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59" r:id="rId3"/>
    <p:sldId id="277" r:id="rId4"/>
    <p:sldId id="27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35BEB8-93EC-4485-8D14-C8BFB5B055BA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50487F-A8EF-4AC8-B033-2588911AC011}">
      <dgm:prSet/>
      <dgm:spPr/>
      <dgm:t>
        <a:bodyPr/>
        <a:lstStyle/>
        <a:p>
          <a:r>
            <a:rPr lang="fr-FR" dirty="0"/>
            <a:t>L’IRM : examen de référence de la région sellaire</a:t>
          </a:r>
          <a:endParaRPr lang="en-US" dirty="0"/>
        </a:p>
      </dgm:t>
    </dgm:pt>
    <dgm:pt modelId="{29D2ECE0-DAFD-4E6D-B1B8-8FDD566A5B10}" type="parTrans" cxnId="{893D996A-24F7-4B82-BE6A-4598C5E097FD}">
      <dgm:prSet/>
      <dgm:spPr/>
      <dgm:t>
        <a:bodyPr/>
        <a:lstStyle/>
        <a:p>
          <a:endParaRPr lang="en-US"/>
        </a:p>
      </dgm:t>
    </dgm:pt>
    <dgm:pt modelId="{82C1C58E-6A22-4AAA-9093-3FA6AC269247}" type="sibTrans" cxnId="{893D996A-24F7-4B82-BE6A-4598C5E097FD}">
      <dgm:prSet/>
      <dgm:spPr/>
      <dgm:t>
        <a:bodyPr/>
        <a:lstStyle/>
        <a:p>
          <a:endParaRPr lang="en-US"/>
        </a:p>
      </dgm:t>
    </dgm:pt>
    <dgm:pt modelId="{DE672B24-F5AD-4681-ABAD-943182729FFB}">
      <dgm:prSet/>
      <dgm:spPr/>
      <dgm:t>
        <a:bodyPr/>
        <a:lstStyle/>
        <a:p>
          <a:r>
            <a:rPr lang="fr-FR"/>
            <a:t>Haute résolution spatiale</a:t>
          </a:r>
          <a:endParaRPr lang="en-US"/>
        </a:p>
      </dgm:t>
    </dgm:pt>
    <dgm:pt modelId="{E335D7FA-2140-4D38-8C89-3C2C9CEBBE48}" type="parTrans" cxnId="{87052B68-8DFE-4F03-8189-82A85DB6AEA5}">
      <dgm:prSet/>
      <dgm:spPr/>
      <dgm:t>
        <a:bodyPr/>
        <a:lstStyle/>
        <a:p>
          <a:endParaRPr lang="en-US"/>
        </a:p>
      </dgm:t>
    </dgm:pt>
    <dgm:pt modelId="{5049FF43-B820-4DCF-84DB-90FE12E0844C}" type="sibTrans" cxnId="{87052B68-8DFE-4F03-8189-82A85DB6AEA5}">
      <dgm:prSet/>
      <dgm:spPr/>
      <dgm:t>
        <a:bodyPr/>
        <a:lstStyle/>
        <a:p>
          <a:endParaRPr lang="en-US"/>
        </a:p>
      </dgm:t>
    </dgm:pt>
    <dgm:pt modelId="{51274F0C-F6C6-4731-A8A5-26C8A09462FB}">
      <dgm:prSet/>
      <dgm:spPr/>
      <dgm:t>
        <a:bodyPr/>
        <a:lstStyle/>
        <a:p>
          <a:r>
            <a:rPr lang="fr-FR"/>
            <a:t>Interprétation parfois délicate</a:t>
          </a:r>
          <a:endParaRPr lang="en-US"/>
        </a:p>
      </dgm:t>
    </dgm:pt>
    <dgm:pt modelId="{D3220B5F-B621-4DCC-B0F2-0801E2176BC7}" type="parTrans" cxnId="{CFB678A8-3561-47B5-8A7E-3D0649EDCDAA}">
      <dgm:prSet/>
      <dgm:spPr/>
      <dgm:t>
        <a:bodyPr/>
        <a:lstStyle/>
        <a:p>
          <a:endParaRPr lang="en-US"/>
        </a:p>
      </dgm:t>
    </dgm:pt>
    <dgm:pt modelId="{58357892-3334-4C7F-A319-06E912D88CBF}" type="sibTrans" cxnId="{CFB678A8-3561-47B5-8A7E-3D0649EDCDAA}">
      <dgm:prSet/>
      <dgm:spPr/>
      <dgm:t>
        <a:bodyPr/>
        <a:lstStyle/>
        <a:p>
          <a:endParaRPr lang="en-US"/>
        </a:p>
      </dgm:t>
    </dgm:pt>
    <dgm:pt modelId="{EE2A2088-959F-4FD9-9471-09EFA8C65BAA}">
      <dgm:prSet/>
      <dgm:spPr/>
      <dgm:t>
        <a:bodyPr/>
        <a:lstStyle/>
        <a:p>
          <a:r>
            <a:rPr lang="fr-FR" dirty="0"/>
            <a:t>Variantes physiologiques fréquentes</a:t>
          </a:r>
          <a:endParaRPr lang="en-US" dirty="0"/>
        </a:p>
      </dgm:t>
    </dgm:pt>
    <dgm:pt modelId="{47DCB1B9-BF2C-424A-BB1D-5B5F79FB4C6A}" type="parTrans" cxnId="{4881BA0D-B4D0-4141-B22E-E8352FAD281F}">
      <dgm:prSet/>
      <dgm:spPr/>
      <dgm:t>
        <a:bodyPr/>
        <a:lstStyle/>
        <a:p>
          <a:endParaRPr lang="en-US"/>
        </a:p>
      </dgm:t>
    </dgm:pt>
    <dgm:pt modelId="{1421C429-1DBC-4E32-9407-26E36C273BE0}" type="sibTrans" cxnId="{4881BA0D-B4D0-4141-B22E-E8352FAD281F}">
      <dgm:prSet/>
      <dgm:spPr/>
      <dgm:t>
        <a:bodyPr/>
        <a:lstStyle/>
        <a:p>
          <a:endParaRPr lang="en-US"/>
        </a:p>
      </dgm:t>
    </dgm:pt>
    <dgm:pt modelId="{E465FF5F-1352-4582-83F4-6A76DF3B6EAC}">
      <dgm:prSet/>
      <dgm:spPr/>
      <dgm:t>
        <a:bodyPr/>
        <a:lstStyle/>
        <a:p>
          <a:r>
            <a:rPr lang="fr-FR"/>
            <a:t>Lésions de petite taille</a:t>
          </a:r>
          <a:endParaRPr lang="en-US"/>
        </a:p>
      </dgm:t>
    </dgm:pt>
    <dgm:pt modelId="{B9B21FEB-F07B-4F64-B064-BB11D8217352}" type="parTrans" cxnId="{AEFC67D2-DBA0-4C05-8E04-191C3490B35A}">
      <dgm:prSet/>
      <dgm:spPr/>
      <dgm:t>
        <a:bodyPr/>
        <a:lstStyle/>
        <a:p>
          <a:endParaRPr lang="en-US"/>
        </a:p>
      </dgm:t>
    </dgm:pt>
    <dgm:pt modelId="{6735C13F-668A-4AFD-9745-C19F1D9BE8AC}" type="sibTrans" cxnId="{AEFC67D2-DBA0-4C05-8E04-191C3490B35A}">
      <dgm:prSet/>
      <dgm:spPr/>
      <dgm:t>
        <a:bodyPr/>
        <a:lstStyle/>
        <a:p>
          <a:endParaRPr lang="en-US"/>
        </a:p>
      </dgm:t>
    </dgm:pt>
    <dgm:pt modelId="{603BA8DD-28EE-499D-A754-9379821EC7EC}">
      <dgm:prSet/>
      <dgm:spPr/>
      <dgm:t>
        <a:bodyPr/>
        <a:lstStyle/>
        <a:p>
          <a:r>
            <a:rPr lang="fr-FR"/>
            <a:t>Pièges techniques et sémiologiques</a:t>
          </a:r>
          <a:endParaRPr lang="en-US"/>
        </a:p>
      </dgm:t>
    </dgm:pt>
    <dgm:pt modelId="{EB18EE4C-7F30-4574-9A8B-207CAE7352E8}" type="parTrans" cxnId="{3A5B6E13-0B57-466F-8914-1AE0725B7AA0}">
      <dgm:prSet/>
      <dgm:spPr/>
      <dgm:t>
        <a:bodyPr/>
        <a:lstStyle/>
        <a:p>
          <a:endParaRPr lang="en-US"/>
        </a:p>
      </dgm:t>
    </dgm:pt>
    <dgm:pt modelId="{67270220-765A-421A-8152-8E6311CCAE47}" type="sibTrans" cxnId="{3A5B6E13-0B57-466F-8914-1AE0725B7AA0}">
      <dgm:prSet/>
      <dgm:spPr/>
      <dgm:t>
        <a:bodyPr/>
        <a:lstStyle/>
        <a:p>
          <a:endParaRPr lang="en-US"/>
        </a:p>
      </dgm:t>
    </dgm:pt>
    <dgm:pt modelId="{187EEAF2-10C2-4E7D-9A62-520C4D6B756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/>
            <a:t>Problématique : comment éviter les erreurs diagnostiques ?</a:t>
          </a:r>
          <a:endParaRPr lang="en-US"/>
        </a:p>
      </dgm:t>
    </dgm:pt>
    <dgm:pt modelId="{7157A4FC-C68E-4208-8E6E-1943FB6FAF53}" type="parTrans" cxnId="{816E09DC-170F-40D3-BED6-AD2876C3C264}">
      <dgm:prSet/>
      <dgm:spPr/>
      <dgm:t>
        <a:bodyPr/>
        <a:lstStyle/>
        <a:p>
          <a:endParaRPr lang="en-US"/>
        </a:p>
      </dgm:t>
    </dgm:pt>
    <dgm:pt modelId="{08A03A11-B373-4F65-BBF8-5D3CC9AA5543}" type="sibTrans" cxnId="{816E09DC-170F-40D3-BED6-AD2876C3C264}">
      <dgm:prSet/>
      <dgm:spPr/>
      <dgm:t>
        <a:bodyPr/>
        <a:lstStyle/>
        <a:p>
          <a:endParaRPr lang="en-US"/>
        </a:p>
      </dgm:t>
    </dgm:pt>
    <dgm:pt modelId="{106D0D03-75F1-4089-A4E6-03696A632AFE}" type="pres">
      <dgm:prSet presAssocID="{B635BEB8-93EC-4485-8D14-C8BFB5B055BA}" presName="Name0" presStyleCnt="0">
        <dgm:presLayoutVars>
          <dgm:dir/>
          <dgm:animLvl val="lvl"/>
          <dgm:resizeHandles val="exact"/>
        </dgm:presLayoutVars>
      </dgm:prSet>
      <dgm:spPr/>
    </dgm:pt>
    <dgm:pt modelId="{FEE95413-B86F-4389-90A5-3F198F1E2E89}" type="pres">
      <dgm:prSet presAssocID="{6850487F-A8EF-4AC8-B033-2588911AC011}" presName="linNode" presStyleCnt="0"/>
      <dgm:spPr/>
    </dgm:pt>
    <dgm:pt modelId="{F998166B-C4FA-4853-8078-40C0382E2EFF}" type="pres">
      <dgm:prSet presAssocID="{6850487F-A8EF-4AC8-B033-2588911AC011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93AD5807-E1F9-4191-92AC-72555F8BD59E}" type="pres">
      <dgm:prSet presAssocID="{82C1C58E-6A22-4AAA-9093-3FA6AC269247}" presName="sp" presStyleCnt="0"/>
      <dgm:spPr/>
    </dgm:pt>
    <dgm:pt modelId="{F88E27C0-9FC5-496A-A71C-0751DDDB7E4F}" type="pres">
      <dgm:prSet presAssocID="{DE672B24-F5AD-4681-ABAD-943182729FFB}" presName="linNode" presStyleCnt="0"/>
      <dgm:spPr/>
    </dgm:pt>
    <dgm:pt modelId="{391F2F41-812E-4872-B283-F1B8006EEF96}" type="pres">
      <dgm:prSet presAssocID="{DE672B24-F5AD-4681-ABAD-943182729FFB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F2D07396-489F-4D91-844F-7AACEE1CAD58}" type="pres">
      <dgm:prSet presAssocID="{5049FF43-B820-4DCF-84DB-90FE12E0844C}" presName="sp" presStyleCnt="0"/>
      <dgm:spPr/>
    </dgm:pt>
    <dgm:pt modelId="{64340D83-7CC3-4051-9923-7111DB8011AD}" type="pres">
      <dgm:prSet presAssocID="{51274F0C-F6C6-4731-A8A5-26C8A09462FB}" presName="linNode" presStyleCnt="0"/>
      <dgm:spPr/>
    </dgm:pt>
    <dgm:pt modelId="{B42A6714-BBB0-49A7-B152-3AD99B4D39AB}" type="pres">
      <dgm:prSet presAssocID="{51274F0C-F6C6-4731-A8A5-26C8A09462FB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DA45813B-22CB-4B67-A63C-4E34C0BE7C21}" type="pres">
      <dgm:prSet presAssocID="{58357892-3334-4C7F-A319-06E912D88CBF}" presName="sp" presStyleCnt="0"/>
      <dgm:spPr/>
    </dgm:pt>
    <dgm:pt modelId="{57A3F311-1118-40A8-A33B-DA33B0E9F7BC}" type="pres">
      <dgm:prSet presAssocID="{EE2A2088-959F-4FD9-9471-09EFA8C65BAA}" presName="linNode" presStyleCnt="0"/>
      <dgm:spPr/>
    </dgm:pt>
    <dgm:pt modelId="{274D6EFF-3CAB-4C12-8226-68AB6E72E3DF}" type="pres">
      <dgm:prSet presAssocID="{EE2A2088-959F-4FD9-9471-09EFA8C65BAA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662957AD-29A5-4EA3-9ED0-14A9728BC2B3}" type="pres">
      <dgm:prSet presAssocID="{1421C429-1DBC-4E32-9407-26E36C273BE0}" presName="sp" presStyleCnt="0"/>
      <dgm:spPr/>
    </dgm:pt>
    <dgm:pt modelId="{61BEAF53-73F9-4DB5-9E9F-258E9FBE385D}" type="pres">
      <dgm:prSet presAssocID="{E465FF5F-1352-4582-83F4-6A76DF3B6EAC}" presName="linNode" presStyleCnt="0"/>
      <dgm:spPr/>
    </dgm:pt>
    <dgm:pt modelId="{CFD0AC31-C5E8-40DC-B254-EB84CFA58686}" type="pres">
      <dgm:prSet presAssocID="{E465FF5F-1352-4582-83F4-6A76DF3B6EAC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36053D6D-AA98-4F2C-A1AA-E936B998E8A4}" type="pres">
      <dgm:prSet presAssocID="{6735C13F-668A-4AFD-9745-C19F1D9BE8AC}" presName="sp" presStyleCnt="0"/>
      <dgm:spPr/>
    </dgm:pt>
    <dgm:pt modelId="{12DAE563-1AA2-4115-81FB-89495D254CA5}" type="pres">
      <dgm:prSet presAssocID="{603BA8DD-28EE-499D-A754-9379821EC7EC}" presName="linNode" presStyleCnt="0"/>
      <dgm:spPr/>
    </dgm:pt>
    <dgm:pt modelId="{8D350E02-9047-4383-A588-2265AFEB92BC}" type="pres">
      <dgm:prSet presAssocID="{603BA8DD-28EE-499D-A754-9379821EC7EC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97A4DDA6-0160-4543-BEF2-DE520A1D7196}" type="pres">
      <dgm:prSet presAssocID="{67270220-765A-421A-8152-8E6311CCAE47}" presName="sp" presStyleCnt="0"/>
      <dgm:spPr/>
    </dgm:pt>
    <dgm:pt modelId="{48933BE1-6693-4B39-98F9-10B6CC59759B}" type="pres">
      <dgm:prSet presAssocID="{187EEAF2-10C2-4E7D-9A62-520C4D6B7561}" presName="linNode" presStyleCnt="0"/>
      <dgm:spPr/>
    </dgm:pt>
    <dgm:pt modelId="{74A1C60D-7627-4E5E-B642-28693895BAE9}" type="pres">
      <dgm:prSet presAssocID="{187EEAF2-10C2-4E7D-9A62-520C4D6B7561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708A9A04-36E1-4157-A296-E05E7DFB7ACB}" type="presOf" srcId="{DE672B24-F5AD-4681-ABAD-943182729FFB}" destId="{391F2F41-812E-4872-B283-F1B8006EEF96}" srcOrd="0" destOrd="0" presId="urn:microsoft.com/office/officeart/2005/8/layout/vList5"/>
    <dgm:cxn modelId="{3902FB04-BDA9-454B-92AA-00D200476791}" type="presOf" srcId="{6850487F-A8EF-4AC8-B033-2588911AC011}" destId="{F998166B-C4FA-4853-8078-40C0382E2EFF}" srcOrd="0" destOrd="0" presId="urn:microsoft.com/office/officeart/2005/8/layout/vList5"/>
    <dgm:cxn modelId="{4881BA0D-B4D0-4141-B22E-E8352FAD281F}" srcId="{B635BEB8-93EC-4485-8D14-C8BFB5B055BA}" destId="{EE2A2088-959F-4FD9-9471-09EFA8C65BAA}" srcOrd="3" destOrd="0" parTransId="{47DCB1B9-BF2C-424A-BB1D-5B5F79FB4C6A}" sibTransId="{1421C429-1DBC-4E32-9407-26E36C273BE0}"/>
    <dgm:cxn modelId="{3A5B6E13-0B57-466F-8914-1AE0725B7AA0}" srcId="{B635BEB8-93EC-4485-8D14-C8BFB5B055BA}" destId="{603BA8DD-28EE-499D-A754-9379821EC7EC}" srcOrd="5" destOrd="0" parTransId="{EB18EE4C-7F30-4574-9A8B-207CAE7352E8}" sibTransId="{67270220-765A-421A-8152-8E6311CCAE47}"/>
    <dgm:cxn modelId="{6EC6AD35-219B-47DA-B873-D1FD8BE727EC}" type="presOf" srcId="{603BA8DD-28EE-499D-A754-9379821EC7EC}" destId="{8D350E02-9047-4383-A588-2265AFEB92BC}" srcOrd="0" destOrd="0" presId="urn:microsoft.com/office/officeart/2005/8/layout/vList5"/>
    <dgm:cxn modelId="{87052B68-8DFE-4F03-8189-82A85DB6AEA5}" srcId="{B635BEB8-93EC-4485-8D14-C8BFB5B055BA}" destId="{DE672B24-F5AD-4681-ABAD-943182729FFB}" srcOrd="1" destOrd="0" parTransId="{E335D7FA-2140-4D38-8C89-3C2C9CEBBE48}" sibTransId="{5049FF43-B820-4DCF-84DB-90FE12E0844C}"/>
    <dgm:cxn modelId="{893D996A-24F7-4B82-BE6A-4598C5E097FD}" srcId="{B635BEB8-93EC-4485-8D14-C8BFB5B055BA}" destId="{6850487F-A8EF-4AC8-B033-2588911AC011}" srcOrd="0" destOrd="0" parTransId="{29D2ECE0-DAFD-4E6D-B1B8-8FDD566A5B10}" sibTransId="{82C1C58E-6A22-4AAA-9093-3FA6AC269247}"/>
    <dgm:cxn modelId="{CFB678A8-3561-47B5-8A7E-3D0649EDCDAA}" srcId="{B635BEB8-93EC-4485-8D14-C8BFB5B055BA}" destId="{51274F0C-F6C6-4731-A8A5-26C8A09462FB}" srcOrd="2" destOrd="0" parTransId="{D3220B5F-B621-4DCC-B0F2-0801E2176BC7}" sibTransId="{58357892-3334-4C7F-A319-06E912D88CBF}"/>
    <dgm:cxn modelId="{3FC90AAB-D41C-4C3F-B771-91A0BB7EEADC}" type="presOf" srcId="{187EEAF2-10C2-4E7D-9A62-520C4D6B7561}" destId="{74A1C60D-7627-4E5E-B642-28693895BAE9}" srcOrd="0" destOrd="0" presId="urn:microsoft.com/office/officeart/2005/8/layout/vList5"/>
    <dgm:cxn modelId="{981986BF-BCB7-4689-AD48-48F663F4F1EC}" type="presOf" srcId="{E465FF5F-1352-4582-83F4-6A76DF3B6EAC}" destId="{CFD0AC31-C5E8-40DC-B254-EB84CFA58686}" srcOrd="0" destOrd="0" presId="urn:microsoft.com/office/officeart/2005/8/layout/vList5"/>
    <dgm:cxn modelId="{9179B0CA-8760-4DAD-A438-835C97113C0C}" type="presOf" srcId="{EE2A2088-959F-4FD9-9471-09EFA8C65BAA}" destId="{274D6EFF-3CAB-4C12-8226-68AB6E72E3DF}" srcOrd="0" destOrd="0" presId="urn:microsoft.com/office/officeart/2005/8/layout/vList5"/>
    <dgm:cxn modelId="{B990E7CE-85ED-4932-B22A-F284246756E7}" type="presOf" srcId="{51274F0C-F6C6-4731-A8A5-26C8A09462FB}" destId="{B42A6714-BBB0-49A7-B152-3AD99B4D39AB}" srcOrd="0" destOrd="0" presId="urn:microsoft.com/office/officeart/2005/8/layout/vList5"/>
    <dgm:cxn modelId="{AEFC67D2-DBA0-4C05-8E04-191C3490B35A}" srcId="{B635BEB8-93EC-4485-8D14-C8BFB5B055BA}" destId="{E465FF5F-1352-4582-83F4-6A76DF3B6EAC}" srcOrd="4" destOrd="0" parTransId="{B9B21FEB-F07B-4F64-B064-BB11D8217352}" sibTransId="{6735C13F-668A-4AFD-9745-C19F1D9BE8AC}"/>
    <dgm:cxn modelId="{816E09DC-170F-40D3-BED6-AD2876C3C264}" srcId="{B635BEB8-93EC-4485-8D14-C8BFB5B055BA}" destId="{187EEAF2-10C2-4E7D-9A62-520C4D6B7561}" srcOrd="6" destOrd="0" parTransId="{7157A4FC-C68E-4208-8E6E-1943FB6FAF53}" sibTransId="{08A03A11-B373-4F65-BBF8-5D3CC9AA5543}"/>
    <dgm:cxn modelId="{9940C1EE-0A08-4DB0-ADBD-2149A5D0DB11}" type="presOf" srcId="{B635BEB8-93EC-4485-8D14-C8BFB5B055BA}" destId="{106D0D03-75F1-4089-A4E6-03696A632AFE}" srcOrd="0" destOrd="0" presId="urn:microsoft.com/office/officeart/2005/8/layout/vList5"/>
    <dgm:cxn modelId="{DF50B065-EF59-468F-AC1B-3F5983FE3AF5}" type="presParOf" srcId="{106D0D03-75F1-4089-A4E6-03696A632AFE}" destId="{FEE95413-B86F-4389-90A5-3F198F1E2E89}" srcOrd="0" destOrd="0" presId="urn:microsoft.com/office/officeart/2005/8/layout/vList5"/>
    <dgm:cxn modelId="{D092346C-F6E5-4BE2-BE17-EBACC0A1FBD4}" type="presParOf" srcId="{FEE95413-B86F-4389-90A5-3F198F1E2E89}" destId="{F998166B-C4FA-4853-8078-40C0382E2EFF}" srcOrd="0" destOrd="0" presId="urn:microsoft.com/office/officeart/2005/8/layout/vList5"/>
    <dgm:cxn modelId="{62A16F27-1B18-4D22-938E-33313D5D0B75}" type="presParOf" srcId="{106D0D03-75F1-4089-A4E6-03696A632AFE}" destId="{93AD5807-E1F9-4191-92AC-72555F8BD59E}" srcOrd="1" destOrd="0" presId="urn:microsoft.com/office/officeart/2005/8/layout/vList5"/>
    <dgm:cxn modelId="{6D050B39-BB1B-497F-8C5C-54BD5D2A6E1B}" type="presParOf" srcId="{106D0D03-75F1-4089-A4E6-03696A632AFE}" destId="{F88E27C0-9FC5-496A-A71C-0751DDDB7E4F}" srcOrd="2" destOrd="0" presId="urn:microsoft.com/office/officeart/2005/8/layout/vList5"/>
    <dgm:cxn modelId="{4124CB04-81F5-4327-A0B2-1E054109EE63}" type="presParOf" srcId="{F88E27C0-9FC5-496A-A71C-0751DDDB7E4F}" destId="{391F2F41-812E-4872-B283-F1B8006EEF96}" srcOrd="0" destOrd="0" presId="urn:microsoft.com/office/officeart/2005/8/layout/vList5"/>
    <dgm:cxn modelId="{0FB25C7F-C1F9-40A8-928A-130869FAE73A}" type="presParOf" srcId="{106D0D03-75F1-4089-A4E6-03696A632AFE}" destId="{F2D07396-489F-4D91-844F-7AACEE1CAD58}" srcOrd="3" destOrd="0" presId="urn:microsoft.com/office/officeart/2005/8/layout/vList5"/>
    <dgm:cxn modelId="{611ED569-8D4B-4912-B635-930270C102A2}" type="presParOf" srcId="{106D0D03-75F1-4089-A4E6-03696A632AFE}" destId="{64340D83-7CC3-4051-9923-7111DB8011AD}" srcOrd="4" destOrd="0" presId="urn:microsoft.com/office/officeart/2005/8/layout/vList5"/>
    <dgm:cxn modelId="{FFFC5F41-33E8-41CA-89C6-DDE667FB59C7}" type="presParOf" srcId="{64340D83-7CC3-4051-9923-7111DB8011AD}" destId="{B42A6714-BBB0-49A7-B152-3AD99B4D39AB}" srcOrd="0" destOrd="0" presId="urn:microsoft.com/office/officeart/2005/8/layout/vList5"/>
    <dgm:cxn modelId="{83626B48-C861-403B-8792-DE9E17D7D470}" type="presParOf" srcId="{106D0D03-75F1-4089-A4E6-03696A632AFE}" destId="{DA45813B-22CB-4B67-A63C-4E34C0BE7C21}" srcOrd="5" destOrd="0" presId="urn:microsoft.com/office/officeart/2005/8/layout/vList5"/>
    <dgm:cxn modelId="{CA447871-E302-43D9-9013-14D391FA74C9}" type="presParOf" srcId="{106D0D03-75F1-4089-A4E6-03696A632AFE}" destId="{57A3F311-1118-40A8-A33B-DA33B0E9F7BC}" srcOrd="6" destOrd="0" presId="urn:microsoft.com/office/officeart/2005/8/layout/vList5"/>
    <dgm:cxn modelId="{A4CF109D-EDF1-4F53-858B-E3CEF83AF0F5}" type="presParOf" srcId="{57A3F311-1118-40A8-A33B-DA33B0E9F7BC}" destId="{274D6EFF-3CAB-4C12-8226-68AB6E72E3DF}" srcOrd="0" destOrd="0" presId="urn:microsoft.com/office/officeart/2005/8/layout/vList5"/>
    <dgm:cxn modelId="{4DF75455-6B61-4071-8367-24937C387ED7}" type="presParOf" srcId="{106D0D03-75F1-4089-A4E6-03696A632AFE}" destId="{662957AD-29A5-4EA3-9ED0-14A9728BC2B3}" srcOrd="7" destOrd="0" presId="urn:microsoft.com/office/officeart/2005/8/layout/vList5"/>
    <dgm:cxn modelId="{016DE375-EDD9-44EE-8F85-2AC233B6C46C}" type="presParOf" srcId="{106D0D03-75F1-4089-A4E6-03696A632AFE}" destId="{61BEAF53-73F9-4DB5-9E9F-258E9FBE385D}" srcOrd="8" destOrd="0" presId="urn:microsoft.com/office/officeart/2005/8/layout/vList5"/>
    <dgm:cxn modelId="{A28691F9-86F4-4699-A689-1D2BC8168997}" type="presParOf" srcId="{61BEAF53-73F9-4DB5-9E9F-258E9FBE385D}" destId="{CFD0AC31-C5E8-40DC-B254-EB84CFA58686}" srcOrd="0" destOrd="0" presId="urn:microsoft.com/office/officeart/2005/8/layout/vList5"/>
    <dgm:cxn modelId="{F2C5B9FD-E039-4ADB-85DB-0CD4D6165505}" type="presParOf" srcId="{106D0D03-75F1-4089-A4E6-03696A632AFE}" destId="{36053D6D-AA98-4F2C-A1AA-E936B998E8A4}" srcOrd="9" destOrd="0" presId="urn:microsoft.com/office/officeart/2005/8/layout/vList5"/>
    <dgm:cxn modelId="{06B9186F-2FCA-43FC-854F-7F20B0DD7E49}" type="presParOf" srcId="{106D0D03-75F1-4089-A4E6-03696A632AFE}" destId="{12DAE563-1AA2-4115-81FB-89495D254CA5}" srcOrd="10" destOrd="0" presId="urn:microsoft.com/office/officeart/2005/8/layout/vList5"/>
    <dgm:cxn modelId="{8DD58B60-B013-4646-A21C-6AD2AA88B4BF}" type="presParOf" srcId="{12DAE563-1AA2-4115-81FB-89495D254CA5}" destId="{8D350E02-9047-4383-A588-2265AFEB92BC}" srcOrd="0" destOrd="0" presId="urn:microsoft.com/office/officeart/2005/8/layout/vList5"/>
    <dgm:cxn modelId="{3C1E2AC9-17D3-4436-9FA3-8C97A2597AB2}" type="presParOf" srcId="{106D0D03-75F1-4089-A4E6-03696A632AFE}" destId="{97A4DDA6-0160-4543-BEF2-DE520A1D7196}" srcOrd="11" destOrd="0" presId="urn:microsoft.com/office/officeart/2005/8/layout/vList5"/>
    <dgm:cxn modelId="{510EB615-D9FF-4038-BA24-53DE93352C61}" type="presParOf" srcId="{106D0D03-75F1-4089-A4E6-03696A632AFE}" destId="{48933BE1-6693-4B39-98F9-10B6CC59759B}" srcOrd="12" destOrd="0" presId="urn:microsoft.com/office/officeart/2005/8/layout/vList5"/>
    <dgm:cxn modelId="{BD83775C-B5E7-4A28-9A6A-19FE148C815D}" type="presParOf" srcId="{48933BE1-6693-4B39-98F9-10B6CC59759B}" destId="{74A1C60D-7627-4E5E-B642-28693895BAE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96DE35-2759-47D2-A1E7-1EEFDAF6C88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AFC4285-1910-4DC4-86AB-3230CE61A04E}">
      <dgm:prSet/>
      <dgm:spPr/>
      <dgm:t>
        <a:bodyPr/>
        <a:lstStyle/>
        <a:p>
          <a:r>
            <a:rPr lang="fr-FR"/>
            <a:t>Principaux pièges rencontrés en pratique quotidienne </a:t>
          </a:r>
          <a:endParaRPr lang="en-US"/>
        </a:p>
      </dgm:t>
    </dgm:pt>
    <dgm:pt modelId="{595CA2FC-C0BC-4D6A-A1BD-8A3C2208D5E9}" type="parTrans" cxnId="{47661914-1B33-47B9-B010-4B6FD1098294}">
      <dgm:prSet/>
      <dgm:spPr/>
      <dgm:t>
        <a:bodyPr/>
        <a:lstStyle/>
        <a:p>
          <a:endParaRPr lang="en-US"/>
        </a:p>
      </dgm:t>
    </dgm:pt>
    <dgm:pt modelId="{24DAB15D-5960-428D-8463-AEA4B96D943B}" type="sibTrans" cxnId="{47661914-1B33-47B9-B010-4B6FD1098294}">
      <dgm:prSet/>
      <dgm:spPr/>
      <dgm:t>
        <a:bodyPr/>
        <a:lstStyle/>
        <a:p>
          <a:endParaRPr lang="en-US"/>
        </a:p>
      </dgm:t>
    </dgm:pt>
    <dgm:pt modelId="{33C6DF7A-9A89-41BB-859F-65541112EA1B}">
      <dgm:prSet/>
      <dgm:spPr/>
      <dgm:t>
        <a:bodyPr/>
        <a:lstStyle/>
        <a:p>
          <a:r>
            <a:rPr lang="fr-FR"/>
            <a:t>Pièges liés à l’anatomie normale et aux variantes</a:t>
          </a:r>
          <a:endParaRPr lang="en-US"/>
        </a:p>
      </dgm:t>
    </dgm:pt>
    <dgm:pt modelId="{4DE9242E-F70E-458D-BB35-C9049855E7C8}" type="parTrans" cxnId="{B51F5AB1-41E9-4F4B-948F-FD421D32F941}">
      <dgm:prSet/>
      <dgm:spPr/>
      <dgm:t>
        <a:bodyPr/>
        <a:lstStyle/>
        <a:p>
          <a:endParaRPr lang="en-US"/>
        </a:p>
      </dgm:t>
    </dgm:pt>
    <dgm:pt modelId="{6DF8BD0B-D12C-4D71-B2B4-91C90E76D698}" type="sibTrans" cxnId="{B51F5AB1-41E9-4F4B-948F-FD421D32F941}">
      <dgm:prSet/>
      <dgm:spPr/>
      <dgm:t>
        <a:bodyPr/>
        <a:lstStyle/>
        <a:p>
          <a:endParaRPr lang="en-US"/>
        </a:p>
      </dgm:t>
    </dgm:pt>
    <dgm:pt modelId="{65925F9F-B879-4144-A453-F7FB8A0FD40A}">
      <dgm:prSet/>
      <dgm:spPr/>
      <dgm:t>
        <a:bodyPr/>
        <a:lstStyle/>
        <a:p>
          <a:r>
            <a:rPr lang="en-US"/>
            <a:t>Pièges techniques</a:t>
          </a:r>
        </a:p>
      </dgm:t>
    </dgm:pt>
    <dgm:pt modelId="{2F9ED682-E8C3-4FC4-95E6-4A3F0AAD718D}" type="parTrans" cxnId="{5261E66C-7F56-43D4-81CF-D0A813871300}">
      <dgm:prSet/>
      <dgm:spPr/>
      <dgm:t>
        <a:bodyPr/>
        <a:lstStyle/>
        <a:p>
          <a:endParaRPr lang="en-US"/>
        </a:p>
      </dgm:t>
    </dgm:pt>
    <dgm:pt modelId="{D3613A09-FCBA-41DD-9F95-B789C8AED773}" type="sibTrans" cxnId="{5261E66C-7F56-43D4-81CF-D0A813871300}">
      <dgm:prSet/>
      <dgm:spPr/>
      <dgm:t>
        <a:bodyPr/>
        <a:lstStyle/>
        <a:p>
          <a:endParaRPr lang="en-US"/>
        </a:p>
      </dgm:t>
    </dgm:pt>
    <dgm:pt modelId="{1BC2B719-6184-42C3-AEC1-703B686279F5}">
      <dgm:prSet/>
      <dgm:spPr/>
      <dgm:t>
        <a:bodyPr/>
        <a:lstStyle/>
        <a:p>
          <a:r>
            <a:rPr lang="fr-FR" dirty="0"/>
            <a:t>Pièges lésionnels et diagnostics différentiels</a:t>
          </a:r>
          <a:endParaRPr lang="en-US" dirty="0"/>
        </a:p>
      </dgm:t>
    </dgm:pt>
    <dgm:pt modelId="{A77FEC3A-3AFA-4459-87FB-8C644AB75371}" type="parTrans" cxnId="{A9D2434D-F1C7-4F55-B5E4-1EAED1E19A05}">
      <dgm:prSet/>
      <dgm:spPr/>
      <dgm:t>
        <a:bodyPr/>
        <a:lstStyle/>
        <a:p>
          <a:endParaRPr lang="en-US"/>
        </a:p>
      </dgm:t>
    </dgm:pt>
    <dgm:pt modelId="{FCD76CCD-5B4A-46B5-9234-83873C9E8DF5}" type="sibTrans" cxnId="{A9D2434D-F1C7-4F55-B5E4-1EAED1E19A05}">
      <dgm:prSet/>
      <dgm:spPr/>
      <dgm:t>
        <a:bodyPr/>
        <a:lstStyle/>
        <a:p>
          <a:endParaRPr lang="en-US"/>
        </a:p>
      </dgm:t>
    </dgm:pt>
    <dgm:pt modelId="{A45C6513-2FBF-4DD1-B1B8-9E5B889B3C71}">
      <dgm:prSet/>
      <dgm:spPr/>
      <dgm:t>
        <a:bodyPr/>
        <a:lstStyle/>
        <a:p>
          <a:r>
            <a:rPr lang="en-US"/>
            <a:t>Approche systématique d’analayse</a:t>
          </a:r>
          <a:endParaRPr lang="en-US" dirty="0"/>
        </a:p>
      </dgm:t>
    </dgm:pt>
    <dgm:pt modelId="{DC0FDA00-22F8-40BC-9714-9790BBBF9C2D}" type="parTrans" cxnId="{0990B90D-C337-45FA-BCED-B0FEC0D28DFA}">
      <dgm:prSet/>
      <dgm:spPr/>
      <dgm:t>
        <a:bodyPr/>
        <a:lstStyle/>
        <a:p>
          <a:endParaRPr lang="en-US"/>
        </a:p>
      </dgm:t>
    </dgm:pt>
    <dgm:pt modelId="{10609D0A-FF2D-4B2E-B0CE-284B005E9E37}" type="sibTrans" cxnId="{0990B90D-C337-45FA-BCED-B0FEC0D28DFA}">
      <dgm:prSet/>
      <dgm:spPr/>
      <dgm:t>
        <a:bodyPr/>
        <a:lstStyle/>
        <a:p>
          <a:endParaRPr lang="en-US"/>
        </a:p>
      </dgm:t>
    </dgm:pt>
    <dgm:pt modelId="{25CFCEFE-0833-416F-A355-A63E6BF44575}">
      <dgm:prSet/>
      <dgm:spPr/>
      <dgm:t>
        <a:bodyPr/>
        <a:lstStyle/>
        <a:p>
          <a:r>
            <a:rPr lang="en-US"/>
            <a:t>Conclusions et messages clés</a:t>
          </a:r>
          <a:endParaRPr lang="en-US" dirty="0"/>
        </a:p>
      </dgm:t>
    </dgm:pt>
    <dgm:pt modelId="{3807E8AA-2B1C-42FE-A556-5564385C4208}" type="parTrans" cxnId="{7984331E-D67D-4F56-B8EC-B59335D9384D}">
      <dgm:prSet/>
      <dgm:spPr/>
      <dgm:t>
        <a:bodyPr/>
        <a:lstStyle/>
        <a:p>
          <a:endParaRPr lang="en-US"/>
        </a:p>
      </dgm:t>
    </dgm:pt>
    <dgm:pt modelId="{ABF69657-66C0-445E-A5F8-E093FD070858}" type="sibTrans" cxnId="{7984331E-D67D-4F56-B8EC-B59335D9384D}">
      <dgm:prSet/>
      <dgm:spPr/>
      <dgm:t>
        <a:bodyPr/>
        <a:lstStyle/>
        <a:p>
          <a:endParaRPr lang="en-US"/>
        </a:p>
      </dgm:t>
    </dgm:pt>
    <dgm:pt modelId="{86AB4362-7433-4324-8314-2D64E3305A20}" type="pres">
      <dgm:prSet presAssocID="{0196DE35-2759-47D2-A1E7-1EEFDAF6C884}" presName="Name0" presStyleCnt="0">
        <dgm:presLayoutVars>
          <dgm:dir/>
          <dgm:resizeHandles val="exact"/>
        </dgm:presLayoutVars>
      </dgm:prSet>
      <dgm:spPr/>
    </dgm:pt>
    <dgm:pt modelId="{34FFDA73-35F9-42C5-9EBF-1D6FBDA2DBE5}" type="pres">
      <dgm:prSet presAssocID="{6AFC4285-1910-4DC4-86AB-3230CE61A04E}" presName="node" presStyleLbl="node1" presStyleIdx="0" presStyleCnt="6">
        <dgm:presLayoutVars>
          <dgm:bulletEnabled val="1"/>
        </dgm:presLayoutVars>
      </dgm:prSet>
      <dgm:spPr/>
    </dgm:pt>
    <dgm:pt modelId="{38543EA4-ADF5-4F68-BD96-97281A2A8D20}" type="pres">
      <dgm:prSet presAssocID="{24DAB15D-5960-428D-8463-AEA4B96D943B}" presName="sibTrans" presStyleLbl="sibTrans1D1" presStyleIdx="0" presStyleCnt="5"/>
      <dgm:spPr/>
    </dgm:pt>
    <dgm:pt modelId="{86261AB3-4D17-4F20-AE82-7CD0DFFF31C3}" type="pres">
      <dgm:prSet presAssocID="{24DAB15D-5960-428D-8463-AEA4B96D943B}" presName="connectorText" presStyleLbl="sibTrans1D1" presStyleIdx="0" presStyleCnt="5"/>
      <dgm:spPr/>
    </dgm:pt>
    <dgm:pt modelId="{4C9EE0CF-6F74-486A-BB4B-6E4511B704F5}" type="pres">
      <dgm:prSet presAssocID="{33C6DF7A-9A89-41BB-859F-65541112EA1B}" presName="node" presStyleLbl="node1" presStyleIdx="1" presStyleCnt="6">
        <dgm:presLayoutVars>
          <dgm:bulletEnabled val="1"/>
        </dgm:presLayoutVars>
      </dgm:prSet>
      <dgm:spPr/>
    </dgm:pt>
    <dgm:pt modelId="{F8A1EB67-9431-4F7B-9B26-028B61A784D9}" type="pres">
      <dgm:prSet presAssocID="{6DF8BD0B-D12C-4D71-B2B4-91C90E76D698}" presName="sibTrans" presStyleLbl="sibTrans1D1" presStyleIdx="1" presStyleCnt="5"/>
      <dgm:spPr/>
    </dgm:pt>
    <dgm:pt modelId="{F88D2AD2-BCC9-427E-8143-267825E18C2E}" type="pres">
      <dgm:prSet presAssocID="{6DF8BD0B-D12C-4D71-B2B4-91C90E76D698}" presName="connectorText" presStyleLbl="sibTrans1D1" presStyleIdx="1" presStyleCnt="5"/>
      <dgm:spPr/>
    </dgm:pt>
    <dgm:pt modelId="{33434E14-A31F-4BBA-9629-FD23872EB46A}" type="pres">
      <dgm:prSet presAssocID="{65925F9F-B879-4144-A453-F7FB8A0FD40A}" presName="node" presStyleLbl="node1" presStyleIdx="2" presStyleCnt="6">
        <dgm:presLayoutVars>
          <dgm:bulletEnabled val="1"/>
        </dgm:presLayoutVars>
      </dgm:prSet>
      <dgm:spPr/>
    </dgm:pt>
    <dgm:pt modelId="{28BF1148-A9C6-4D45-954F-10E813835312}" type="pres">
      <dgm:prSet presAssocID="{D3613A09-FCBA-41DD-9F95-B789C8AED773}" presName="sibTrans" presStyleLbl="sibTrans1D1" presStyleIdx="2" presStyleCnt="5"/>
      <dgm:spPr/>
    </dgm:pt>
    <dgm:pt modelId="{512F889A-8FB6-498F-ACF5-71AEED1CC723}" type="pres">
      <dgm:prSet presAssocID="{D3613A09-FCBA-41DD-9F95-B789C8AED773}" presName="connectorText" presStyleLbl="sibTrans1D1" presStyleIdx="2" presStyleCnt="5"/>
      <dgm:spPr/>
    </dgm:pt>
    <dgm:pt modelId="{74D62D12-5A25-48F4-9289-CEE9F243E5A6}" type="pres">
      <dgm:prSet presAssocID="{1BC2B719-6184-42C3-AEC1-703B686279F5}" presName="node" presStyleLbl="node1" presStyleIdx="3" presStyleCnt="6">
        <dgm:presLayoutVars>
          <dgm:bulletEnabled val="1"/>
        </dgm:presLayoutVars>
      </dgm:prSet>
      <dgm:spPr/>
    </dgm:pt>
    <dgm:pt modelId="{3EE1C8B2-1CDD-4BAD-AF6A-85462D12F380}" type="pres">
      <dgm:prSet presAssocID="{FCD76CCD-5B4A-46B5-9234-83873C9E8DF5}" presName="sibTrans" presStyleLbl="sibTrans1D1" presStyleIdx="3" presStyleCnt="5"/>
      <dgm:spPr/>
    </dgm:pt>
    <dgm:pt modelId="{3FB9BDCD-2583-405E-BE0D-F854F205BE30}" type="pres">
      <dgm:prSet presAssocID="{FCD76CCD-5B4A-46B5-9234-83873C9E8DF5}" presName="connectorText" presStyleLbl="sibTrans1D1" presStyleIdx="3" presStyleCnt="5"/>
      <dgm:spPr/>
    </dgm:pt>
    <dgm:pt modelId="{BFD3F325-E6CA-445C-93E6-FCDDC4100644}" type="pres">
      <dgm:prSet presAssocID="{A45C6513-2FBF-4DD1-B1B8-9E5B889B3C71}" presName="node" presStyleLbl="node1" presStyleIdx="4" presStyleCnt="6">
        <dgm:presLayoutVars>
          <dgm:bulletEnabled val="1"/>
        </dgm:presLayoutVars>
      </dgm:prSet>
      <dgm:spPr/>
    </dgm:pt>
    <dgm:pt modelId="{A873476D-3702-4289-A63A-177B3D8F42D6}" type="pres">
      <dgm:prSet presAssocID="{10609D0A-FF2D-4B2E-B0CE-284B005E9E37}" presName="sibTrans" presStyleLbl="sibTrans1D1" presStyleIdx="4" presStyleCnt="5"/>
      <dgm:spPr/>
    </dgm:pt>
    <dgm:pt modelId="{F63D553A-8F1C-4D74-923A-6AF6486E4F50}" type="pres">
      <dgm:prSet presAssocID="{10609D0A-FF2D-4B2E-B0CE-284B005E9E37}" presName="connectorText" presStyleLbl="sibTrans1D1" presStyleIdx="4" presStyleCnt="5"/>
      <dgm:spPr/>
    </dgm:pt>
    <dgm:pt modelId="{6807CD76-C2EB-4BB4-AC15-F289F78718B3}" type="pres">
      <dgm:prSet presAssocID="{25CFCEFE-0833-416F-A355-A63E6BF44575}" presName="node" presStyleLbl="node1" presStyleIdx="5" presStyleCnt="6">
        <dgm:presLayoutVars>
          <dgm:bulletEnabled val="1"/>
        </dgm:presLayoutVars>
      </dgm:prSet>
      <dgm:spPr/>
    </dgm:pt>
  </dgm:ptLst>
  <dgm:cxnLst>
    <dgm:cxn modelId="{0990B90D-C337-45FA-BCED-B0FEC0D28DFA}" srcId="{0196DE35-2759-47D2-A1E7-1EEFDAF6C884}" destId="{A45C6513-2FBF-4DD1-B1B8-9E5B889B3C71}" srcOrd="4" destOrd="0" parTransId="{DC0FDA00-22F8-40BC-9714-9790BBBF9C2D}" sibTransId="{10609D0A-FF2D-4B2E-B0CE-284B005E9E37}"/>
    <dgm:cxn modelId="{47661914-1B33-47B9-B010-4B6FD1098294}" srcId="{0196DE35-2759-47D2-A1E7-1EEFDAF6C884}" destId="{6AFC4285-1910-4DC4-86AB-3230CE61A04E}" srcOrd="0" destOrd="0" parTransId="{595CA2FC-C0BC-4D6A-A1BD-8A3C2208D5E9}" sibTransId="{24DAB15D-5960-428D-8463-AEA4B96D943B}"/>
    <dgm:cxn modelId="{95F04E18-86A0-4F57-8EAB-638EC7B29B5A}" type="presOf" srcId="{24DAB15D-5960-428D-8463-AEA4B96D943B}" destId="{86261AB3-4D17-4F20-AE82-7CD0DFFF31C3}" srcOrd="1" destOrd="0" presId="urn:microsoft.com/office/officeart/2016/7/layout/RepeatingBendingProcessNew"/>
    <dgm:cxn modelId="{7984331E-D67D-4F56-B8EC-B59335D9384D}" srcId="{0196DE35-2759-47D2-A1E7-1EEFDAF6C884}" destId="{25CFCEFE-0833-416F-A355-A63E6BF44575}" srcOrd="5" destOrd="0" parTransId="{3807E8AA-2B1C-42FE-A556-5564385C4208}" sibTransId="{ABF69657-66C0-445E-A5F8-E093FD070858}"/>
    <dgm:cxn modelId="{35E8A525-770B-4F3F-84C1-8B4BA88316FB}" type="presOf" srcId="{6AFC4285-1910-4DC4-86AB-3230CE61A04E}" destId="{34FFDA73-35F9-42C5-9EBF-1D6FBDA2DBE5}" srcOrd="0" destOrd="0" presId="urn:microsoft.com/office/officeart/2016/7/layout/RepeatingBendingProcessNew"/>
    <dgm:cxn modelId="{DD79A22A-512A-4B43-A00D-79690BBF331F}" type="presOf" srcId="{A45C6513-2FBF-4DD1-B1B8-9E5B889B3C71}" destId="{BFD3F325-E6CA-445C-93E6-FCDDC4100644}" srcOrd="0" destOrd="0" presId="urn:microsoft.com/office/officeart/2016/7/layout/RepeatingBendingProcessNew"/>
    <dgm:cxn modelId="{B3FF6966-D073-4ECF-8846-8860D961499F}" type="presOf" srcId="{FCD76CCD-5B4A-46B5-9234-83873C9E8DF5}" destId="{3FB9BDCD-2583-405E-BE0D-F854F205BE30}" srcOrd="1" destOrd="0" presId="urn:microsoft.com/office/officeart/2016/7/layout/RepeatingBendingProcessNew"/>
    <dgm:cxn modelId="{78CEEB68-5141-4B76-8B6B-E539E0FB28F2}" type="presOf" srcId="{0196DE35-2759-47D2-A1E7-1EEFDAF6C884}" destId="{86AB4362-7433-4324-8314-2D64E3305A20}" srcOrd="0" destOrd="0" presId="urn:microsoft.com/office/officeart/2016/7/layout/RepeatingBendingProcessNew"/>
    <dgm:cxn modelId="{1676CF4B-7C2C-437A-B929-5F621B0FE21A}" type="presOf" srcId="{D3613A09-FCBA-41DD-9F95-B789C8AED773}" destId="{512F889A-8FB6-498F-ACF5-71AEED1CC723}" srcOrd="1" destOrd="0" presId="urn:microsoft.com/office/officeart/2016/7/layout/RepeatingBendingProcessNew"/>
    <dgm:cxn modelId="{5261E66C-7F56-43D4-81CF-D0A813871300}" srcId="{0196DE35-2759-47D2-A1E7-1EEFDAF6C884}" destId="{65925F9F-B879-4144-A453-F7FB8A0FD40A}" srcOrd="2" destOrd="0" parTransId="{2F9ED682-E8C3-4FC4-95E6-4A3F0AAD718D}" sibTransId="{D3613A09-FCBA-41DD-9F95-B789C8AED773}"/>
    <dgm:cxn modelId="{A9D2434D-F1C7-4F55-B5E4-1EAED1E19A05}" srcId="{0196DE35-2759-47D2-A1E7-1EEFDAF6C884}" destId="{1BC2B719-6184-42C3-AEC1-703B686279F5}" srcOrd="3" destOrd="0" parTransId="{A77FEC3A-3AFA-4459-87FB-8C644AB75371}" sibTransId="{FCD76CCD-5B4A-46B5-9234-83873C9E8DF5}"/>
    <dgm:cxn modelId="{54A95657-4C06-4C7B-A234-8A260168C312}" type="presOf" srcId="{65925F9F-B879-4144-A453-F7FB8A0FD40A}" destId="{33434E14-A31F-4BBA-9629-FD23872EB46A}" srcOrd="0" destOrd="0" presId="urn:microsoft.com/office/officeart/2016/7/layout/RepeatingBendingProcessNew"/>
    <dgm:cxn modelId="{E4BA7A5A-3CBC-46C4-8C5F-D99DA41BAC34}" type="presOf" srcId="{10609D0A-FF2D-4B2E-B0CE-284B005E9E37}" destId="{A873476D-3702-4289-A63A-177B3D8F42D6}" srcOrd="0" destOrd="0" presId="urn:microsoft.com/office/officeart/2016/7/layout/RepeatingBendingProcessNew"/>
    <dgm:cxn modelId="{FE378389-FEED-4CA2-B03F-61F53513C733}" type="presOf" srcId="{6DF8BD0B-D12C-4D71-B2B4-91C90E76D698}" destId="{F88D2AD2-BCC9-427E-8143-267825E18C2E}" srcOrd="1" destOrd="0" presId="urn:microsoft.com/office/officeart/2016/7/layout/RepeatingBendingProcessNew"/>
    <dgm:cxn modelId="{5F8D8C97-1ECA-4950-B744-890231DCA8FC}" type="presOf" srcId="{D3613A09-FCBA-41DD-9F95-B789C8AED773}" destId="{28BF1148-A9C6-4D45-954F-10E813835312}" srcOrd="0" destOrd="0" presId="urn:microsoft.com/office/officeart/2016/7/layout/RepeatingBendingProcessNew"/>
    <dgm:cxn modelId="{FB33A299-0B2E-4E94-B9AB-FB1D202EA260}" type="presOf" srcId="{24DAB15D-5960-428D-8463-AEA4B96D943B}" destId="{38543EA4-ADF5-4F68-BD96-97281A2A8D20}" srcOrd="0" destOrd="0" presId="urn:microsoft.com/office/officeart/2016/7/layout/RepeatingBendingProcessNew"/>
    <dgm:cxn modelId="{0C7FCD9F-5119-4578-ACFA-16FED92BBAC5}" type="presOf" srcId="{33C6DF7A-9A89-41BB-859F-65541112EA1B}" destId="{4C9EE0CF-6F74-486A-BB4B-6E4511B704F5}" srcOrd="0" destOrd="0" presId="urn:microsoft.com/office/officeart/2016/7/layout/RepeatingBendingProcessNew"/>
    <dgm:cxn modelId="{03DB56AF-6873-4DEA-BCE0-F837DE6BE3A4}" type="presOf" srcId="{10609D0A-FF2D-4B2E-B0CE-284B005E9E37}" destId="{F63D553A-8F1C-4D74-923A-6AF6486E4F50}" srcOrd="1" destOrd="0" presId="urn:microsoft.com/office/officeart/2016/7/layout/RepeatingBendingProcessNew"/>
    <dgm:cxn modelId="{B51F5AB1-41E9-4F4B-948F-FD421D32F941}" srcId="{0196DE35-2759-47D2-A1E7-1EEFDAF6C884}" destId="{33C6DF7A-9A89-41BB-859F-65541112EA1B}" srcOrd="1" destOrd="0" parTransId="{4DE9242E-F70E-458D-BB35-C9049855E7C8}" sibTransId="{6DF8BD0B-D12C-4D71-B2B4-91C90E76D698}"/>
    <dgm:cxn modelId="{BB1521BD-4CE0-422F-BCE5-F46539BE2759}" type="presOf" srcId="{1BC2B719-6184-42C3-AEC1-703B686279F5}" destId="{74D62D12-5A25-48F4-9289-CEE9F243E5A6}" srcOrd="0" destOrd="0" presId="urn:microsoft.com/office/officeart/2016/7/layout/RepeatingBendingProcessNew"/>
    <dgm:cxn modelId="{243545C5-9D69-4F56-A14C-683AC8CD354A}" type="presOf" srcId="{25CFCEFE-0833-416F-A355-A63E6BF44575}" destId="{6807CD76-C2EB-4BB4-AC15-F289F78718B3}" srcOrd="0" destOrd="0" presId="urn:microsoft.com/office/officeart/2016/7/layout/RepeatingBendingProcessNew"/>
    <dgm:cxn modelId="{A97393E0-04E6-474A-9C87-8D041CE37D0B}" type="presOf" srcId="{FCD76CCD-5B4A-46B5-9234-83873C9E8DF5}" destId="{3EE1C8B2-1CDD-4BAD-AF6A-85462D12F380}" srcOrd="0" destOrd="0" presId="urn:microsoft.com/office/officeart/2016/7/layout/RepeatingBendingProcessNew"/>
    <dgm:cxn modelId="{77B60DF7-9BFC-4E51-BE54-A7D0DF6A647C}" type="presOf" srcId="{6DF8BD0B-D12C-4D71-B2B4-91C90E76D698}" destId="{F8A1EB67-9431-4F7B-9B26-028B61A784D9}" srcOrd="0" destOrd="0" presId="urn:microsoft.com/office/officeart/2016/7/layout/RepeatingBendingProcessNew"/>
    <dgm:cxn modelId="{C67303C4-3538-4D4A-8818-812EA8B386DF}" type="presParOf" srcId="{86AB4362-7433-4324-8314-2D64E3305A20}" destId="{34FFDA73-35F9-42C5-9EBF-1D6FBDA2DBE5}" srcOrd="0" destOrd="0" presId="urn:microsoft.com/office/officeart/2016/7/layout/RepeatingBendingProcessNew"/>
    <dgm:cxn modelId="{58BD39C2-B003-4B8E-8DAB-474A70F958AC}" type="presParOf" srcId="{86AB4362-7433-4324-8314-2D64E3305A20}" destId="{38543EA4-ADF5-4F68-BD96-97281A2A8D20}" srcOrd="1" destOrd="0" presId="urn:microsoft.com/office/officeart/2016/7/layout/RepeatingBendingProcessNew"/>
    <dgm:cxn modelId="{89E99353-7821-4AF5-9F61-CE45F6120E4F}" type="presParOf" srcId="{38543EA4-ADF5-4F68-BD96-97281A2A8D20}" destId="{86261AB3-4D17-4F20-AE82-7CD0DFFF31C3}" srcOrd="0" destOrd="0" presId="urn:microsoft.com/office/officeart/2016/7/layout/RepeatingBendingProcessNew"/>
    <dgm:cxn modelId="{9F5AD6D1-BA64-4429-87C3-11051FCB8C80}" type="presParOf" srcId="{86AB4362-7433-4324-8314-2D64E3305A20}" destId="{4C9EE0CF-6F74-486A-BB4B-6E4511B704F5}" srcOrd="2" destOrd="0" presId="urn:microsoft.com/office/officeart/2016/7/layout/RepeatingBendingProcessNew"/>
    <dgm:cxn modelId="{14D49DF2-5A26-41A0-9DB7-82C086AA0B25}" type="presParOf" srcId="{86AB4362-7433-4324-8314-2D64E3305A20}" destId="{F8A1EB67-9431-4F7B-9B26-028B61A784D9}" srcOrd="3" destOrd="0" presId="urn:microsoft.com/office/officeart/2016/7/layout/RepeatingBendingProcessNew"/>
    <dgm:cxn modelId="{0D22E001-AEB6-4837-8D28-905ECB14F286}" type="presParOf" srcId="{F8A1EB67-9431-4F7B-9B26-028B61A784D9}" destId="{F88D2AD2-BCC9-427E-8143-267825E18C2E}" srcOrd="0" destOrd="0" presId="urn:microsoft.com/office/officeart/2016/7/layout/RepeatingBendingProcessNew"/>
    <dgm:cxn modelId="{13AD255C-4711-49F1-ACB1-0A06B129A957}" type="presParOf" srcId="{86AB4362-7433-4324-8314-2D64E3305A20}" destId="{33434E14-A31F-4BBA-9629-FD23872EB46A}" srcOrd="4" destOrd="0" presId="urn:microsoft.com/office/officeart/2016/7/layout/RepeatingBendingProcessNew"/>
    <dgm:cxn modelId="{3E1EC7AF-DBDC-41F5-847B-F0E2B366EED0}" type="presParOf" srcId="{86AB4362-7433-4324-8314-2D64E3305A20}" destId="{28BF1148-A9C6-4D45-954F-10E813835312}" srcOrd="5" destOrd="0" presId="urn:microsoft.com/office/officeart/2016/7/layout/RepeatingBendingProcessNew"/>
    <dgm:cxn modelId="{7E16D093-4213-4EC5-8759-F091FBD4C766}" type="presParOf" srcId="{28BF1148-A9C6-4D45-954F-10E813835312}" destId="{512F889A-8FB6-498F-ACF5-71AEED1CC723}" srcOrd="0" destOrd="0" presId="urn:microsoft.com/office/officeart/2016/7/layout/RepeatingBendingProcessNew"/>
    <dgm:cxn modelId="{18378204-23A5-4517-A6C1-EC3BB8C3D4C8}" type="presParOf" srcId="{86AB4362-7433-4324-8314-2D64E3305A20}" destId="{74D62D12-5A25-48F4-9289-CEE9F243E5A6}" srcOrd="6" destOrd="0" presId="urn:microsoft.com/office/officeart/2016/7/layout/RepeatingBendingProcessNew"/>
    <dgm:cxn modelId="{0ACE1672-D7BF-4772-8E79-FEEC3199332D}" type="presParOf" srcId="{86AB4362-7433-4324-8314-2D64E3305A20}" destId="{3EE1C8B2-1CDD-4BAD-AF6A-85462D12F380}" srcOrd="7" destOrd="0" presId="urn:microsoft.com/office/officeart/2016/7/layout/RepeatingBendingProcessNew"/>
    <dgm:cxn modelId="{7D62872E-5FD4-4595-A517-E18A8E62BBA8}" type="presParOf" srcId="{3EE1C8B2-1CDD-4BAD-AF6A-85462D12F380}" destId="{3FB9BDCD-2583-405E-BE0D-F854F205BE30}" srcOrd="0" destOrd="0" presId="urn:microsoft.com/office/officeart/2016/7/layout/RepeatingBendingProcessNew"/>
    <dgm:cxn modelId="{5D79844E-7A9E-489D-BFFC-C782EB5BE6C2}" type="presParOf" srcId="{86AB4362-7433-4324-8314-2D64E3305A20}" destId="{BFD3F325-E6CA-445C-93E6-FCDDC4100644}" srcOrd="8" destOrd="0" presId="urn:microsoft.com/office/officeart/2016/7/layout/RepeatingBendingProcessNew"/>
    <dgm:cxn modelId="{5A3031DE-A018-4797-B446-9F39964A0563}" type="presParOf" srcId="{86AB4362-7433-4324-8314-2D64E3305A20}" destId="{A873476D-3702-4289-A63A-177B3D8F42D6}" srcOrd="9" destOrd="0" presId="urn:microsoft.com/office/officeart/2016/7/layout/RepeatingBendingProcessNew"/>
    <dgm:cxn modelId="{24D5129A-034D-4675-B349-4EF6020D3786}" type="presParOf" srcId="{A873476D-3702-4289-A63A-177B3D8F42D6}" destId="{F63D553A-8F1C-4D74-923A-6AF6486E4F50}" srcOrd="0" destOrd="0" presId="urn:microsoft.com/office/officeart/2016/7/layout/RepeatingBendingProcessNew"/>
    <dgm:cxn modelId="{EC28F431-86EE-4707-9C59-82031CF5A70C}" type="presParOf" srcId="{86AB4362-7433-4324-8314-2D64E3305A20}" destId="{6807CD76-C2EB-4BB4-AC15-F289F78718B3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8166B-C4FA-4853-8078-40C0382E2EFF}">
      <dsp:nvSpPr>
        <dsp:cNvPr id="0" name=""/>
        <dsp:cNvSpPr/>
      </dsp:nvSpPr>
      <dsp:spPr>
        <a:xfrm>
          <a:off x="3364992" y="371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L’IRM : examen de référence de la région sellaire</a:t>
          </a:r>
          <a:endParaRPr lang="en-US" sz="1600" kern="1200" dirty="0"/>
        </a:p>
      </dsp:txBody>
      <dsp:txXfrm>
        <a:off x="3394085" y="29464"/>
        <a:ext cx="3727430" cy="537785"/>
      </dsp:txXfrm>
    </dsp:sp>
    <dsp:sp modelId="{391F2F41-812E-4872-B283-F1B8006EEF96}">
      <dsp:nvSpPr>
        <dsp:cNvPr id="0" name=""/>
        <dsp:cNvSpPr/>
      </dsp:nvSpPr>
      <dsp:spPr>
        <a:xfrm>
          <a:off x="3364992" y="626142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Haute résolution spatiale</a:t>
          </a:r>
          <a:endParaRPr lang="en-US" sz="1600" kern="1200"/>
        </a:p>
      </dsp:txBody>
      <dsp:txXfrm>
        <a:off x="3394085" y="655235"/>
        <a:ext cx="3727430" cy="537785"/>
      </dsp:txXfrm>
    </dsp:sp>
    <dsp:sp modelId="{B42A6714-BBB0-49A7-B152-3AD99B4D39AB}">
      <dsp:nvSpPr>
        <dsp:cNvPr id="0" name=""/>
        <dsp:cNvSpPr/>
      </dsp:nvSpPr>
      <dsp:spPr>
        <a:xfrm>
          <a:off x="3364992" y="1251912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Interprétation parfois délicate</a:t>
          </a:r>
          <a:endParaRPr lang="en-US" sz="1600" kern="1200"/>
        </a:p>
      </dsp:txBody>
      <dsp:txXfrm>
        <a:off x="3394085" y="1281005"/>
        <a:ext cx="3727430" cy="537785"/>
      </dsp:txXfrm>
    </dsp:sp>
    <dsp:sp modelId="{274D6EFF-3CAB-4C12-8226-68AB6E72E3DF}">
      <dsp:nvSpPr>
        <dsp:cNvPr id="0" name=""/>
        <dsp:cNvSpPr/>
      </dsp:nvSpPr>
      <dsp:spPr>
        <a:xfrm>
          <a:off x="3364992" y="1877683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Variantes physiologiques fréquentes</a:t>
          </a:r>
          <a:endParaRPr lang="en-US" sz="1600" kern="1200" dirty="0"/>
        </a:p>
      </dsp:txBody>
      <dsp:txXfrm>
        <a:off x="3394085" y="1906776"/>
        <a:ext cx="3727430" cy="537785"/>
      </dsp:txXfrm>
    </dsp:sp>
    <dsp:sp modelId="{CFD0AC31-C5E8-40DC-B254-EB84CFA58686}">
      <dsp:nvSpPr>
        <dsp:cNvPr id="0" name=""/>
        <dsp:cNvSpPr/>
      </dsp:nvSpPr>
      <dsp:spPr>
        <a:xfrm>
          <a:off x="3364992" y="2503453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Lésions de petite taille</a:t>
          </a:r>
          <a:endParaRPr lang="en-US" sz="1600" kern="1200"/>
        </a:p>
      </dsp:txBody>
      <dsp:txXfrm>
        <a:off x="3394085" y="2532546"/>
        <a:ext cx="3727430" cy="537785"/>
      </dsp:txXfrm>
    </dsp:sp>
    <dsp:sp modelId="{8D350E02-9047-4383-A588-2265AFEB92BC}">
      <dsp:nvSpPr>
        <dsp:cNvPr id="0" name=""/>
        <dsp:cNvSpPr/>
      </dsp:nvSpPr>
      <dsp:spPr>
        <a:xfrm>
          <a:off x="3364992" y="3129223"/>
          <a:ext cx="3785616" cy="5959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Pièges techniques et sémiologiques</a:t>
          </a:r>
          <a:endParaRPr lang="en-US" sz="1600" kern="1200"/>
        </a:p>
      </dsp:txBody>
      <dsp:txXfrm>
        <a:off x="3394085" y="3158316"/>
        <a:ext cx="3727430" cy="537785"/>
      </dsp:txXfrm>
    </dsp:sp>
    <dsp:sp modelId="{74A1C60D-7627-4E5E-B642-28693895BAE9}">
      <dsp:nvSpPr>
        <dsp:cNvPr id="0" name=""/>
        <dsp:cNvSpPr/>
      </dsp:nvSpPr>
      <dsp:spPr>
        <a:xfrm>
          <a:off x="3364992" y="3754994"/>
          <a:ext cx="3785616" cy="595971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Problématique : comment éviter les erreurs diagnostiques ?</a:t>
          </a:r>
          <a:endParaRPr lang="en-US" sz="1600" kern="1200"/>
        </a:p>
      </dsp:txBody>
      <dsp:txXfrm>
        <a:off x="3394085" y="3784087"/>
        <a:ext cx="3727430" cy="5377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543EA4-ADF5-4F68-BD96-97281A2A8D20}">
      <dsp:nvSpPr>
        <dsp:cNvPr id="0" name=""/>
        <dsp:cNvSpPr/>
      </dsp:nvSpPr>
      <dsp:spPr>
        <a:xfrm>
          <a:off x="3323664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399" y="877339"/>
        <a:ext cx="33687" cy="6737"/>
      </dsp:txXfrm>
    </dsp:sp>
    <dsp:sp modelId="{34FFDA73-35F9-42C5-9EBF-1D6FBDA2DBE5}">
      <dsp:nvSpPr>
        <dsp:cNvPr id="0" name=""/>
        <dsp:cNvSpPr/>
      </dsp:nvSpPr>
      <dsp:spPr>
        <a:xfrm>
          <a:off x="396080" y="1893"/>
          <a:ext cx="2929383" cy="17576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Principaux pièges rencontrés en pratique quotidienne </a:t>
          </a:r>
          <a:endParaRPr lang="en-US" sz="2600" kern="1200"/>
        </a:p>
      </dsp:txBody>
      <dsp:txXfrm>
        <a:off x="396080" y="1893"/>
        <a:ext cx="2929383" cy="1757630"/>
      </dsp:txXfrm>
    </dsp:sp>
    <dsp:sp modelId="{F8A1EB67-9431-4F7B-9B26-028B61A784D9}">
      <dsp:nvSpPr>
        <dsp:cNvPr id="0" name=""/>
        <dsp:cNvSpPr/>
      </dsp:nvSpPr>
      <dsp:spPr>
        <a:xfrm>
          <a:off x="6926806" y="834988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31541" y="877339"/>
        <a:ext cx="33687" cy="6737"/>
      </dsp:txXfrm>
    </dsp:sp>
    <dsp:sp modelId="{4C9EE0CF-6F74-486A-BB4B-6E4511B704F5}">
      <dsp:nvSpPr>
        <dsp:cNvPr id="0" name=""/>
        <dsp:cNvSpPr/>
      </dsp:nvSpPr>
      <dsp:spPr>
        <a:xfrm>
          <a:off x="3999222" y="1893"/>
          <a:ext cx="2929383" cy="1757630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/>
            <a:t>Pièges liés à l’anatomie normale et aux variantes</a:t>
          </a:r>
          <a:endParaRPr lang="en-US" sz="2600" kern="1200"/>
        </a:p>
      </dsp:txBody>
      <dsp:txXfrm>
        <a:off x="3999222" y="1893"/>
        <a:ext cx="2929383" cy="1757630"/>
      </dsp:txXfrm>
    </dsp:sp>
    <dsp:sp modelId="{28BF1148-A9C6-4D45-954F-10E813835312}">
      <dsp:nvSpPr>
        <dsp:cNvPr id="0" name=""/>
        <dsp:cNvSpPr/>
      </dsp:nvSpPr>
      <dsp:spPr>
        <a:xfrm>
          <a:off x="1860772" y="1757723"/>
          <a:ext cx="7206284" cy="643158"/>
        </a:xfrm>
        <a:custGeom>
          <a:avLst/>
          <a:gdLst/>
          <a:ahLst/>
          <a:cxnLst/>
          <a:rect l="0" t="0" r="0" b="0"/>
          <a:pathLst>
            <a:path>
              <a:moveTo>
                <a:pt x="7206284" y="0"/>
              </a:moveTo>
              <a:lnTo>
                <a:pt x="7206284" y="338679"/>
              </a:lnTo>
              <a:lnTo>
                <a:pt x="0" y="338679"/>
              </a:lnTo>
              <a:lnTo>
                <a:pt x="0" y="643158"/>
              </a:lnTo>
            </a:path>
          </a:pathLst>
        </a:custGeom>
        <a:noFill/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82971" y="2075933"/>
        <a:ext cx="361885" cy="6737"/>
      </dsp:txXfrm>
    </dsp:sp>
    <dsp:sp modelId="{33434E14-A31F-4BBA-9629-FD23872EB46A}">
      <dsp:nvSpPr>
        <dsp:cNvPr id="0" name=""/>
        <dsp:cNvSpPr/>
      </dsp:nvSpPr>
      <dsp:spPr>
        <a:xfrm>
          <a:off x="7602364" y="1893"/>
          <a:ext cx="2929383" cy="1757630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Pièges techniques</a:t>
          </a:r>
        </a:p>
      </dsp:txBody>
      <dsp:txXfrm>
        <a:off x="7602364" y="1893"/>
        <a:ext cx="2929383" cy="1757630"/>
      </dsp:txXfrm>
    </dsp:sp>
    <dsp:sp modelId="{3EE1C8B2-1CDD-4BAD-AF6A-85462D12F380}">
      <dsp:nvSpPr>
        <dsp:cNvPr id="0" name=""/>
        <dsp:cNvSpPr/>
      </dsp:nvSpPr>
      <dsp:spPr>
        <a:xfrm>
          <a:off x="3323664" y="3266376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628399" y="3308728"/>
        <a:ext cx="33687" cy="6737"/>
      </dsp:txXfrm>
    </dsp:sp>
    <dsp:sp modelId="{74D62D12-5A25-48F4-9289-CEE9F243E5A6}">
      <dsp:nvSpPr>
        <dsp:cNvPr id="0" name=""/>
        <dsp:cNvSpPr/>
      </dsp:nvSpPr>
      <dsp:spPr>
        <a:xfrm>
          <a:off x="396080" y="2433281"/>
          <a:ext cx="2929383" cy="1757630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Pièges lésionnels et diagnostics différentiels</a:t>
          </a:r>
          <a:endParaRPr lang="en-US" sz="2600" kern="1200" dirty="0"/>
        </a:p>
      </dsp:txBody>
      <dsp:txXfrm>
        <a:off x="396080" y="2433281"/>
        <a:ext cx="2929383" cy="1757630"/>
      </dsp:txXfrm>
    </dsp:sp>
    <dsp:sp modelId="{A873476D-3702-4289-A63A-177B3D8F42D6}">
      <dsp:nvSpPr>
        <dsp:cNvPr id="0" name=""/>
        <dsp:cNvSpPr/>
      </dsp:nvSpPr>
      <dsp:spPr>
        <a:xfrm>
          <a:off x="6926806" y="3266376"/>
          <a:ext cx="6431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3158" y="45720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31541" y="3308728"/>
        <a:ext cx="33687" cy="6737"/>
      </dsp:txXfrm>
    </dsp:sp>
    <dsp:sp modelId="{BFD3F325-E6CA-445C-93E6-FCDDC4100644}">
      <dsp:nvSpPr>
        <dsp:cNvPr id="0" name=""/>
        <dsp:cNvSpPr/>
      </dsp:nvSpPr>
      <dsp:spPr>
        <a:xfrm>
          <a:off x="3999222" y="2433281"/>
          <a:ext cx="2929383" cy="1757630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Approche systématique d’analayse</a:t>
          </a:r>
          <a:endParaRPr lang="en-US" sz="2600" kern="1200" dirty="0"/>
        </a:p>
      </dsp:txBody>
      <dsp:txXfrm>
        <a:off x="3999222" y="2433281"/>
        <a:ext cx="2929383" cy="1757630"/>
      </dsp:txXfrm>
    </dsp:sp>
    <dsp:sp modelId="{6807CD76-C2EB-4BB4-AC15-F289F78718B3}">
      <dsp:nvSpPr>
        <dsp:cNvPr id="0" name=""/>
        <dsp:cNvSpPr/>
      </dsp:nvSpPr>
      <dsp:spPr>
        <a:xfrm>
          <a:off x="7602364" y="2433281"/>
          <a:ext cx="2929383" cy="175763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542" tIns="150673" rIns="143542" bIns="150673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Conclusions et messages clés</a:t>
          </a:r>
          <a:endParaRPr lang="en-US" sz="2600" kern="1200" dirty="0"/>
        </a:p>
      </dsp:txBody>
      <dsp:txXfrm>
        <a:off x="7602364" y="2433281"/>
        <a:ext cx="2929383" cy="1757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04638-DD10-476C-B54E-2DCF109AECBB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BE5B7-003D-4DF7-B5C2-DA35AD968BA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1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8A5D4E-4D19-4BCA-A9A3-333E7709DC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692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B28DB-9428-7D39-6F42-F053A211A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5FC624-AC90-8685-B949-7C822C4E8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A57D43-A5DB-C60E-02C9-29917A128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54E114-F73D-AAF0-0710-2F74A09DE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246ABD-9881-6A69-7D72-567B3454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56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3846A-A3A2-6723-6FCF-23F69A3B7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478D48-1E7C-A955-004E-F9DCC1D5F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D4E652-4AB8-7AD3-0F85-4466893B6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0B1683-9D8A-311A-320C-442BE714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8623E3-F69C-4AE0-294E-62C6E8011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7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1FE31-0CD4-5C80-B9B2-CF48EE360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24C5DF-014B-022A-8D06-3360D00C2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6B43C6-A970-FA47-76CD-3C13824C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387278-4FAD-C7D3-37D9-A90CB9A6F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8D0176-A8C3-F7F9-FE5F-5F3E22E0C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5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EB10ED-4B2B-17FC-3D1B-2B91ADE5E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5480BC-87EC-DF44-E76F-2A99AA263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7D7BF9-69BC-8EE4-B6B3-C7E246311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7B9299-1636-F5CF-42D5-02CF7DE4E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A8B61A-3A64-70C2-C0AD-449CA63D9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F60D6C-C634-4B8B-5319-BAD2E7E76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55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AF500C-C810-038A-587E-80C200CC4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4C8020-82B5-D207-C728-6A307098F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8E2E71-05B1-3EE3-FBA3-98946FB87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A16A26-D967-682E-8C65-6E4DC8D4B2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20CE41-DC52-F783-CB32-E128F9303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4264370-7932-2D71-D225-77400E0AF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60200D0-FEDC-D064-9ADA-F5817BE9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61AF42-D5FA-1932-C34B-7B512406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2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A3FEE3-B2B0-19B2-49BE-B7D9C7838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AC1A8C-D9F4-B021-20B0-9EB66B0C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6D084E4-AC2F-21F4-CFDE-CB803BDD1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804BCE-51ED-1954-3BBB-DD2A9750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18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17F2D6A-98DC-6B7A-C831-8A51C9729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282B8FF-DDEA-85D7-AD5C-BB8845EDB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C56B21-A87B-FFC5-69F7-6020E832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3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0F9D3-E2A3-D3CE-F4E7-E4C910C7B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1304F7-ACD6-2572-EC05-FC0828E89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DD770B-AE5D-1DC1-D2B8-C4BB7E351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928E0A-E00D-93DC-A19D-328420774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652651C-4151-023A-E5D6-DBD745BC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3EF5A5-4278-1C37-62F7-6A82835BC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7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6892BB-91C2-EC30-D930-143880711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2F3218E-5425-C459-D0A6-FB45BFC0C2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FA3A22-8AB4-639F-B5F9-77F94AA2C0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E8A21A-EC2C-18A3-5A2F-2EF7DA1E8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2F9E4DB-D6E9-506C-D7B1-BE536877A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0D188B-7D23-F81F-FAD6-C666FA401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06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EB0AC-B812-4278-EF17-28949289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5EBE72A-8CB1-FEA1-AFD7-E5F846A4B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F4FF16-FB95-8FC8-44BB-B8D45F5AF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E3872A-E931-94A7-F2F9-DD0E8DEDD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C08D41-3C97-7EEB-E5E0-56644B6E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33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84739F3-B3BC-B4DA-3C35-5644EBC68D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3C419CA-5C94-B4CF-1C2F-92E28A41F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57CEA1-C792-D93C-90F4-3572E5201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A8B619-E697-CD27-2634-B52F76F20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81D58C-71D3-1012-124F-B4FAB7262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19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8504BC4-8418-BAB8-AAB2-99CCFE33E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8D0A74-8D2D-6F70-439F-3EE22EF49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59BCAB-7643-35F9-044D-6D7A4FC6A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14743B-898A-49A7-9C61-9690A1654FBD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4BD68B-FB19-94D2-E8D6-F93420CC0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0D4585-3516-4B46-BF3E-3430B8F16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D49C79-BD64-487F-B1CE-32D19164BD8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852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FF4DC3-AA95-3F36-4E61-07E6C9E0196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853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2B3A190-D30C-3ABD-33B4-1F2775571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01D3D64-2AF4-426D-A5BD-CDA0690707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875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334920-1887-EADC-DFD8-C37910298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PLAN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DF79F4E-9D77-168E-5D3A-343A51650E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3390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F44E1E6-4B9E-A721-83E7-75646CF51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776" y="2616203"/>
            <a:ext cx="3653560" cy="28432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3A667B5-32FA-7F7D-88D6-94D555A89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16" y="2616204"/>
            <a:ext cx="3572621" cy="28432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E9958E-F774-DA7D-50B2-36B890F14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" y="2616204"/>
            <a:ext cx="3572621" cy="2843211"/>
          </a:xfrm>
          <a:prstGeom prst="rect">
            <a:avLst/>
          </a:prstGeom>
        </p:spPr>
      </p:pic>
      <p:sp>
        <p:nvSpPr>
          <p:cNvPr id="14" name="Organigramme : Procédé 13">
            <a:extLst>
              <a:ext uri="{FF2B5EF4-FFF2-40B4-BE49-F238E27FC236}">
                <a16:creationId xmlns:a16="http://schemas.microsoft.com/office/drawing/2014/main" id="{57801AD3-D169-2C7B-9D76-960CAD898C76}"/>
              </a:ext>
            </a:extLst>
          </p:cNvPr>
          <p:cNvSpPr/>
          <p:nvPr/>
        </p:nvSpPr>
        <p:spPr>
          <a:xfrm>
            <a:off x="360218" y="104775"/>
            <a:ext cx="10945091" cy="2390775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Patient de 25 ans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suivi pour une **Maladie de Behçet avec atteinte neurologique.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IRM cérébrale et hypophysaire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été réalisée, montrant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hypophyse augmentée de taille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bombée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,de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rehaussement homogène après injection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Dans ce contexte clinique, une première hypothèse diagnostique évoquait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**Hypophysite lymphocytaire associée à la maladie systémique.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Cependant,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bilan hormonal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réalisé secondairement a mis en évidence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Hypothyroïdie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periphérique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susceptible d’entraîner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hyperplasie hypophysaire réactionnelle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par stimulation prolongée de la sécrétion de TSH.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719B35-3846-849A-38C9-7CB26397FB3B}"/>
              </a:ext>
            </a:extLst>
          </p:cNvPr>
          <p:cNvSpPr/>
          <p:nvPr/>
        </p:nvSpPr>
        <p:spPr>
          <a:xfrm>
            <a:off x="3121891" y="5671127"/>
            <a:ext cx="7924800" cy="10469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hyperplasie hypophysaire secondaire à une hypothyroïdie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peut simuler une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hypophysite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à l’IRM et constitue un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piège diagnostique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notamment dans un contexte de maladie systémique.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701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C66C74-D287-8630-DE9B-209F792E7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6935E28-1573-8BEA-8D19-052DBAB2F9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653" y="2546633"/>
            <a:ext cx="3906843" cy="3109196"/>
          </a:xfrm>
          <a:prstGeom prst="rect">
            <a:avLst/>
          </a:prstGeom>
        </p:spPr>
      </p:pic>
      <p:sp>
        <p:nvSpPr>
          <p:cNvPr id="5" name="Organigramme : Procédé 4">
            <a:extLst>
              <a:ext uri="{FF2B5EF4-FFF2-40B4-BE49-F238E27FC236}">
                <a16:creationId xmlns:a16="http://schemas.microsoft.com/office/drawing/2014/main" id="{1E421EC0-9230-FAF9-AFBD-759BFF4B2C13}"/>
              </a:ext>
            </a:extLst>
          </p:cNvPr>
          <p:cNvSpPr/>
          <p:nvPr/>
        </p:nvSpPr>
        <p:spPr>
          <a:xfrm>
            <a:off x="360218" y="104775"/>
            <a:ext cx="10945091" cy="2390775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Patiente âgée de 5 ans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consultant pour un tableau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puberté précoce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IRM hypophysaire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été réalisée. 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compte rendu initial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décrivait : 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hypophyse augmentée de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taille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,évoquant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une possible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Hypophysite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relecture attentive de l’IRM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permis d’identifier un élément clé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présence d’un </a:t>
            </a:r>
            <a:r>
              <a:rPr kumimoji="0" 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Hamartome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hypothalamique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(flèche rouge  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Cet 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hamartome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est une cause bien connue de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Puberté précoce centrale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responsable d’une activation prématurée de l’axe hypothalamo-hypophysaire.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1651AC-6C31-8A71-334B-48E8BD8D975A}"/>
              </a:ext>
            </a:extLst>
          </p:cNvPr>
          <p:cNvSpPr/>
          <p:nvPr/>
        </p:nvSpPr>
        <p:spPr>
          <a:xfrm>
            <a:off x="5144655" y="5655829"/>
            <a:ext cx="7047345" cy="12021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puberté précoce induite par l’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hamartome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hypothalamique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entraîne une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hypertrophie hypophysaire réactionnelle physiologique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pouvant simuler à tort une hypophysite à l’IRM.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3F66E4-CDDD-6C62-3926-6798DA103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279" y="2573495"/>
            <a:ext cx="3812721" cy="30554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FA97B2A-7211-0C27-7CC8-3A8EB029E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120" y="2546633"/>
            <a:ext cx="3879760" cy="3109197"/>
          </a:xfrm>
          <a:prstGeom prst="rect">
            <a:avLst/>
          </a:prstGeom>
        </p:spPr>
      </p:pic>
      <p:sp>
        <p:nvSpPr>
          <p:cNvPr id="9" name="Organigramme : Procédé 8">
            <a:extLst>
              <a:ext uri="{FF2B5EF4-FFF2-40B4-BE49-F238E27FC236}">
                <a16:creationId xmlns:a16="http://schemas.microsoft.com/office/drawing/2014/main" id="{127755D7-3747-E0F9-560E-C0B0653501DF}"/>
              </a:ext>
            </a:extLst>
          </p:cNvPr>
          <p:cNvSpPr/>
          <p:nvPr/>
        </p:nvSpPr>
        <p:spPr>
          <a:xfrm>
            <a:off x="134029" y="5314931"/>
            <a:ext cx="3879759" cy="314036"/>
          </a:xfrm>
          <a:prstGeom prst="flowChartProces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Coupe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sagittale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Cis3D T2 Space</a:t>
            </a:r>
          </a:p>
        </p:txBody>
      </p:sp>
      <p:sp>
        <p:nvSpPr>
          <p:cNvPr id="10" name="Organigramme : Procédé 9">
            <a:extLst>
              <a:ext uri="{FF2B5EF4-FFF2-40B4-BE49-F238E27FC236}">
                <a16:creationId xmlns:a16="http://schemas.microsoft.com/office/drawing/2014/main" id="{5739A21E-278A-C647-9E54-A345D4E1ABD7}"/>
              </a:ext>
            </a:extLst>
          </p:cNvPr>
          <p:cNvSpPr/>
          <p:nvPr/>
        </p:nvSpPr>
        <p:spPr>
          <a:xfrm>
            <a:off x="4156121" y="5341792"/>
            <a:ext cx="3879759" cy="314036"/>
          </a:xfrm>
          <a:prstGeom prst="flowChartProces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Coupe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sagittale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T1+Gado</a:t>
            </a:r>
          </a:p>
        </p:txBody>
      </p:sp>
      <p:sp>
        <p:nvSpPr>
          <p:cNvPr id="11" name="Organigramme : Procédé 10">
            <a:extLst>
              <a:ext uri="{FF2B5EF4-FFF2-40B4-BE49-F238E27FC236}">
                <a16:creationId xmlns:a16="http://schemas.microsoft.com/office/drawing/2014/main" id="{A8A2EDB8-1460-04FC-03A6-52868F0F4074}"/>
              </a:ext>
            </a:extLst>
          </p:cNvPr>
          <p:cNvSpPr/>
          <p:nvPr/>
        </p:nvSpPr>
        <p:spPr>
          <a:xfrm>
            <a:off x="8379279" y="5314931"/>
            <a:ext cx="3812721" cy="314036"/>
          </a:xfrm>
          <a:prstGeom prst="flowChartProces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Coupe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coronale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T1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C3BA279D-9157-4785-67E0-95B60AB6F491}"/>
              </a:ext>
            </a:extLst>
          </p:cNvPr>
          <p:cNvCxnSpPr>
            <a:cxnSpLocks/>
          </p:cNvCxnSpPr>
          <p:nvPr/>
        </p:nvCxnSpPr>
        <p:spPr>
          <a:xfrm flipH="1" flipV="1">
            <a:off x="2493818" y="4184073"/>
            <a:ext cx="332509" cy="1015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4651454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297</Words>
  <Application>Microsoft Office PowerPoint</Application>
  <PresentationFormat>Grand écran</PresentationFormat>
  <Paragraphs>35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Courier New</vt:lpstr>
      <vt:lpstr>1_Thème Office</vt:lpstr>
      <vt:lpstr>INTRODUCTION</vt:lpstr>
      <vt:lpstr>PLAN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Ons Jeddi</dc:creator>
  <cp:lastModifiedBy>Ons Jeddi</cp:lastModifiedBy>
  <cp:revision>1</cp:revision>
  <dcterms:created xsi:type="dcterms:W3CDTF">2026-03-06T15:54:24Z</dcterms:created>
  <dcterms:modified xsi:type="dcterms:W3CDTF">2026-03-06T15:55:48Z</dcterms:modified>
</cp:coreProperties>
</file>