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7" r:id="rId2"/>
    <p:sldId id="258" r:id="rId3"/>
    <p:sldId id="259" r:id="rId4"/>
    <p:sldId id="260" r:id="rId5"/>
    <p:sldId id="261" r:id="rId6"/>
  </p:sldIdLst>
  <p:sldSz cx="9144000" cy="5143500" type="screen16x9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366" y="-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9EB362-DE49-4B18-9C8E-31D47A06CB9D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2C4C87-31BF-4E92-BAEA-AE492C256B0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42541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C6002-8A1A-4C4B-BF96-C5D1C05D3858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8939E-6550-47FF-B86F-4E2BC92882E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595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C6002-8A1A-4C4B-BF96-C5D1C05D3858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8939E-6550-47FF-B86F-4E2BC92882E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8754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C6002-8A1A-4C4B-BF96-C5D1C05D3858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8939E-6550-47FF-B86F-4E2BC92882E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3505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C6002-8A1A-4C4B-BF96-C5D1C05D3858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8939E-6550-47FF-B86F-4E2BC92882E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8526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C6002-8A1A-4C4B-BF96-C5D1C05D3858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8939E-6550-47FF-B86F-4E2BC92882E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0609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C6002-8A1A-4C4B-BF96-C5D1C05D3858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8939E-6550-47FF-B86F-4E2BC92882E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1859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C6002-8A1A-4C4B-BF96-C5D1C05D3858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8939E-6550-47FF-B86F-4E2BC92882E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1865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C6002-8A1A-4C4B-BF96-C5D1C05D3858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8939E-6550-47FF-B86F-4E2BC92882E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0395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C6002-8A1A-4C4B-BF96-C5D1C05D3858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8939E-6550-47FF-B86F-4E2BC92882E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2807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C6002-8A1A-4C4B-BF96-C5D1C05D3858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8939E-6550-47FF-B86F-4E2BC92882E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7440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C6002-8A1A-4C4B-BF96-C5D1C05D3858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8939E-6550-47FF-B86F-4E2BC92882E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7891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CC6002-8A1A-4C4B-BF96-C5D1C05D3858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C8939E-6550-47FF-B86F-4E2BC92882E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6014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59055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5" tIns="45717" rIns="91435" bIns="45717" rtlCol="0" anchor="ctr"/>
          <a:lstStyle/>
          <a:p>
            <a:pPr algn="ctr"/>
            <a:r>
              <a:rPr lang="fr-FR" sz="3200" dirty="0" smtClean="0"/>
              <a:t>Imagerie</a:t>
            </a:r>
            <a:endParaRPr lang="fr-FR" dirty="0"/>
          </a:p>
        </p:txBody>
      </p:sp>
      <p:sp>
        <p:nvSpPr>
          <p:cNvPr id="6" name="Content Placeholder 3"/>
          <p:cNvSpPr>
            <a:spLocks noGrp="1"/>
          </p:cNvSpPr>
          <p:nvPr>
            <p:ph idx="1"/>
          </p:nvPr>
        </p:nvSpPr>
        <p:spPr>
          <a:xfrm>
            <a:off x="152400" y="819150"/>
            <a:ext cx="4267200" cy="4038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dirty="0" smtClean="0"/>
              <a:t>TDM: </a:t>
            </a:r>
            <a:endParaRPr lang="fr-FR" sz="2400" b="1" dirty="0"/>
          </a:p>
          <a:p>
            <a:pPr lvl="1"/>
            <a:r>
              <a:rPr lang="fr-FR" sz="2000" dirty="0" smtClean="0"/>
              <a:t>Défect osseux </a:t>
            </a:r>
          </a:p>
          <a:p>
            <a:pPr lvl="1"/>
            <a:r>
              <a:rPr lang="fr-FR" sz="2000" dirty="0" smtClean="0"/>
              <a:t>Comblement des cavités aériques </a:t>
            </a:r>
            <a:r>
              <a:rPr lang="fr-FR" sz="2000" dirty="0" err="1" smtClean="0"/>
              <a:t>adjaçentes</a:t>
            </a:r>
            <a:r>
              <a:rPr lang="fr-FR" sz="2000" dirty="0" smtClean="0"/>
              <a:t> </a:t>
            </a:r>
          </a:p>
          <a:p>
            <a:pPr lvl="1"/>
            <a:r>
              <a:rPr lang="fr-FR" sz="2000" dirty="0" smtClean="0"/>
              <a:t>Pneumocéphalie / Pneumo labyrinthe</a:t>
            </a:r>
            <a:endParaRPr lang="fr-FR" sz="2000" dirty="0"/>
          </a:p>
          <a:p>
            <a:pPr marL="0" indent="0">
              <a:buNone/>
            </a:pPr>
            <a:r>
              <a:rPr lang="fr-FR" sz="2400" b="1" dirty="0" smtClean="0"/>
              <a:t>IRM : </a:t>
            </a:r>
            <a:endParaRPr lang="fr-FR" sz="2400" b="1" dirty="0"/>
          </a:p>
          <a:p>
            <a:pPr lvl="1"/>
            <a:r>
              <a:rPr lang="fr-FR" sz="2000" dirty="0"/>
              <a:t>Méninges/Parenchyme </a:t>
            </a:r>
          </a:p>
          <a:p>
            <a:pPr lvl="1"/>
            <a:r>
              <a:rPr lang="fr-FR" sz="2000" dirty="0"/>
              <a:t>LCR : brèche </a:t>
            </a:r>
          </a:p>
          <a:p>
            <a:pPr lvl="1"/>
            <a:r>
              <a:rPr lang="fr-FR" sz="2000" dirty="0" smtClean="0"/>
              <a:t>Défect osseux </a:t>
            </a:r>
          </a:p>
          <a:p>
            <a:pPr marL="457200" lvl="1" indent="0">
              <a:buNone/>
            </a:pPr>
            <a:endParaRPr lang="fr-FR" sz="2000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4" b="27048"/>
          <a:stretch/>
        </p:blipFill>
        <p:spPr bwMode="auto">
          <a:xfrm>
            <a:off x="5164756" y="818147"/>
            <a:ext cx="3250376" cy="1703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03" b="15726"/>
          <a:stretch/>
        </p:blipFill>
        <p:spPr bwMode="auto">
          <a:xfrm>
            <a:off x="5164756" y="2800350"/>
            <a:ext cx="3251200" cy="2030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3267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2743200" cy="59055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5" tIns="45717" rIns="91435" bIns="45717" rtlCol="0" anchor="ctr"/>
          <a:lstStyle/>
          <a:p>
            <a:pPr algn="ctr"/>
            <a:r>
              <a:rPr lang="fr-FR" sz="3200" dirty="0" smtClean="0"/>
              <a:t>Imagerie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2743200" y="0"/>
            <a:ext cx="6400800" cy="59055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5" tIns="45717" rIns="91435" bIns="45717" rtlCol="0" anchor="ctr"/>
          <a:lstStyle/>
          <a:p>
            <a:pPr algn="ctr"/>
            <a:r>
              <a:rPr lang="fr-FR" sz="3200" dirty="0" smtClean="0"/>
              <a:t>BOM traumatiques </a:t>
            </a:r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05160" y="1200150"/>
            <a:ext cx="573368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77297132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2743200" cy="59055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5" tIns="45717" rIns="91435" bIns="45717" rtlCol="0" anchor="ctr"/>
          <a:lstStyle/>
          <a:p>
            <a:pPr algn="ctr"/>
            <a:r>
              <a:rPr lang="fr-FR" sz="3200" dirty="0" smtClean="0"/>
              <a:t>Imagerie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2743200" y="0"/>
            <a:ext cx="6400800" cy="59055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5" tIns="45717" rIns="91435" bIns="45717" rtlCol="0" anchor="ctr"/>
          <a:lstStyle/>
          <a:p>
            <a:pPr algn="ctr"/>
            <a:r>
              <a:rPr lang="fr-FR" sz="3200" dirty="0" smtClean="0"/>
              <a:t>BOM traumatiques </a:t>
            </a:r>
            <a:endParaRPr lang="fr-FR" dirty="0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459338"/>
            <a:ext cx="8229600" cy="2875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80626611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2743200" cy="59055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5" tIns="45717" rIns="91435" bIns="45717" rtlCol="0" anchor="ctr"/>
          <a:lstStyle/>
          <a:p>
            <a:pPr algn="ctr"/>
            <a:r>
              <a:rPr lang="fr-FR" sz="3200" dirty="0" smtClean="0"/>
              <a:t>Imagerie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2743200" y="0"/>
            <a:ext cx="6400800" cy="59055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5" tIns="45717" rIns="91435" bIns="45717" rtlCol="0" anchor="ctr"/>
          <a:lstStyle/>
          <a:p>
            <a:pPr algn="ctr"/>
            <a:r>
              <a:rPr lang="fr-FR" sz="3200" dirty="0" smtClean="0"/>
              <a:t>BOM traumatiques </a:t>
            </a:r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643056"/>
            <a:ext cx="3600000" cy="2443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1643056"/>
            <a:ext cx="3855938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26716821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2743200" cy="59055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5" tIns="45717" rIns="91435" bIns="45717" rtlCol="0" anchor="ctr"/>
          <a:lstStyle/>
          <a:p>
            <a:pPr algn="ctr"/>
            <a:r>
              <a:rPr lang="fr-FR" sz="3200" dirty="0" smtClean="0"/>
              <a:t>Imagerie</a:t>
            </a: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2743200" y="0"/>
            <a:ext cx="3581400" cy="59055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5" tIns="45717" rIns="91435" bIns="45717" rtlCol="0" anchor="ctr"/>
          <a:lstStyle/>
          <a:p>
            <a:pPr algn="ctr"/>
            <a:r>
              <a:rPr lang="fr-FR" sz="3200" dirty="0" smtClean="0"/>
              <a:t>BOM Spontanées 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6324600" y="-2106"/>
            <a:ext cx="2819400" cy="59055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5" tIns="45717" rIns="91435" bIns="45717" rtlCol="0" anchor="ctr"/>
          <a:lstStyle/>
          <a:p>
            <a:pPr algn="ctr"/>
            <a:r>
              <a:rPr lang="fr-FR" sz="3200" dirty="0" smtClean="0"/>
              <a:t>HII</a:t>
            </a:r>
            <a:endParaRPr lang="fr-FR" dirty="0"/>
          </a:p>
        </p:txBody>
      </p:sp>
      <p:pic>
        <p:nvPicPr>
          <p:cNvPr id="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278750"/>
            <a:ext cx="8229600" cy="3236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170038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35</Words>
  <Application>Microsoft Office PowerPoint</Application>
  <PresentationFormat>On-screen Show (16:9)</PresentationFormat>
  <Paragraphs>18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2</cp:revision>
  <dcterms:created xsi:type="dcterms:W3CDTF">2026-02-28T06:49:25Z</dcterms:created>
  <dcterms:modified xsi:type="dcterms:W3CDTF">2026-02-28T06:52:57Z</dcterms:modified>
</cp:coreProperties>
</file>