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4"/>
  </p:sldMasterIdLst>
  <p:notesMasterIdLst>
    <p:notesMasterId r:id="rId11"/>
  </p:notesMasterIdLst>
  <p:handoutMasterIdLst>
    <p:handoutMasterId r:id="rId12"/>
  </p:handoutMasterIdLst>
  <p:sldIdLst>
    <p:sldId id="1514" r:id="rId5"/>
    <p:sldId id="1515" r:id="rId6"/>
    <p:sldId id="1516" r:id="rId7"/>
    <p:sldId id="1519" r:id="rId8"/>
    <p:sldId id="1517" r:id="rId9"/>
    <p:sldId id="151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079" autoAdjust="0"/>
  </p:normalViewPr>
  <p:slideViewPr>
    <p:cSldViewPr snapToGrid="0">
      <p:cViewPr varScale="1">
        <p:scale>
          <a:sx n="77" d="100"/>
          <a:sy n="77" d="100"/>
        </p:scale>
        <p:origin x="91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2/28/2026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5218032"/>
            <a:ext cx="11460480" cy="786384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5972629"/>
            <a:ext cx="11460480" cy="480373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4986425"/>
          </a:xfrm>
          <a:blipFill dpi="0" rotWithShape="1"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0FC0FA77-D157-35E3-0B4D-11C0F67E63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</p:spPr>
        <p:txBody>
          <a:bodyPr/>
          <a:lstStyle/>
          <a:p>
            <a:fld id="{175A1B29-DFBD-4673-8328-3ED6619AAB50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D55EDDF-CA01-E393-D8E9-0618A68B2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AFD1BB6C-22F1-3135-9434-A294C25CC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352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64B1540E-CB71-48F2-BE70-F5CE056CFE1B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05D4B22-4D6B-3463-9517-CEFA7D2A6E7C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74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03850" y="907302"/>
            <a:ext cx="4222117" cy="3697488"/>
          </a:xfrm>
        </p:spPr>
        <p:txBody>
          <a:bodyPr anchor="b">
            <a:normAutofit/>
          </a:bodyPr>
          <a:lstStyle>
            <a:lvl1pPr algn="l"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3850" y="4731335"/>
            <a:ext cx="4222117" cy="1219362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E190545-F7D8-0D1C-1BCC-C670CFFE0C6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8140" y="333756"/>
            <a:ext cx="6226810" cy="6190488"/>
          </a:xfrm>
          <a:custGeom>
            <a:avLst/>
            <a:gdLst>
              <a:gd name="connsiteX0" fmla="*/ 186643 w 6226810"/>
              <a:gd name="connsiteY0" fmla="*/ 0 h 6190488"/>
              <a:gd name="connsiteX1" fmla="*/ 6226810 w 6226810"/>
              <a:gd name="connsiteY1" fmla="*/ 0 h 6190488"/>
              <a:gd name="connsiteX2" fmla="*/ 6226810 w 6226810"/>
              <a:gd name="connsiteY2" fmla="*/ 6190488 h 6190488"/>
              <a:gd name="connsiteX3" fmla="*/ 186643 w 6226810"/>
              <a:gd name="connsiteY3" fmla="*/ 6190488 h 6190488"/>
              <a:gd name="connsiteX4" fmla="*/ 0 w 6226810"/>
              <a:gd name="connsiteY4" fmla="*/ 6003845 h 6190488"/>
              <a:gd name="connsiteX5" fmla="*/ 0 w 6226810"/>
              <a:gd name="connsiteY5" fmla="*/ 186643 h 6190488"/>
              <a:gd name="connsiteX6" fmla="*/ 186643 w 6226810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6810" h="6190488">
                <a:moveTo>
                  <a:pt x="186643" y="0"/>
                </a:moveTo>
                <a:lnTo>
                  <a:pt x="6226810" y="0"/>
                </a:lnTo>
                <a:lnTo>
                  <a:pt x="6226810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68895" y="6529916"/>
            <a:ext cx="1707625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54E9985-91B3-42C8-B8D8-B565E04A5E57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5DF5215-34B8-BE6B-A816-58B2F37B1D55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71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537" y="905256"/>
            <a:ext cx="4206240" cy="3739896"/>
          </a:xfrm>
        </p:spPr>
        <p:txBody>
          <a:bodyPr anchor="t">
            <a:normAutofit/>
          </a:bodyPr>
          <a:lstStyle>
            <a:lvl1pPr algn="l"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536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77B7186-FB14-CA62-FE96-5476125CC1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96128" y="333756"/>
            <a:ext cx="6237732" cy="6190488"/>
          </a:xfrm>
          <a:custGeom>
            <a:avLst/>
            <a:gdLst>
              <a:gd name="connsiteX0" fmla="*/ 0 w 6237732"/>
              <a:gd name="connsiteY0" fmla="*/ 0 h 6190488"/>
              <a:gd name="connsiteX1" fmla="*/ 6051089 w 6237732"/>
              <a:gd name="connsiteY1" fmla="*/ 0 h 6190488"/>
              <a:gd name="connsiteX2" fmla="*/ 6237732 w 6237732"/>
              <a:gd name="connsiteY2" fmla="*/ 186643 h 6190488"/>
              <a:gd name="connsiteX3" fmla="*/ 6237732 w 6237732"/>
              <a:gd name="connsiteY3" fmla="*/ 6003845 h 6190488"/>
              <a:gd name="connsiteX4" fmla="*/ 6051089 w 6237732"/>
              <a:gd name="connsiteY4" fmla="*/ 6190488 h 6190488"/>
              <a:gd name="connsiteX5" fmla="*/ 0 w 6237732"/>
              <a:gd name="connsiteY5" fmla="*/ 6190488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37732" h="6190488">
                <a:moveTo>
                  <a:pt x="0" y="0"/>
                </a:moveTo>
                <a:lnTo>
                  <a:pt x="6051089" y="0"/>
                </a:lnTo>
                <a:cubicBezTo>
                  <a:pt x="6154169" y="0"/>
                  <a:pt x="6237732" y="83563"/>
                  <a:pt x="6237732" y="186643"/>
                </a:cubicBezTo>
                <a:lnTo>
                  <a:pt x="6237732" y="6003845"/>
                </a:lnTo>
                <a:cubicBezTo>
                  <a:pt x="6237732" y="6106925"/>
                  <a:pt x="6154169" y="6190488"/>
                  <a:pt x="6051089" y="6190488"/>
                </a:cubicBezTo>
                <a:lnTo>
                  <a:pt x="0" y="6190488"/>
                </a:lnTo>
                <a:close/>
              </a:path>
            </a:pathLst>
          </a:custGeom>
          <a:blipFill dpi="0" rotWithShape="1"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47133" y="6529916"/>
            <a:ext cx="1951777" cy="328084"/>
          </a:xfrm>
          <a:prstGeom prst="rect">
            <a:avLst/>
          </a:prstGeom>
        </p:spPr>
        <p:txBody>
          <a:bodyPr/>
          <a:lstStyle/>
          <a:p>
            <a:fld id="{B4AA5E08-0B46-4D4C-9A1D-1895CC169C50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880928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636569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7AE6C76-D3EE-C74F-F49E-97F6141F5D15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066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703F4AEB-E597-882F-3A69-A923B8DED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7"/>
          <a:stretch/>
        </p:blipFill>
        <p:spPr>
          <a:xfrm>
            <a:off x="398705" y="0"/>
            <a:ext cx="5697291" cy="50217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</p:spPr>
        <p:txBody>
          <a:bodyPr anchor="b">
            <a:normAutofit/>
          </a:bodyPr>
          <a:lstStyle>
            <a:lvl1pPr algn="l">
              <a:defRPr sz="7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9017" y="4349578"/>
            <a:ext cx="6821182" cy="1384726"/>
          </a:xfrm>
        </p:spPr>
        <p:txBody>
          <a:bodyPr anchor="b"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804512D9-A095-4355-9551-356CB2C0D09E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C5621C6-56CB-3166-B017-50A927415F64}"/>
              </a:ext>
            </a:extLst>
          </p:cNvPr>
          <p:cNvCxnSpPr>
            <a:cxnSpLocks/>
          </p:cNvCxnSpPr>
          <p:nvPr/>
        </p:nvCxnSpPr>
        <p:spPr>
          <a:xfrm>
            <a:off x="637839" y="4236969"/>
            <a:ext cx="0" cy="13847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972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02AE2374-EA36-E826-C9F3-73CD3978F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68" b="47295"/>
          <a:stretch/>
        </p:blipFill>
        <p:spPr>
          <a:xfrm>
            <a:off x="3701142" y="2068286"/>
            <a:ext cx="8490855" cy="47897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008" y="854239"/>
            <a:ext cx="7876287" cy="3592629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0323" y="4617138"/>
            <a:ext cx="6853511" cy="101498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AED07DE6-50D5-4B21-9405-DD62C0D4DC65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2B0C21-F380-74EA-96A8-0858FD0075A4}"/>
              </a:ext>
            </a:extLst>
          </p:cNvPr>
          <p:cNvCxnSpPr>
            <a:cxnSpLocks/>
          </p:cNvCxnSpPr>
          <p:nvPr/>
        </p:nvCxnSpPr>
        <p:spPr>
          <a:xfrm>
            <a:off x="755780" y="4492300"/>
            <a:ext cx="0" cy="11293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1242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6717639-19C5-F877-6AAE-FF488C7936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72615" y="905615"/>
            <a:ext cx="5046770" cy="50467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3888" y="1427162"/>
            <a:ext cx="9484224" cy="2621154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4148507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C8E66873-82AB-4D6B-96C7-8222581A9F4D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536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7D4B28D-BD47-8092-F202-DCD18D1BA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4425" y="1198517"/>
            <a:ext cx="4438650" cy="44386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D4D61D-AA1D-D414-2D63-F3B4B0760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708" y="2801929"/>
            <a:ext cx="8686801" cy="2565902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1B0EE02-7A0B-46A0-5F6E-CFBC94BDF5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46090" y="1726269"/>
            <a:ext cx="3024899" cy="54790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10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67AE0A-CAE3-D199-2942-E05831D340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BE4564F8-E916-4EFF-887D-D1E1BBF6454B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DFBF0A-E355-74AD-4A6E-8FD2BD7A6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71D965-1C87-6430-A8A7-B6EB43D86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236231-7728-F430-19B7-A4956EAFC196}"/>
              </a:ext>
            </a:extLst>
          </p:cNvPr>
          <p:cNvCxnSpPr/>
          <p:nvPr/>
        </p:nvCxnSpPr>
        <p:spPr>
          <a:xfrm>
            <a:off x="1450428" y="2522483"/>
            <a:ext cx="0" cy="26249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876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9ECA965F-086A-7B72-BC9F-EA4CF32BCA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02"/>
          <a:stretch/>
        </p:blipFill>
        <p:spPr>
          <a:xfrm>
            <a:off x="421566" y="1836225"/>
            <a:ext cx="5674434" cy="50217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0428" y="990601"/>
            <a:ext cx="9145991" cy="3630384"/>
          </a:xfrm>
        </p:spPr>
        <p:txBody>
          <a:bodyPr anchor="b">
            <a:noAutofit/>
          </a:bodyPr>
          <a:lstStyle>
            <a:lvl1pPr algn="l">
              <a:defRPr sz="6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D69ADDC-FB37-4BD0-807F-2EC90205924B}" type="datetime1">
              <a:rPr lang="en-US" smtClean="0"/>
              <a:pPr/>
              <a:t>2/28/2026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9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0B3EB36B-144D-A648-1BD5-DBEDDC79D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8" b="16685"/>
          <a:stretch/>
        </p:blipFill>
        <p:spPr>
          <a:xfrm>
            <a:off x="0" y="2754087"/>
            <a:ext cx="4325917" cy="410391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2BD543F-D939-A8C7-FAFA-B555B276D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0428" y="990601"/>
            <a:ext cx="9145991" cy="3630384"/>
          </a:xfrm>
        </p:spPr>
        <p:txBody>
          <a:bodyPr anchor="b">
            <a:noAutofit/>
          </a:bodyPr>
          <a:lstStyle>
            <a:lvl1pPr algn="l">
              <a:defRPr sz="6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D6DBE5D1-8623-4EBC-BE64-F118A957A6D2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1263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B90D1FE6-C620-8AEA-8E16-817F8F300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05" b="19272"/>
          <a:stretch/>
        </p:blipFill>
        <p:spPr>
          <a:xfrm>
            <a:off x="7866083" y="2754085"/>
            <a:ext cx="4325917" cy="41039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64108"/>
            <a:ext cx="8467558" cy="15544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333860"/>
            <a:ext cx="8467558" cy="368990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/>
            </a:lvl1pPr>
            <a:lvl2pPr marL="685800" indent="-457200">
              <a:buFont typeface="+mj-lt"/>
              <a:buAutoNum type="arabicPeriod"/>
              <a:defRPr sz="2000"/>
            </a:lvl2pPr>
            <a:lvl3pPr marL="800100" indent="-342900">
              <a:buFont typeface="+mj-lt"/>
              <a:buAutoNum type="arabicPeriod"/>
              <a:defRPr sz="1800"/>
            </a:lvl3pPr>
            <a:lvl4pPr marL="1028700" indent="-342900">
              <a:buFont typeface="+mj-lt"/>
              <a:buAutoNum type="arabicPeriod"/>
              <a:defRPr sz="16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B75827B4-FD33-43BF-9F9D-5FEB6B504CD5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192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901" y="907302"/>
            <a:ext cx="4700219" cy="1808466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76C507B-B242-4119-B1FF-3014636CAB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8140" y="333756"/>
            <a:ext cx="5740908" cy="6190488"/>
          </a:xfrm>
          <a:custGeom>
            <a:avLst/>
            <a:gdLst>
              <a:gd name="connsiteX0" fmla="*/ 186643 w 5740908"/>
              <a:gd name="connsiteY0" fmla="*/ 0 h 6190488"/>
              <a:gd name="connsiteX1" fmla="*/ 5740908 w 5740908"/>
              <a:gd name="connsiteY1" fmla="*/ 0 h 6190488"/>
              <a:gd name="connsiteX2" fmla="*/ 5740908 w 5740908"/>
              <a:gd name="connsiteY2" fmla="*/ 6190488 h 6190488"/>
              <a:gd name="connsiteX3" fmla="*/ 186643 w 5740908"/>
              <a:gd name="connsiteY3" fmla="*/ 6190488 h 6190488"/>
              <a:gd name="connsiteX4" fmla="*/ 0 w 5740908"/>
              <a:gd name="connsiteY4" fmla="*/ 6003845 h 6190488"/>
              <a:gd name="connsiteX5" fmla="*/ 0 w 5740908"/>
              <a:gd name="connsiteY5" fmla="*/ 186643 h 6190488"/>
              <a:gd name="connsiteX6" fmla="*/ 186643 w 5740908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0908" h="6190488">
                <a:moveTo>
                  <a:pt x="186643" y="0"/>
                </a:moveTo>
                <a:lnTo>
                  <a:pt x="5740908" y="0"/>
                </a:lnTo>
                <a:lnTo>
                  <a:pt x="5740908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14901" y="2825496"/>
            <a:ext cx="4700219" cy="3125201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168DD83C-D23D-6D82-F95D-3B845F0785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3745" y="6529914"/>
            <a:ext cx="1622776" cy="32808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9B3D67F-5079-4349-A370-6203DAA40BB5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AE25BD38-48AE-AB7F-6C54-5CB028645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E6A02DBF-D88B-3129-23EF-1ECA54009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4855E23-77DB-A52C-BC0E-EF3C3F4A95CC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24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386584"/>
            <a:ext cx="4325112" cy="2459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3B13B15A-B652-48F5-A365-F1C590938A4C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597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2254250"/>
            <a:ext cx="4956175" cy="355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1BA0B4E8-F389-4DD5-B3EC-37E88D1AD78F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3294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537853"/>
            <a:ext cx="4145582" cy="46388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1538288"/>
            <a:ext cx="5681662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A942A636-76C4-4EB1-A2CC-2ABF54421FE3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8247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877456"/>
            <a:ext cx="4142232" cy="4940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2913" y="877456"/>
            <a:ext cx="6159500" cy="539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95B423A5-C243-487B-A652-39F00748165E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826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548639"/>
            <a:ext cx="3494314" cy="57196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549274"/>
            <a:ext cx="7315200" cy="5806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0430AD89-C002-420D-B2A6-406343AFF059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5832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893" y="907303"/>
            <a:ext cx="10465073" cy="113225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893" y="2367643"/>
            <a:ext cx="10465073" cy="3583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4BC6E8D4-25D1-4A44-BB87-23C6E7F03C94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1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1705" y="927238"/>
            <a:ext cx="602489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62C8996-C286-B245-2F06-E6E33F9907E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140" y="333756"/>
            <a:ext cx="4435746" cy="6190488"/>
          </a:xfrm>
          <a:custGeom>
            <a:avLst/>
            <a:gdLst>
              <a:gd name="connsiteX0" fmla="*/ 186643 w 4435746"/>
              <a:gd name="connsiteY0" fmla="*/ 0 h 6190488"/>
              <a:gd name="connsiteX1" fmla="*/ 4435746 w 4435746"/>
              <a:gd name="connsiteY1" fmla="*/ 0 h 6190488"/>
              <a:gd name="connsiteX2" fmla="*/ 4435746 w 4435746"/>
              <a:gd name="connsiteY2" fmla="*/ 6190488 h 6190488"/>
              <a:gd name="connsiteX3" fmla="*/ 186643 w 4435746"/>
              <a:gd name="connsiteY3" fmla="*/ 6190488 h 6190488"/>
              <a:gd name="connsiteX4" fmla="*/ 0 w 4435746"/>
              <a:gd name="connsiteY4" fmla="*/ 6003845 h 6190488"/>
              <a:gd name="connsiteX5" fmla="*/ 0 w 4435746"/>
              <a:gd name="connsiteY5" fmla="*/ 186643 h 6190488"/>
              <a:gd name="connsiteX6" fmla="*/ 186643 w 4435746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35746" h="6190488">
                <a:moveTo>
                  <a:pt x="186643" y="0"/>
                </a:moveTo>
                <a:lnTo>
                  <a:pt x="4435746" y="0"/>
                </a:lnTo>
                <a:lnTo>
                  <a:pt x="4435746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21704" y="2204566"/>
            <a:ext cx="6004263" cy="37660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321704" y="6529914"/>
            <a:ext cx="3554817" cy="328085"/>
          </a:xfrm>
          <a:prstGeom prst="rect">
            <a:avLst/>
          </a:prstGeom>
        </p:spPr>
        <p:txBody>
          <a:bodyPr/>
          <a:lstStyle/>
          <a:p>
            <a:fld id="{78F868A0-EF2B-4F3B-A196-0BED12045750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9886564-48A7-D356-B519-1753B487C993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8430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905256"/>
            <a:ext cx="6037236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9536" y="2202135"/>
            <a:ext cx="6037365" cy="37485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B0EB951-12A5-039B-D658-D0E726B238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0544" y="333756"/>
            <a:ext cx="4433316" cy="6190488"/>
          </a:xfrm>
          <a:custGeom>
            <a:avLst/>
            <a:gdLst>
              <a:gd name="connsiteX0" fmla="*/ 0 w 4433316"/>
              <a:gd name="connsiteY0" fmla="*/ 0 h 6190488"/>
              <a:gd name="connsiteX1" fmla="*/ 4246673 w 4433316"/>
              <a:gd name="connsiteY1" fmla="*/ 0 h 6190488"/>
              <a:gd name="connsiteX2" fmla="*/ 4433316 w 4433316"/>
              <a:gd name="connsiteY2" fmla="*/ 186643 h 6190488"/>
              <a:gd name="connsiteX3" fmla="*/ 4433316 w 4433316"/>
              <a:gd name="connsiteY3" fmla="*/ 6003845 h 6190488"/>
              <a:gd name="connsiteX4" fmla="*/ 4246673 w 4433316"/>
              <a:gd name="connsiteY4" fmla="*/ 6190488 h 6190488"/>
              <a:gd name="connsiteX5" fmla="*/ 0 w 4433316"/>
              <a:gd name="connsiteY5" fmla="*/ 6190488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3316" h="6190488">
                <a:moveTo>
                  <a:pt x="0" y="0"/>
                </a:moveTo>
                <a:lnTo>
                  <a:pt x="4246673" y="0"/>
                </a:lnTo>
                <a:cubicBezTo>
                  <a:pt x="4349753" y="0"/>
                  <a:pt x="4433316" y="83563"/>
                  <a:pt x="4433316" y="186643"/>
                </a:cubicBezTo>
                <a:lnTo>
                  <a:pt x="4433316" y="6003845"/>
                </a:lnTo>
                <a:cubicBezTo>
                  <a:pt x="4433316" y="6106925"/>
                  <a:pt x="4349753" y="6190488"/>
                  <a:pt x="4246673" y="6190488"/>
                </a:cubicBezTo>
                <a:lnTo>
                  <a:pt x="0" y="6190488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7132" y="6529916"/>
            <a:ext cx="3284341" cy="328085"/>
          </a:xfrm>
          <a:prstGeom prst="rect">
            <a:avLst/>
          </a:prstGeom>
        </p:spPr>
        <p:txBody>
          <a:bodyPr/>
          <a:lstStyle/>
          <a:p>
            <a:fld id="{3D127003-26EA-4E29-A915-6163B9A3B02A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50591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706232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8ED8B4C-3B70-7229-7BC1-2CA7F4228544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8906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995" y="912388"/>
            <a:ext cx="6800971" cy="932688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D00EEA7-B56C-0FE1-DD57-6EA7683167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140" y="333756"/>
            <a:ext cx="3665220" cy="6190488"/>
          </a:xfrm>
          <a:custGeom>
            <a:avLst/>
            <a:gdLst>
              <a:gd name="connsiteX0" fmla="*/ 186643 w 3665220"/>
              <a:gd name="connsiteY0" fmla="*/ 0 h 6190488"/>
              <a:gd name="connsiteX1" fmla="*/ 3665220 w 3665220"/>
              <a:gd name="connsiteY1" fmla="*/ 0 h 6190488"/>
              <a:gd name="connsiteX2" fmla="*/ 3665220 w 3665220"/>
              <a:gd name="connsiteY2" fmla="*/ 6190488 h 6190488"/>
              <a:gd name="connsiteX3" fmla="*/ 186643 w 3665220"/>
              <a:gd name="connsiteY3" fmla="*/ 6190488 h 6190488"/>
              <a:gd name="connsiteX4" fmla="*/ 0 w 3665220"/>
              <a:gd name="connsiteY4" fmla="*/ 6003845 h 6190488"/>
              <a:gd name="connsiteX5" fmla="*/ 0 w 3665220"/>
              <a:gd name="connsiteY5" fmla="*/ 186643 h 6190488"/>
              <a:gd name="connsiteX6" fmla="*/ 186643 w 3665220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5220" h="6190488">
                <a:moveTo>
                  <a:pt x="186643" y="0"/>
                </a:moveTo>
                <a:lnTo>
                  <a:pt x="3665220" y="0"/>
                </a:lnTo>
                <a:lnTo>
                  <a:pt x="3665220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24996" y="1997625"/>
            <a:ext cx="6800971" cy="39450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45736" y="6529916"/>
            <a:ext cx="3494314" cy="328084"/>
          </a:xfrm>
          <a:prstGeom prst="rect">
            <a:avLst/>
          </a:prstGeom>
        </p:spPr>
        <p:txBody>
          <a:bodyPr/>
          <a:lstStyle/>
          <a:p>
            <a:fld id="{FC8398B2-10D9-44F6-A6BD-93FBB0F2ED95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2F2155E-50E7-C260-4CB2-28DE7F08650E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824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99AA6AA-9FAC-AA42-597B-AAAAEDA9E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912388"/>
            <a:ext cx="6800971" cy="932688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5F8572EB-0F19-5157-1262-D70FB246A99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9536" y="1997625"/>
            <a:ext cx="6800971" cy="39450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842C4E-40FF-AB86-90DD-9230239CDA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91732" y="333756"/>
            <a:ext cx="3742128" cy="6190488"/>
          </a:xfrm>
          <a:custGeom>
            <a:avLst/>
            <a:gdLst>
              <a:gd name="connsiteX0" fmla="*/ 0 w 3742128"/>
              <a:gd name="connsiteY0" fmla="*/ 0 h 6190488"/>
              <a:gd name="connsiteX1" fmla="*/ 3555485 w 3742128"/>
              <a:gd name="connsiteY1" fmla="*/ 0 h 6190488"/>
              <a:gd name="connsiteX2" fmla="*/ 3742128 w 3742128"/>
              <a:gd name="connsiteY2" fmla="*/ 186643 h 6190488"/>
              <a:gd name="connsiteX3" fmla="*/ 3742128 w 3742128"/>
              <a:gd name="connsiteY3" fmla="*/ 6003845 h 6190488"/>
              <a:gd name="connsiteX4" fmla="*/ 3555485 w 3742128"/>
              <a:gd name="connsiteY4" fmla="*/ 6190488 h 6190488"/>
              <a:gd name="connsiteX5" fmla="*/ 0 w 3742128"/>
              <a:gd name="connsiteY5" fmla="*/ 6190488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42128" h="6190488">
                <a:moveTo>
                  <a:pt x="0" y="0"/>
                </a:moveTo>
                <a:lnTo>
                  <a:pt x="3555485" y="0"/>
                </a:lnTo>
                <a:cubicBezTo>
                  <a:pt x="3658565" y="0"/>
                  <a:pt x="3742128" y="83563"/>
                  <a:pt x="3742128" y="186643"/>
                </a:cubicBezTo>
                <a:lnTo>
                  <a:pt x="3742128" y="6003845"/>
                </a:lnTo>
                <a:cubicBezTo>
                  <a:pt x="3742128" y="6106925"/>
                  <a:pt x="3658565" y="6190488"/>
                  <a:pt x="3555485" y="6190488"/>
                </a:cubicBezTo>
                <a:lnTo>
                  <a:pt x="0" y="6190488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DCAE8F83-67FA-404A-B769-CAB4959C0FA7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579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5E0701-D961-E590-72A4-CFE60A942FB6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5870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35B410A-8F1F-C41B-C2EA-3ADD36BB7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3972" y="907302"/>
            <a:ext cx="4361688" cy="138696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675BA77-EBBB-9336-6E26-E6A278DEC6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140" y="333756"/>
            <a:ext cx="6253369" cy="6190488"/>
          </a:xfrm>
          <a:custGeom>
            <a:avLst/>
            <a:gdLst>
              <a:gd name="connsiteX0" fmla="*/ 186643 w 6253369"/>
              <a:gd name="connsiteY0" fmla="*/ 0 h 6190488"/>
              <a:gd name="connsiteX1" fmla="*/ 6253369 w 6253369"/>
              <a:gd name="connsiteY1" fmla="*/ 0 h 6190488"/>
              <a:gd name="connsiteX2" fmla="*/ 6253369 w 6253369"/>
              <a:gd name="connsiteY2" fmla="*/ 6190488 h 6190488"/>
              <a:gd name="connsiteX3" fmla="*/ 186643 w 6253369"/>
              <a:gd name="connsiteY3" fmla="*/ 6190488 h 6190488"/>
              <a:gd name="connsiteX4" fmla="*/ 0 w 6253369"/>
              <a:gd name="connsiteY4" fmla="*/ 6003845 h 6190488"/>
              <a:gd name="connsiteX5" fmla="*/ 0 w 6253369"/>
              <a:gd name="connsiteY5" fmla="*/ 186643 h 6190488"/>
              <a:gd name="connsiteX6" fmla="*/ 186643 w 6253369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53369" h="6190488">
                <a:moveTo>
                  <a:pt x="186643" y="0"/>
                </a:moveTo>
                <a:lnTo>
                  <a:pt x="6253369" y="0"/>
                </a:lnTo>
                <a:lnTo>
                  <a:pt x="6253369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CFD057C1-E5F9-48C1-C100-98561B816AC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53972" y="2438545"/>
            <a:ext cx="4366917" cy="3512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3745" y="6529914"/>
            <a:ext cx="1622776" cy="32808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9B3D67F-5079-4349-A370-6203DAA40BB5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A9C6C39-F32F-7B92-4B04-DE603E8CAB22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4192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907302"/>
            <a:ext cx="4361688" cy="138696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9536" y="2438545"/>
            <a:ext cx="4366917" cy="3512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89A950D-4E95-617D-73A8-2088AA91A8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49422" y="333756"/>
            <a:ext cx="6086539" cy="6190488"/>
          </a:xfrm>
          <a:custGeom>
            <a:avLst/>
            <a:gdLst>
              <a:gd name="connsiteX0" fmla="*/ 0 w 6086539"/>
              <a:gd name="connsiteY0" fmla="*/ 0 h 6181344"/>
              <a:gd name="connsiteX1" fmla="*/ 5900171 w 6086539"/>
              <a:gd name="connsiteY1" fmla="*/ 0 h 6181344"/>
              <a:gd name="connsiteX2" fmla="*/ 6086539 w 6086539"/>
              <a:gd name="connsiteY2" fmla="*/ 186368 h 6181344"/>
              <a:gd name="connsiteX3" fmla="*/ 6086539 w 6086539"/>
              <a:gd name="connsiteY3" fmla="*/ 5994976 h 6181344"/>
              <a:gd name="connsiteX4" fmla="*/ 5900171 w 6086539"/>
              <a:gd name="connsiteY4" fmla="*/ 6181344 h 6181344"/>
              <a:gd name="connsiteX5" fmla="*/ 0 w 6086539"/>
              <a:gd name="connsiteY5" fmla="*/ 6181344 h 618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6539" h="6181344">
                <a:moveTo>
                  <a:pt x="0" y="0"/>
                </a:moveTo>
                <a:lnTo>
                  <a:pt x="5900171" y="0"/>
                </a:lnTo>
                <a:cubicBezTo>
                  <a:pt x="6003099" y="0"/>
                  <a:pt x="6086539" y="83440"/>
                  <a:pt x="6086539" y="186368"/>
                </a:cubicBezTo>
                <a:lnTo>
                  <a:pt x="6086539" y="5994976"/>
                </a:lnTo>
                <a:cubicBezTo>
                  <a:pt x="6086539" y="6097904"/>
                  <a:pt x="6003099" y="6181344"/>
                  <a:pt x="5900171" y="6181344"/>
                </a:cubicBezTo>
                <a:lnTo>
                  <a:pt x="0" y="6181344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29916"/>
            <a:ext cx="2031073" cy="328084"/>
          </a:xfrm>
          <a:prstGeom prst="rect">
            <a:avLst/>
          </a:prstGeom>
        </p:spPr>
        <p:txBody>
          <a:bodyPr/>
          <a:lstStyle/>
          <a:p>
            <a:fld id="{D5E635FD-01E5-4F9B-B7E3-4E8E4D553502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529916"/>
            <a:ext cx="2805405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529916"/>
            <a:ext cx="429207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6B2973-B39B-795B-C998-BD99945AC583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2231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D06E528-2C9F-FF0A-C704-D5311E88B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2554" y="905256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8AE6960-1685-F3C4-C297-F7D9C123BD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956" y="338328"/>
            <a:ext cx="6129344" cy="6181344"/>
          </a:xfrm>
          <a:custGeom>
            <a:avLst/>
            <a:gdLst>
              <a:gd name="connsiteX0" fmla="*/ 186368 w 6129344"/>
              <a:gd name="connsiteY0" fmla="*/ 0 h 6181344"/>
              <a:gd name="connsiteX1" fmla="*/ 6129344 w 6129344"/>
              <a:gd name="connsiteY1" fmla="*/ 0 h 6181344"/>
              <a:gd name="connsiteX2" fmla="*/ 6129344 w 6129344"/>
              <a:gd name="connsiteY2" fmla="*/ 6181344 h 6181344"/>
              <a:gd name="connsiteX3" fmla="*/ 186368 w 6129344"/>
              <a:gd name="connsiteY3" fmla="*/ 6181344 h 6181344"/>
              <a:gd name="connsiteX4" fmla="*/ 0 w 6129344"/>
              <a:gd name="connsiteY4" fmla="*/ 5994976 h 6181344"/>
              <a:gd name="connsiteX5" fmla="*/ 0 w 6129344"/>
              <a:gd name="connsiteY5" fmla="*/ 186368 h 6181344"/>
              <a:gd name="connsiteX6" fmla="*/ 186368 w 6129344"/>
              <a:gd name="connsiteY6" fmla="*/ 0 h 618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29344" h="6181344">
                <a:moveTo>
                  <a:pt x="186368" y="0"/>
                </a:moveTo>
                <a:lnTo>
                  <a:pt x="6129344" y="0"/>
                </a:lnTo>
                <a:lnTo>
                  <a:pt x="6129344" y="6181344"/>
                </a:lnTo>
                <a:lnTo>
                  <a:pt x="186368" y="6181344"/>
                </a:lnTo>
                <a:cubicBezTo>
                  <a:pt x="83440" y="6181344"/>
                  <a:pt x="0" y="6097904"/>
                  <a:pt x="0" y="5994976"/>
                </a:cubicBezTo>
                <a:lnTo>
                  <a:pt x="0" y="186368"/>
                </a:lnTo>
                <a:cubicBezTo>
                  <a:pt x="0" y="83440"/>
                  <a:pt x="83440" y="0"/>
                  <a:pt x="186368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F131C32E-547E-EA2F-5C03-0FE10645954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82554" y="1982048"/>
            <a:ext cx="4572000" cy="3968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04491" y="6529916"/>
            <a:ext cx="1772029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DA120D7-D319-4C08-8AC1-3F29C25825B5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BBCC467-E248-3764-B263-C14CD99457D8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320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905256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9536" y="1982048"/>
            <a:ext cx="4572000" cy="3968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E3331A2-CF3B-E998-CF70-4A75C30A92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17720" y="333756"/>
            <a:ext cx="5916140" cy="6190488"/>
          </a:xfrm>
          <a:custGeom>
            <a:avLst/>
            <a:gdLst>
              <a:gd name="connsiteX0" fmla="*/ 0 w 5916140"/>
              <a:gd name="connsiteY0" fmla="*/ 0 h 6190488"/>
              <a:gd name="connsiteX1" fmla="*/ 5729497 w 5916140"/>
              <a:gd name="connsiteY1" fmla="*/ 0 h 6190488"/>
              <a:gd name="connsiteX2" fmla="*/ 5916140 w 5916140"/>
              <a:gd name="connsiteY2" fmla="*/ 186643 h 6190488"/>
              <a:gd name="connsiteX3" fmla="*/ 5916140 w 5916140"/>
              <a:gd name="connsiteY3" fmla="*/ 6003845 h 6190488"/>
              <a:gd name="connsiteX4" fmla="*/ 5729497 w 5916140"/>
              <a:gd name="connsiteY4" fmla="*/ 6190488 h 6190488"/>
              <a:gd name="connsiteX5" fmla="*/ 0 w 5916140"/>
              <a:gd name="connsiteY5" fmla="*/ 6190488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16140" h="6190488">
                <a:moveTo>
                  <a:pt x="0" y="0"/>
                </a:moveTo>
                <a:lnTo>
                  <a:pt x="5729497" y="0"/>
                </a:lnTo>
                <a:cubicBezTo>
                  <a:pt x="5832577" y="0"/>
                  <a:pt x="5916140" y="83563"/>
                  <a:pt x="5916140" y="186643"/>
                </a:cubicBezTo>
                <a:lnTo>
                  <a:pt x="5916140" y="6003845"/>
                </a:lnTo>
                <a:cubicBezTo>
                  <a:pt x="5916140" y="6106925"/>
                  <a:pt x="5832577" y="6190488"/>
                  <a:pt x="5729497" y="6190488"/>
                </a:cubicBezTo>
                <a:lnTo>
                  <a:pt x="0" y="6190488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3" y="6529916"/>
            <a:ext cx="2031073" cy="328084"/>
          </a:xfrm>
          <a:prstGeom prst="rect">
            <a:avLst/>
          </a:prstGeom>
        </p:spPr>
        <p:txBody>
          <a:bodyPr/>
          <a:lstStyle/>
          <a:p>
            <a:fld id="{EBEC7127-1401-4DC9-A2BE-769D7BC81B47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529916"/>
            <a:ext cx="2805405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529916"/>
            <a:ext cx="429207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41A81A3-09AD-4886-CA58-1C5308FB34ED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9428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3044" y="907299"/>
            <a:ext cx="3222923" cy="1203162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26FC952-7E45-FC54-E540-F375172C0E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140" y="333756"/>
            <a:ext cx="7226004" cy="6190488"/>
          </a:xfrm>
          <a:custGeom>
            <a:avLst/>
            <a:gdLst>
              <a:gd name="connsiteX0" fmla="*/ 186643 w 7226004"/>
              <a:gd name="connsiteY0" fmla="*/ 0 h 6190488"/>
              <a:gd name="connsiteX1" fmla="*/ 7226004 w 7226004"/>
              <a:gd name="connsiteY1" fmla="*/ 0 h 6190488"/>
              <a:gd name="connsiteX2" fmla="*/ 7226004 w 7226004"/>
              <a:gd name="connsiteY2" fmla="*/ 6190488 h 6190488"/>
              <a:gd name="connsiteX3" fmla="*/ 186643 w 7226004"/>
              <a:gd name="connsiteY3" fmla="*/ 6190488 h 6190488"/>
              <a:gd name="connsiteX4" fmla="*/ 0 w 7226004"/>
              <a:gd name="connsiteY4" fmla="*/ 6003845 h 6190488"/>
              <a:gd name="connsiteX5" fmla="*/ 0 w 7226004"/>
              <a:gd name="connsiteY5" fmla="*/ 186643 h 6190488"/>
              <a:gd name="connsiteX6" fmla="*/ 186643 w 7226004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26004" h="6190488">
                <a:moveTo>
                  <a:pt x="186643" y="0"/>
                </a:moveTo>
                <a:lnTo>
                  <a:pt x="7226004" y="0"/>
                </a:lnTo>
                <a:lnTo>
                  <a:pt x="7226004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03044" y="2240265"/>
            <a:ext cx="3222923" cy="371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103044" y="6529915"/>
            <a:ext cx="922372" cy="328084"/>
          </a:xfrm>
          <a:prstGeom prst="rect">
            <a:avLst/>
          </a:prstGeom>
        </p:spPr>
        <p:txBody>
          <a:bodyPr/>
          <a:lstStyle/>
          <a:p>
            <a:fld id="{16B7840A-2968-4A25-82F8-DF7BABF97BC1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025417" y="6529915"/>
            <a:ext cx="2390244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CB9005A-8E92-C720-BABE-52545C043BA6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4720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907299"/>
            <a:ext cx="3351329" cy="120316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9536" y="2244789"/>
            <a:ext cx="3351329" cy="37059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3031C5B-201F-65FC-977A-E04E980A8D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1780" y="333756"/>
            <a:ext cx="7072080" cy="6190488"/>
          </a:xfrm>
          <a:custGeom>
            <a:avLst/>
            <a:gdLst>
              <a:gd name="connsiteX0" fmla="*/ 0 w 7072080"/>
              <a:gd name="connsiteY0" fmla="*/ 0 h 6190488"/>
              <a:gd name="connsiteX1" fmla="*/ 6885437 w 7072080"/>
              <a:gd name="connsiteY1" fmla="*/ 0 h 6190488"/>
              <a:gd name="connsiteX2" fmla="*/ 7072080 w 7072080"/>
              <a:gd name="connsiteY2" fmla="*/ 186643 h 6190488"/>
              <a:gd name="connsiteX3" fmla="*/ 7072080 w 7072080"/>
              <a:gd name="connsiteY3" fmla="*/ 6003845 h 6190488"/>
              <a:gd name="connsiteX4" fmla="*/ 6885437 w 7072080"/>
              <a:gd name="connsiteY4" fmla="*/ 6190488 h 6190488"/>
              <a:gd name="connsiteX5" fmla="*/ 0 w 7072080"/>
              <a:gd name="connsiteY5" fmla="*/ 6190488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72080" h="6190488">
                <a:moveTo>
                  <a:pt x="0" y="0"/>
                </a:moveTo>
                <a:lnTo>
                  <a:pt x="6885437" y="0"/>
                </a:lnTo>
                <a:cubicBezTo>
                  <a:pt x="6988517" y="0"/>
                  <a:pt x="7072080" y="83563"/>
                  <a:pt x="7072080" y="186643"/>
                </a:cubicBezTo>
                <a:lnTo>
                  <a:pt x="7072080" y="6003845"/>
                </a:lnTo>
                <a:cubicBezTo>
                  <a:pt x="7072080" y="6106925"/>
                  <a:pt x="6988517" y="6190488"/>
                  <a:pt x="6885437" y="6190488"/>
                </a:cubicBezTo>
                <a:lnTo>
                  <a:pt x="0" y="6190488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3" y="6529916"/>
            <a:ext cx="1067625" cy="328084"/>
          </a:xfrm>
          <a:prstGeom prst="rect">
            <a:avLst/>
          </a:prstGeom>
        </p:spPr>
        <p:txBody>
          <a:bodyPr/>
          <a:lstStyle/>
          <a:p>
            <a:fld id="{E2ABEC49-741E-472F-866C-AE933A56DB01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4785" y="6529916"/>
            <a:ext cx="2805405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0426" y="6529916"/>
            <a:ext cx="429207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5A9B769-FEAE-2962-E26F-2A44DC7B32AC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2389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0265" y="907300"/>
            <a:ext cx="3025702" cy="2114466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58BC462-E794-03C0-9112-F7F3BCEED1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140" y="333756"/>
            <a:ext cx="7423225" cy="6190488"/>
          </a:xfrm>
          <a:custGeom>
            <a:avLst/>
            <a:gdLst>
              <a:gd name="connsiteX0" fmla="*/ 186643 w 7423225"/>
              <a:gd name="connsiteY0" fmla="*/ 0 h 6190488"/>
              <a:gd name="connsiteX1" fmla="*/ 7423225 w 7423225"/>
              <a:gd name="connsiteY1" fmla="*/ 0 h 6190488"/>
              <a:gd name="connsiteX2" fmla="*/ 7423225 w 7423225"/>
              <a:gd name="connsiteY2" fmla="*/ 6190488 h 6190488"/>
              <a:gd name="connsiteX3" fmla="*/ 186643 w 7423225"/>
              <a:gd name="connsiteY3" fmla="*/ 6190488 h 6190488"/>
              <a:gd name="connsiteX4" fmla="*/ 0 w 7423225"/>
              <a:gd name="connsiteY4" fmla="*/ 6003845 h 6190488"/>
              <a:gd name="connsiteX5" fmla="*/ 0 w 7423225"/>
              <a:gd name="connsiteY5" fmla="*/ 186643 h 6190488"/>
              <a:gd name="connsiteX6" fmla="*/ 186643 w 7423225"/>
              <a:gd name="connsiteY6" fmla="*/ 0 h 619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23225" h="6190488">
                <a:moveTo>
                  <a:pt x="186643" y="0"/>
                </a:moveTo>
                <a:lnTo>
                  <a:pt x="7423225" y="0"/>
                </a:lnTo>
                <a:lnTo>
                  <a:pt x="7423225" y="6190488"/>
                </a:lnTo>
                <a:lnTo>
                  <a:pt x="186643" y="6190488"/>
                </a:lnTo>
                <a:cubicBezTo>
                  <a:pt x="83563" y="6190488"/>
                  <a:pt x="0" y="6106925"/>
                  <a:pt x="0" y="6003845"/>
                </a:cubicBezTo>
                <a:lnTo>
                  <a:pt x="0" y="186643"/>
                </a:lnTo>
                <a:cubicBezTo>
                  <a:pt x="0" y="83563"/>
                  <a:pt x="83563" y="0"/>
                  <a:pt x="186643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00265" y="3156095"/>
            <a:ext cx="3025702" cy="27945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10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43102" y="6529915"/>
            <a:ext cx="1003659" cy="32808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B6BE5AC-BF33-4FE2-ADBE-F1A4AA52AA84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46761" y="6529915"/>
            <a:ext cx="2068899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3CB8547-3131-E62F-78BD-1E2AB8979C91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6448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924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851A88DF-44ED-436B-99D1-0B8CC5A92D9A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4656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377827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BEC9FA1C-AA60-4CCE-B788-3849E413B634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497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59778"/>
            <a:ext cx="3494314" cy="365125"/>
          </a:xfrm>
          <a:prstGeom prst="rect">
            <a:avLst/>
          </a:prstGeom>
        </p:spPr>
        <p:txBody>
          <a:bodyPr/>
          <a:lstStyle/>
          <a:p>
            <a:fld id="{401AF4C7-240F-4AB8-A2FA-D99DF3F7CE1C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59778"/>
            <a:ext cx="2805405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59778"/>
            <a:ext cx="429207" cy="365125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3079730"/>
            <a:ext cx="12192000" cy="377827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6648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707AF85-94F0-A688-031E-5C9B12E7D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646" y="1810322"/>
            <a:ext cx="4547183" cy="44441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03504"/>
            <a:ext cx="10972802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FEB7308-4C28-B462-9DD9-8D821D48BB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8331" y="2044501"/>
            <a:ext cx="3975817" cy="3975817"/>
          </a:xfrm>
          <a:custGeom>
            <a:avLst/>
            <a:gdLst>
              <a:gd name="connsiteX0" fmla="*/ 1987909 w 3975817"/>
              <a:gd name="connsiteY0" fmla="*/ 0 h 3975817"/>
              <a:gd name="connsiteX1" fmla="*/ 3975817 w 3975817"/>
              <a:gd name="connsiteY1" fmla="*/ 1987909 h 3975817"/>
              <a:gd name="connsiteX2" fmla="*/ 1987909 w 3975817"/>
              <a:gd name="connsiteY2" fmla="*/ 3975817 h 3975817"/>
              <a:gd name="connsiteX3" fmla="*/ 0 w 3975817"/>
              <a:gd name="connsiteY3" fmla="*/ 1987909 h 3975817"/>
              <a:gd name="connsiteX4" fmla="*/ 1987909 w 3975817"/>
              <a:gd name="connsiteY4" fmla="*/ 0 h 397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5817" h="3975817">
                <a:moveTo>
                  <a:pt x="1987909" y="0"/>
                </a:moveTo>
                <a:cubicBezTo>
                  <a:pt x="3085800" y="0"/>
                  <a:pt x="3975817" y="890017"/>
                  <a:pt x="3975817" y="1987909"/>
                </a:cubicBezTo>
                <a:cubicBezTo>
                  <a:pt x="3975817" y="3085800"/>
                  <a:pt x="3085800" y="3975817"/>
                  <a:pt x="1987909" y="3975817"/>
                </a:cubicBezTo>
                <a:cubicBezTo>
                  <a:pt x="890017" y="3975817"/>
                  <a:pt x="0" y="3085800"/>
                  <a:pt x="0" y="1987909"/>
                </a:cubicBezTo>
                <a:cubicBezTo>
                  <a:pt x="0" y="890017"/>
                  <a:pt x="890017" y="0"/>
                  <a:pt x="1987909" y="0"/>
                </a:cubicBezTo>
                <a:close/>
              </a:path>
            </a:pathLst>
          </a:custGeom>
          <a:blipFill dpi="0" rotWithShape="1"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1828800"/>
            <a:ext cx="5483355" cy="4428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387AD299-DE61-4CBB-BC93-03EDAFFAD605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1201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5BFD4E-5044-9769-5E8F-5BEC1C2A2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648" y="2271376"/>
            <a:ext cx="4155294" cy="40611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4DA44E7-3265-78D1-59E3-AEFDF6112DD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73710" y="2485372"/>
            <a:ext cx="3633170" cy="3633170"/>
          </a:xfrm>
          <a:custGeom>
            <a:avLst/>
            <a:gdLst>
              <a:gd name="connsiteX0" fmla="*/ 1816585 w 3633170"/>
              <a:gd name="connsiteY0" fmla="*/ 0 h 3633170"/>
              <a:gd name="connsiteX1" fmla="*/ 3633170 w 3633170"/>
              <a:gd name="connsiteY1" fmla="*/ 1816585 h 3633170"/>
              <a:gd name="connsiteX2" fmla="*/ 1816585 w 3633170"/>
              <a:gd name="connsiteY2" fmla="*/ 3633170 h 3633170"/>
              <a:gd name="connsiteX3" fmla="*/ 0 w 3633170"/>
              <a:gd name="connsiteY3" fmla="*/ 1816585 h 3633170"/>
              <a:gd name="connsiteX4" fmla="*/ 1816585 w 3633170"/>
              <a:gd name="connsiteY4" fmla="*/ 0 h 3633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3170" h="3633170">
                <a:moveTo>
                  <a:pt x="1816585" y="0"/>
                </a:moveTo>
                <a:cubicBezTo>
                  <a:pt x="2819857" y="0"/>
                  <a:pt x="3633170" y="813313"/>
                  <a:pt x="3633170" y="1816585"/>
                </a:cubicBezTo>
                <a:cubicBezTo>
                  <a:pt x="3633170" y="2819857"/>
                  <a:pt x="2819857" y="3633170"/>
                  <a:pt x="1816585" y="3633170"/>
                </a:cubicBezTo>
                <a:cubicBezTo>
                  <a:pt x="813313" y="3633170"/>
                  <a:pt x="0" y="2819857"/>
                  <a:pt x="0" y="1816585"/>
                </a:cubicBezTo>
                <a:cubicBezTo>
                  <a:pt x="0" y="813313"/>
                  <a:pt x="813313" y="0"/>
                  <a:pt x="1816585" y="0"/>
                </a:cubicBezTo>
                <a:close/>
              </a:path>
            </a:pathLst>
          </a:custGeom>
          <a:blipFill dpi="0" rotWithShape="1"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FB9632C8-AF7D-4924-8414-5F0F98946906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8291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B50B4B-78CB-E542-02D9-864CE61BF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715" y="2311121"/>
            <a:ext cx="4085820" cy="39932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50217"/>
            <a:ext cx="3657603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A5E0D2B-AF9D-6520-DEF7-6EF60AC466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4412" y="2521539"/>
            <a:ext cx="3572426" cy="3572426"/>
          </a:xfrm>
          <a:custGeom>
            <a:avLst/>
            <a:gdLst>
              <a:gd name="connsiteX0" fmla="*/ 1786213 w 3572426"/>
              <a:gd name="connsiteY0" fmla="*/ 0 h 3572426"/>
              <a:gd name="connsiteX1" fmla="*/ 3572426 w 3572426"/>
              <a:gd name="connsiteY1" fmla="*/ 1786213 h 3572426"/>
              <a:gd name="connsiteX2" fmla="*/ 1786213 w 3572426"/>
              <a:gd name="connsiteY2" fmla="*/ 3572426 h 3572426"/>
              <a:gd name="connsiteX3" fmla="*/ 0 w 3572426"/>
              <a:gd name="connsiteY3" fmla="*/ 1786213 h 3572426"/>
              <a:gd name="connsiteX4" fmla="*/ 1786213 w 3572426"/>
              <a:gd name="connsiteY4" fmla="*/ 0 h 357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2426" h="3572426">
                <a:moveTo>
                  <a:pt x="1786213" y="0"/>
                </a:moveTo>
                <a:cubicBezTo>
                  <a:pt x="2772711" y="0"/>
                  <a:pt x="3572426" y="799715"/>
                  <a:pt x="3572426" y="1786213"/>
                </a:cubicBezTo>
                <a:cubicBezTo>
                  <a:pt x="3572426" y="2772711"/>
                  <a:pt x="2772711" y="3572426"/>
                  <a:pt x="1786213" y="3572426"/>
                </a:cubicBezTo>
                <a:cubicBezTo>
                  <a:pt x="799715" y="3572426"/>
                  <a:pt x="0" y="2772711"/>
                  <a:pt x="0" y="1786213"/>
                </a:cubicBezTo>
                <a:cubicBezTo>
                  <a:pt x="0" y="799715"/>
                  <a:pt x="799715" y="0"/>
                  <a:pt x="1786213" y="0"/>
                </a:cubicBezTo>
                <a:close/>
              </a:path>
            </a:pathLst>
          </a:custGeom>
          <a:blipFill dpi="0" rotWithShape="1"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16500" y="549275"/>
            <a:ext cx="6561138" cy="5759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CB60CA09-D196-4E75-A4BA-F561F149C1FC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6141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25626D2-80B1-31C0-8C4C-03AEBF6B45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5066" y="2105276"/>
            <a:ext cx="4085820" cy="3993262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FB8AD6A1-C215-DFF8-ECFA-D092D628B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907303"/>
            <a:ext cx="10966706" cy="1132258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F6745D6-F853-FF75-28EF-2DD864956F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2311121"/>
            <a:ext cx="6158266" cy="399326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366C839-A25F-2CB3-40B9-811BB4C751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91763" y="2315694"/>
            <a:ext cx="3572426" cy="3572426"/>
          </a:xfrm>
          <a:custGeom>
            <a:avLst/>
            <a:gdLst>
              <a:gd name="connsiteX0" fmla="*/ 1786213 w 3572426"/>
              <a:gd name="connsiteY0" fmla="*/ 0 h 3572426"/>
              <a:gd name="connsiteX1" fmla="*/ 3572426 w 3572426"/>
              <a:gd name="connsiteY1" fmla="*/ 1786213 h 3572426"/>
              <a:gd name="connsiteX2" fmla="*/ 1786213 w 3572426"/>
              <a:gd name="connsiteY2" fmla="*/ 3572426 h 3572426"/>
              <a:gd name="connsiteX3" fmla="*/ 0 w 3572426"/>
              <a:gd name="connsiteY3" fmla="*/ 1786213 h 3572426"/>
              <a:gd name="connsiteX4" fmla="*/ 1786213 w 3572426"/>
              <a:gd name="connsiteY4" fmla="*/ 0 h 357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2426" h="3572426">
                <a:moveTo>
                  <a:pt x="1786213" y="0"/>
                </a:moveTo>
                <a:cubicBezTo>
                  <a:pt x="2772711" y="0"/>
                  <a:pt x="3572426" y="799715"/>
                  <a:pt x="3572426" y="1786213"/>
                </a:cubicBezTo>
                <a:cubicBezTo>
                  <a:pt x="3572426" y="2772711"/>
                  <a:pt x="2772711" y="3572426"/>
                  <a:pt x="1786213" y="3572426"/>
                </a:cubicBezTo>
                <a:cubicBezTo>
                  <a:pt x="799715" y="3572426"/>
                  <a:pt x="0" y="2772711"/>
                  <a:pt x="0" y="1786213"/>
                </a:cubicBezTo>
                <a:cubicBezTo>
                  <a:pt x="0" y="799715"/>
                  <a:pt x="799715" y="0"/>
                  <a:pt x="1786213" y="0"/>
                </a:cubicBezTo>
                <a:close/>
              </a:path>
            </a:pathLst>
          </a:custGeom>
          <a:blipFill dpi="0" rotWithShape="1"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E44CA941-2112-4108-B577-DDB22688A338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1375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C0B019-1F65-5FF3-EACC-1DBD4333A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0064" y="557784"/>
            <a:ext cx="5914085" cy="578011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763DD55-592C-903A-3F9C-A96924CFE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907302"/>
            <a:ext cx="4361688" cy="164969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4361688" cy="3434638"/>
          </a:xfrm>
        </p:spPr>
        <p:txBody>
          <a:bodyPr anchor="b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51C0813-C057-2B90-9C5A-3AE995C897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71625" y="862357"/>
            <a:ext cx="5170964" cy="5170964"/>
          </a:xfrm>
          <a:custGeom>
            <a:avLst/>
            <a:gdLst>
              <a:gd name="connsiteX0" fmla="*/ 2585482 w 5170964"/>
              <a:gd name="connsiteY0" fmla="*/ 0 h 5170964"/>
              <a:gd name="connsiteX1" fmla="*/ 5170964 w 5170964"/>
              <a:gd name="connsiteY1" fmla="*/ 2585482 h 5170964"/>
              <a:gd name="connsiteX2" fmla="*/ 2585482 w 5170964"/>
              <a:gd name="connsiteY2" fmla="*/ 5170964 h 5170964"/>
              <a:gd name="connsiteX3" fmla="*/ 0 w 5170964"/>
              <a:gd name="connsiteY3" fmla="*/ 2585482 h 5170964"/>
              <a:gd name="connsiteX4" fmla="*/ 2585482 w 5170964"/>
              <a:gd name="connsiteY4" fmla="*/ 0 h 5170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70964" h="5170964">
                <a:moveTo>
                  <a:pt x="2585482" y="0"/>
                </a:moveTo>
                <a:cubicBezTo>
                  <a:pt x="4013405" y="0"/>
                  <a:pt x="5170964" y="1157560"/>
                  <a:pt x="5170964" y="2585482"/>
                </a:cubicBezTo>
                <a:cubicBezTo>
                  <a:pt x="5170964" y="4013405"/>
                  <a:pt x="4013405" y="5170964"/>
                  <a:pt x="2585482" y="5170964"/>
                </a:cubicBezTo>
                <a:cubicBezTo>
                  <a:pt x="1157560" y="5170964"/>
                  <a:pt x="0" y="4013405"/>
                  <a:pt x="0" y="2585482"/>
                </a:cubicBezTo>
                <a:cubicBezTo>
                  <a:pt x="0" y="1157560"/>
                  <a:pt x="1157560" y="0"/>
                  <a:pt x="2585482" y="0"/>
                </a:cubicBezTo>
                <a:close/>
              </a:path>
            </a:pathLst>
          </a:custGeom>
          <a:blipFill dpi="0" rotWithShape="1"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7D3302DA-6AFE-4F11-B5FB-C17B82EA8578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128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967907A-96CA-89D9-9FD8-C85BFFEAF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316" y="4421770"/>
            <a:ext cx="10499656" cy="1528927"/>
          </a:xfrm>
        </p:spPr>
        <p:txBody>
          <a:bodyPr>
            <a:normAutofit/>
          </a:bodyPr>
          <a:lstStyle>
            <a:lvl1pPr algn="l">
              <a:lnSpc>
                <a:spcPct val="110000"/>
              </a:lnSpc>
              <a:defRPr sz="2000" b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824A94E6-CFC2-45CB-1F4E-C00A6DA2F70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66336" y="1330310"/>
            <a:ext cx="10499656" cy="3273331"/>
          </a:xfrm>
        </p:spPr>
        <p:txBody>
          <a:bodyPr anchor="b">
            <a:normAutofit/>
          </a:bodyPr>
          <a:lstStyle>
            <a:lvl1pPr marL="0" indent="0" algn="l">
              <a:lnSpc>
                <a:spcPct val="90000"/>
              </a:lnSpc>
              <a:buNone/>
              <a:defRPr sz="21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C3619648-D57F-48C1-8026-D656192BFCE5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A1F52FC-EB68-58F2-85B1-6235B55362A9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3877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804120"/>
            <a:ext cx="10543032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D7688EBA-E81D-4EC6-8C2B-03A401A980DE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ACAAB8A-DD1F-F240-8651-22FAC159B426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681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421770"/>
            <a:ext cx="7525512" cy="1933310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000" b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1353387"/>
            <a:ext cx="10543032" cy="3273331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1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175A1B29-DFBD-4673-8328-3ED6619AAB50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42EF41C-4509-4150-C0F1-83BB756ACF5F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2452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63662" y="561268"/>
            <a:ext cx="9264676" cy="5735465"/>
          </a:xfrm>
        </p:spPr>
        <p:txBody>
          <a:bodyPr anchor="ctr">
            <a:noAutofit/>
          </a:bodyPr>
          <a:lstStyle>
            <a:lvl1pPr marL="0" indent="0" algn="ctr">
              <a:lnSpc>
                <a:spcPct val="80000"/>
              </a:lnSpc>
              <a:buNone/>
              <a:defRPr lang="en-US" sz="6600" b="0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228600" indent="0" algn="ctr">
              <a:lnSpc>
                <a:spcPct val="80000"/>
              </a:lnSpc>
              <a:buNone/>
              <a:defRPr lang="en-US" sz="6600" b="0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457200" indent="0" algn="ctr">
              <a:lnSpc>
                <a:spcPct val="80000"/>
              </a:lnSpc>
              <a:buNone/>
              <a:defRPr lang="en-US" sz="6600" b="0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685800" indent="0" algn="ctr">
              <a:lnSpc>
                <a:spcPct val="100000"/>
              </a:lnSpc>
              <a:buNone/>
              <a:defRPr lang="en-US" sz="8000" b="1" kern="1200" cap="all" baseline="0" dirty="0">
                <a:solidFill>
                  <a:schemeClr val="tx1"/>
                </a:solidFill>
                <a:latin typeface="Playfair Display Black" pitchFamily="2" charset="0"/>
                <a:ea typeface="+mj-ea"/>
                <a:cs typeface="+mj-cs"/>
              </a:defRPr>
            </a:lvl4pPr>
            <a:lvl5pPr marL="914400" indent="0" algn="ctr">
              <a:lnSpc>
                <a:spcPct val="100000"/>
              </a:lnSpc>
              <a:buNone/>
              <a:defRPr lang="en-US" sz="8000" b="1" kern="1200" cap="all" baseline="0" dirty="0">
                <a:solidFill>
                  <a:schemeClr val="tx1"/>
                </a:solidFill>
                <a:latin typeface="Playfair Display Black" pitchFamily="2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E7C9592F-4A0D-4D12-B47E-4A7D843B26AD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44775AE-F67F-CB44-1D87-AB4D287818A5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764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290F78A7-ED9B-4802-8C3B-8810C7632A95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34D2A7D-7433-3BD7-B540-CAF81289672C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3692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24F266F9-F826-45A4-93B2-4F421185E715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F6FAFB8-6136-DD3A-86C3-855ED940D6F6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9681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34321655-180C-E5FF-5EBA-CB7C8C900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/>
          <a:stretch/>
        </p:blipFill>
        <p:spPr>
          <a:xfrm>
            <a:off x="492638" y="0"/>
            <a:ext cx="4471248" cy="4191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50322" y="5137616"/>
            <a:ext cx="8054173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93371" y="1188720"/>
            <a:ext cx="8593017" cy="2174966"/>
          </a:xfrm>
        </p:spPr>
        <p:txBody>
          <a:bodyPr anchor="b">
            <a:normAutofit/>
          </a:bodyPr>
          <a:lstStyle>
            <a:lvl1pPr marL="0" indent="-457200" defTabSz="914400">
              <a:lnSpc>
                <a:spcPct val="80000"/>
              </a:lnSpc>
              <a:spcBef>
                <a:spcPts val="0"/>
              </a:spcBef>
              <a:buNone/>
              <a:defRPr sz="4500" cap="all" baseline="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DB6CF73C-93E7-489E-AE2B-E246A7DB6D93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59926F-2327-8B2D-085E-499F8F38779A}"/>
              </a:ext>
            </a:extLst>
          </p:cNvPr>
          <p:cNvCxnSpPr/>
          <p:nvPr/>
        </p:nvCxnSpPr>
        <p:spPr>
          <a:xfrm>
            <a:off x="1551214" y="3477986"/>
            <a:ext cx="0" cy="199208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9773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7009" y="5349240"/>
            <a:ext cx="9043416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4000" cap="all" baseline="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A15AF2BE-7E3A-4323-8AD1-6D4FF44FD8E1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F5A24BE-62EC-1D31-CC8C-91D6C09F8228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9711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041" y="5669280"/>
            <a:ext cx="8805672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097280"/>
            <a:ext cx="8961120" cy="347472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4200" cap="all" baseline="0"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CB8FD7DB-FD7D-41C7-A7D0-5BAC7B3F1054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CC92CDB-3DCC-F547-8EEC-BE14157A4259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1823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F63BBBA-62F7-DBEC-F9CF-7226CF222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893" y="907303"/>
            <a:ext cx="10465073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70C6923B-FF9D-B437-5588-878AF0F8A0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0892" y="2268121"/>
            <a:ext cx="5040809" cy="3980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2312870-557C-564C-3520-F00CB9BF52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85157" y="2268121"/>
            <a:ext cx="5040809" cy="3980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7586B0B4-0F2D-499F-B46F-F681523A05A0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B15031E-7D6B-5DB2-0949-3226C3A6B5E9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9083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94C7CB3-8309-EE97-00D8-73D90094F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893" y="907303"/>
            <a:ext cx="10465073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0893" y="2268121"/>
            <a:ext cx="504080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CF4B8FC-8114-F896-19E9-61BFDBF1E79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285158" y="2268121"/>
            <a:ext cx="504080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0892" y="2969987"/>
            <a:ext cx="5040809" cy="3278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BA05586D-8745-CB79-26DE-BB05CF6BF8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85157" y="2969987"/>
            <a:ext cx="5040809" cy="3278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01266551-E982-43FB-8EB6-73FB0E4FDF12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69FD757-76AB-74D2-BF21-512AF236806B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431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7CF8608-BD7F-FDF6-C9FE-359BAFBCC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893" y="907303"/>
            <a:ext cx="10465073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6F57FA73-4BE2-4237-90E8-28123CE1B9FA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44ABFCC-D627-9493-2426-A6E5682EEBD4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8191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68BA1E88-22B3-4091-902C-19D6AD2267FE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94126D0-8C62-BE14-DAD7-1281C05B8DCA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693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595634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5"/>
            <a:ext cx="6440258" cy="575510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82EFC53A-E163-43E4-9309-C62B24E59229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75964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1847088"/>
            <a:ext cx="7342307" cy="1133856"/>
          </a:xfrm>
        </p:spPr>
        <p:txBody>
          <a:bodyPr anchor="b">
            <a:noAutofit/>
          </a:bodyPr>
          <a:lstStyle>
            <a:lvl1pPr>
              <a:defRPr sz="6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59536" y="3594099"/>
            <a:ext cx="10472928" cy="2743200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F57D2C4C-3CEB-4A3F-A850-2A701BAB5B4F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0F630EC-9C35-9636-5C2F-9B305B2CCE3F}"/>
              </a:ext>
            </a:extLst>
          </p:cNvPr>
          <p:cNvSpPr/>
          <p:nvPr/>
        </p:nvSpPr>
        <p:spPr>
          <a:xfrm>
            <a:off x="347133" y="328084"/>
            <a:ext cx="11497734" cy="6201833"/>
          </a:xfrm>
          <a:prstGeom prst="roundRect">
            <a:avLst>
              <a:gd name="adj" fmla="val 3015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8479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urple circle with black background&#10;&#10;AI-generated content may be incorrect.">
            <a:extLst>
              <a:ext uri="{FF2B5EF4-FFF2-40B4-BE49-F238E27FC236}">
                <a16:creationId xmlns:a16="http://schemas.microsoft.com/office/drawing/2014/main" id="{515E74ED-2A6E-80D7-2247-FD12F2612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00"/>
          <a:stretch/>
        </p:blipFill>
        <p:spPr>
          <a:xfrm>
            <a:off x="462641" y="0"/>
            <a:ext cx="8989429" cy="47554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857" y="3603170"/>
            <a:ext cx="7014009" cy="1507672"/>
          </a:xfrm>
        </p:spPr>
        <p:txBody>
          <a:bodyPr anchor="b">
            <a:noAutofit/>
          </a:bodyPr>
          <a:lstStyle>
            <a:lvl1pPr>
              <a:defRPr sz="45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4133" y="5480958"/>
            <a:ext cx="6360733" cy="744158"/>
          </a:xfrm>
        </p:spPr>
        <p:txBody>
          <a:bodyPr anchor="b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 indent="0">
              <a:lnSpc>
                <a:spcPct val="110000"/>
              </a:lnSpc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/>
          <a:lstStyle/>
          <a:p>
            <a:fld id="{1ABC5762-7F5E-4C8D-B27D-8990A68BB18F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B055BD5-F132-7EB0-787E-04988310DC8B}"/>
              </a:ext>
            </a:extLst>
          </p:cNvPr>
          <p:cNvCxnSpPr>
            <a:cxnSpLocks/>
          </p:cNvCxnSpPr>
          <p:nvPr/>
        </p:nvCxnSpPr>
        <p:spPr>
          <a:xfrm>
            <a:off x="4985657" y="5238749"/>
            <a:ext cx="0" cy="88274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9632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7132" y="6529916"/>
            <a:ext cx="3284341" cy="3280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65DFBE8-81F4-46A1-BB38-C49D79C4F68D}" type="datetime1">
              <a:rPr lang="en-US" smtClean="0"/>
              <a:t>2/28/2026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60019" y="6529916"/>
            <a:ext cx="2805405" cy="3280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5660" y="6529916"/>
            <a:ext cx="429207" cy="3280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754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  <p:sldLayoutId id="2147483849" r:id="rId23"/>
    <p:sldLayoutId id="2147483850" r:id="rId24"/>
    <p:sldLayoutId id="2147483851" r:id="rId25"/>
    <p:sldLayoutId id="2147483852" r:id="rId26"/>
    <p:sldLayoutId id="2147483853" r:id="rId27"/>
    <p:sldLayoutId id="2147483854" r:id="rId28"/>
    <p:sldLayoutId id="2147483855" r:id="rId29"/>
    <p:sldLayoutId id="2147483856" r:id="rId30"/>
    <p:sldLayoutId id="2147483857" r:id="rId31"/>
    <p:sldLayoutId id="2147483858" r:id="rId32"/>
    <p:sldLayoutId id="2147483859" r:id="rId33"/>
    <p:sldLayoutId id="2147483860" r:id="rId34"/>
    <p:sldLayoutId id="2147483861" r:id="rId35"/>
    <p:sldLayoutId id="2147483862" r:id="rId36"/>
    <p:sldLayoutId id="2147483877" r:id="rId37"/>
    <p:sldLayoutId id="2147483863" r:id="rId38"/>
    <p:sldLayoutId id="2147483864" r:id="rId39"/>
    <p:sldLayoutId id="2147483865" r:id="rId40"/>
    <p:sldLayoutId id="2147483866" r:id="rId41"/>
    <p:sldLayoutId id="2147483867" r:id="rId42"/>
    <p:sldLayoutId id="2147483868" r:id="rId43"/>
    <p:sldLayoutId id="2147483869" r:id="rId44"/>
    <p:sldLayoutId id="2147483870" r:id="rId45"/>
    <p:sldLayoutId id="2147483871" r:id="rId46"/>
    <p:sldLayoutId id="2147483872" r:id="rId47"/>
    <p:sldLayoutId id="2147483873" r:id="rId48"/>
    <p:sldLayoutId id="2147483874" r:id="rId49"/>
    <p:sldLayoutId id="2147483875" r:id="rId50"/>
    <p:sldLayoutId id="2147483876" r:id="rId51"/>
    <p:sldLayoutId id="2147483878" r:id="rId52"/>
    <p:sldLayoutId id="2147483879" r:id="rId5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500" b="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FB56E-1A01-8D29-F217-638F3BEF6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596" y="956998"/>
            <a:ext cx="9666003" cy="2342793"/>
          </a:xfrm>
        </p:spPr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diffusion </a:t>
            </a:r>
            <a:r>
              <a:rPr lang="fr-FR" sz="1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IRM mesure le mouvement microscopique aléatoire des molécules d’eau (mouvement Brownien) dans les tissus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Dans le cerveau :</a:t>
            </a:r>
            <a:b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S</a:t>
            </a:r>
            <a:r>
              <a:rPr lang="fr-FR" sz="1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l’eau circule librement → diffusion libre</a:t>
            </a:r>
            <a:br>
              <a:rPr lang="fr-FR" sz="1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 Si le mouvement est freiné → diffusion restreinte</a:t>
            </a:r>
            <a:br>
              <a:rPr lang="fr-FR" sz="1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1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1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Et alors l’IRM va transformer ces différences de mobilité en signal visible sur l’image.</a:t>
            </a:r>
            <a:br>
              <a:rPr lang="fr-FR" sz="1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1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089E3C42-09EE-943E-9302-10D973863DFF}"/>
              </a:ext>
            </a:extLst>
          </p:cNvPr>
          <p:cNvSpPr/>
          <p:nvPr/>
        </p:nvSpPr>
        <p:spPr>
          <a:xfrm>
            <a:off x="1244875" y="2179999"/>
            <a:ext cx="1321904" cy="238539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40FE6EA-4007-594A-A3A4-34F54FCBA140}"/>
              </a:ext>
            </a:extLst>
          </p:cNvPr>
          <p:cNvSpPr txBox="1"/>
          <p:nvPr/>
        </p:nvSpPr>
        <p:spPr>
          <a:xfrm>
            <a:off x="849596" y="2418538"/>
            <a:ext cx="542199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fr-F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Comment l’IRM mesure donc ce mouvement ?</a:t>
            </a:r>
          </a:p>
          <a:p>
            <a:pPr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séquence DWI utilise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 </a:t>
            </a:r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gradients de diffusion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(paires de gradients forts et brefs)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paramètre appelé </a:t>
            </a:r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b-value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(sensibilité à la diffusion)</a:t>
            </a:r>
          </a:p>
          <a:p>
            <a:pPr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Premier gradient → marque la position des protons</a:t>
            </a:r>
          </a:p>
          <a:p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Deuxième gradient → vérifie s’ils ont bougé</a:t>
            </a:r>
          </a:p>
          <a:p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donc: </a:t>
            </a:r>
          </a:p>
          <a:p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Si les molécules ont bougé → perte de signal</a:t>
            </a:r>
          </a:p>
          <a:p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Si elles n’ont pas bougé → signal conservé</a:t>
            </a:r>
          </a:p>
          <a:p>
            <a:pPr>
              <a:buNone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C’est-à-dire: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Eau mobile = signal diminué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Eau peu mobile = hypersignal en DW</a:t>
            </a:r>
          </a:p>
        </p:txBody>
      </p: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9CA72EAA-1678-82A8-CFB4-CF43A7A77BB8}"/>
              </a:ext>
            </a:extLst>
          </p:cNvPr>
          <p:cNvCxnSpPr/>
          <p:nvPr/>
        </p:nvCxnSpPr>
        <p:spPr>
          <a:xfrm>
            <a:off x="1517786" y="3538330"/>
            <a:ext cx="332961" cy="129208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F9F14D21-9925-0266-BAFF-A406FD91AFA8}"/>
              </a:ext>
            </a:extLst>
          </p:cNvPr>
          <p:cNvCxnSpPr/>
          <p:nvPr/>
        </p:nvCxnSpPr>
        <p:spPr>
          <a:xfrm>
            <a:off x="1516541" y="3750870"/>
            <a:ext cx="332961" cy="129208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Arrow: Curved Right 40">
            <a:extLst>
              <a:ext uri="{FF2B5EF4-FFF2-40B4-BE49-F238E27FC236}">
                <a16:creationId xmlns:a16="http://schemas.microsoft.com/office/drawing/2014/main" id="{D54B99A0-C9DE-7872-93D2-4A6792B6AB69}"/>
              </a:ext>
            </a:extLst>
          </p:cNvPr>
          <p:cNvSpPr/>
          <p:nvPr/>
        </p:nvSpPr>
        <p:spPr>
          <a:xfrm>
            <a:off x="1599780" y="4204251"/>
            <a:ext cx="166481" cy="298174"/>
          </a:xfrm>
          <a:prstGeom prst="curv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882A1B43-0CBE-5914-0F64-2CE985535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581082"/>
            <a:ext cx="5421995" cy="384268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D0B6B58-8993-CE42-8F6A-082C10171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2581082"/>
            <a:ext cx="762000" cy="77651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CF64484F-C941-3DC7-E865-945CE2CAD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0865" y="402850"/>
            <a:ext cx="1489314" cy="201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021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2CC9C-AE86-D77D-2F74-8B39860A8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222" y="704534"/>
            <a:ext cx="7525512" cy="448404"/>
          </a:xfrm>
        </p:spPr>
        <p:txBody>
          <a:bodyPr/>
          <a:lstStyle/>
          <a:p>
            <a:r>
              <a:rPr lang="fr-FR" b="1" u="sng" dirty="0"/>
              <a:t>Faux positifs : quand la diffusion “exagère”</a:t>
            </a:r>
            <a:endParaRPr lang="en-US" b="1" u="sn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D5BF16-E4E7-BCCD-0283-A88060B31E5E}"/>
              </a:ext>
            </a:extLst>
          </p:cNvPr>
          <p:cNvSpPr txBox="1"/>
          <p:nvPr/>
        </p:nvSpPr>
        <p:spPr>
          <a:xfrm>
            <a:off x="2176670" y="2274838"/>
            <a:ext cx="712884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Principales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situations 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T2 shine-through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œdème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vasogénique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Tumeurs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cérébrales (zones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tissualaires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cellulaires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nécrose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Abcès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cérébral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(restriction centrale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typique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Lésions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inflammatoires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Artéfacts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susceptibilité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distorsions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EPI)</a:t>
            </a:r>
          </a:p>
          <a:p>
            <a:pPr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Piège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majeur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Conclure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trop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rapidement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à un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infarctus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aigu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870825ED-26A0-88F3-1CD3-498959DEAB75}"/>
              </a:ext>
            </a:extLst>
          </p:cNvPr>
          <p:cNvSpPr/>
          <p:nvPr/>
        </p:nvSpPr>
        <p:spPr>
          <a:xfrm>
            <a:off x="2445027" y="4333463"/>
            <a:ext cx="596348" cy="15902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536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51BC45-CAED-BB43-A297-009708D51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27B009-8201-12DA-ABD9-98E8D303EF57}"/>
              </a:ext>
            </a:extLst>
          </p:cNvPr>
          <p:cNvSpPr txBox="1"/>
          <p:nvPr/>
        </p:nvSpPr>
        <p:spPr>
          <a:xfrm>
            <a:off x="612647" y="1440600"/>
            <a:ext cx="945569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C’est quoi? </a:t>
            </a:r>
          </a:p>
          <a:p>
            <a:pPr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L’effet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T2 </a:t>
            </a:r>
            <a:r>
              <a:rPr lang="fr-FR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shine-through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correspond à un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hypersignal en DWI qui n’est pas dû à une restriction réelle de la diffusion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mais simplement à un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signal T2 élevé qui “transparaît” à travers la séquence de diffusion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Plus simple? </a:t>
            </a:r>
          </a:p>
          <a:p>
            <a:pPr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La diffusion ne ment pas, mais elle est “contaminée” par le T2.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DABDCBD-8970-995A-1472-1599138625BB}"/>
              </a:ext>
            </a:extLst>
          </p:cNvPr>
          <p:cNvSpPr/>
          <p:nvPr/>
        </p:nvSpPr>
        <p:spPr>
          <a:xfrm>
            <a:off x="1602684" y="566530"/>
            <a:ext cx="7543800" cy="596348"/>
          </a:xfrm>
          <a:prstGeom prst="round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EFFET SHINE THROUGH?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3672AE-E03F-C03E-2667-A7EF5FB21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2576" y="453885"/>
            <a:ext cx="2153479" cy="2153479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B045002A-0CAB-F9A6-5B09-AA930477D1D3}"/>
              </a:ext>
            </a:extLst>
          </p:cNvPr>
          <p:cNvSpPr/>
          <p:nvPr/>
        </p:nvSpPr>
        <p:spPr>
          <a:xfrm>
            <a:off x="685800" y="1828800"/>
            <a:ext cx="844826" cy="218661"/>
          </a:xfrm>
          <a:prstGeom prst="rightArrow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BD1190-B978-7188-4E3A-0F97987A9F58}"/>
              </a:ext>
            </a:extLst>
          </p:cNvPr>
          <p:cNvSpPr txBox="1"/>
          <p:nvPr/>
        </p:nvSpPr>
        <p:spPr>
          <a:xfrm>
            <a:off x="1602684" y="3472648"/>
            <a:ext cx="973703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Rappel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l’eau bouge → perte de signal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l’eau ne bouge pas → signal conservé</a:t>
            </a:r>
          </a:p>
          <a:p>
            <a:pPr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Mais 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tissu avec un T2 très long (beaucoup d’eau libre, œdème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vasogénique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 exemple) a déjà un signal élevé au départ.</a:t>
            </a:r>
          </a:p>
          <a:p>
            <a:pPr lvl="1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Même si les molécules diffusent normalement, le signal T2 de base est tellement fort qu’il persiste après application des gradients.</a:t>
            </a:r>
          </a:p>
          <a:p>
            <a:pPr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</a:p>
          <a:p>
            <a:pPr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L’hypersignal “passe à travers” la pondération diffusion.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C86BF0B8-014D-D41D-82F5-8C44DB774D49}"/>
              </a:ext>
            </a:extLst>
          </p:cNvPr>
          <p:cNvSpPr/>
          <p:nvPr/>
        </p:nvSpPr>
        <p:spPr>
          <a:xfrm>
            <a:off x="926592" y="5208104"/>
            <a:ext cx="1160625" cy="209296"/>
          </a:xfrm>
          <a:prstGeom prst="rightArrow">
            <a:avLst/>
          </a:prstGeom>
          <a:ln w="28575"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F4C550D8-9407-52A7-1667-62B821E5B6FB}"/>
              </a:ext>
            </a:extLst>
          </p:cNvPr>
          <p:cNvSpPr/>
          <p:nvPr/>
        </p:nvSpPr>
        <p:spPr>
          <a:xfrm>
            <a:off x="2484782" y="5874026"/>
            <a:ext cx="626166" cy="417444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B77770-FC16-61F7-5559-B46F1536C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086" y="2533525"/>
            <a:ext cx="1012963" cy="101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280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162CE-B44F-423D-BC73-42D42A02C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4E6ACF-3DE6-1270-8E9D-2CB8F4001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00" y="1351722"/>
            <a:ext cx="3290642" cy="39329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2F039A-98D5-3E3B-828F-EC812D7084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646" y="1351722"/>
            <a:ext cx="3587922" cy="39329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B7BDD6-3C19-8C53-217D-7BFAAC5C5F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666" y="1351721"/>
            <a:ext cx="3678422" cy="3932911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216B713D-B6BC-97C0-82D8-DC10572FAF95}"/>
              </a:ext>
            </a:extLst>
          </p:cNvPr>
          <p:cNvSpPr/>
          <p:nvPr/>
        </p:nvSpPr>
        <p:spPr>
          <a:xfrm>
            <a:off x="3498574" y="2683565"/>
            <a:ext cx="934278" cy="2882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1327C-5EC4-8A7F-50B8-D4E01EBDE990}"/>
              </a:ext>
            </a:extLst>
          </p:cNvPr>
          <p:cNvSpPr/>
          <p:nvPr/>
        </p:nvSpPr>
        <p:spPr>
          <a:xfrm>
            <a:off x="7413417" y="2683564"/>
            <a:ext cx="934278" cy="2882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FC66B53-86F2-C8A7-DC50-E916049AF14A}"/>
              </a:ext>
            </a:extLst>
          </p:cNvPr>
          <p:cNvSpPr/>
          <p:nvPr/>
        </p:nvSpPr>
        <p:spPr>
          <a:xfrm>
            <a:off x="3021496" y="4909930"/>
            <a:ext cx="735495" cy="2882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T2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8278C58-34F4-8EA9-5E09-2C081F09D414}"/>
              </a:ext>
            </a:extLst>
          </p:cNvPr>
          <p:cNvSpPr/>
          <p:nvPr/>
        </p:nvSpPr>
        <p:spPr>
          <a:xfrm>
            <a:off x="10737574" y="4909928"/>
            <a:ext cx="735495" cy="2882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ADC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4BDD02E-0C64-98A1-89E5-6F0B799D3F15}"/>
              </a:ext>
            </a:extLst>
          </p:cNvPr>
          <p:cNvSpPr/>
          <p:nvPr/>
        </p:nvSpPr>
        <p:spPr>
          <a:xfrm>
            <a:off x="6894444" y="4909929"/>
            <a:ext cx="735495" cy="28823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DIFF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9B009A8-FA46-F4D3-A73A-24F506FC6D2D}"/>
              </a:ext>
            </a:extLst>
          </p:cNvPr>
          <p:cNvSpPr/>
          <p:nvPr/>
        </p:nvSpPr>
        <p:spPr>
          <a:xfrm>
            <a:off x="2167128" y="447260"/>
            <a:ext cx="7543800" cy="596348"/>
          </a:xfrm>
          <a:prstGeom prst="round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EFFET SHINE THROUGH?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22E6003-8479-AFB7-22B0-EB92828FCC7B}"/>
              </a:ext>
            </a:extLst>
          </p:cNvPr>
          <p:cNvSpPr/>
          <p:nvPr/>
        </p:nvSpPr>
        <p:spPr>
          <a:xfrm>
            <a:off x="930050" y="5592747"/>
            <a:ext cx="2512941" cy="67586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Hypersignal T2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0AFA11F-4AD3-31F0-9B43-5000E6D03C7B}"/>
              </a:ext>
            </a:extLst>
          </p:cNvPr>
          <p:cNvSpPr/>
          <p:nvPr/>
        </p:nvSpPr>
        <p:spPr>
          <a:xfrm>
            <a:off x="4652497" y="5592747"/>
            <a:ext cx="2662703" cy="67586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Hypersignal Diffusion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E90706E-7D4C-A3DC-4DF3-24762EE45B10}"/>
              </a:ext>
            </a:extLst>
          </p:cNvPr>
          <p:cNvSpPr/>
          <p:nvPr/>
        </p:nvSpPr>
        <p:spPr>
          <a:xfrm>
            <a:off x="8454457" y="5619581"/>
            <a:ext cx="2512941" cy="67586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ADC </a:t>
            </a:r>
            <a:r>
              <a:rPr lang="en-US" dirty="0" err="1"/>
              <a:t>élevé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686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E2A22-04DB-6EDB-09CD-BE1562D2E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6BA1B-C142-7278-4A41-524BC5172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244" y="1400273"/>
            <a:ext cx="7525512" cy="448404"/>
          </a:xfrm>
        </p:spPr>
        <p:txBody>
          <a:bodyPr/>
          <a:lstStyle/>
          <a:p>
            <a:r>
              <a:rPr lang="fr-FR" b="1" u="sng" dirty="0"/>
              <a:t>Faux négatifs : quand la diffusion “rate”</a:t>
            </a:r>
            <a:endParaRPr lang="en-US" b="1" u="sn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7E5014-705F-EEE0-8404-978BA4E24117}"/>
              </a:ext>
            </a:extLst>
          </p:cNvPr>
          <p:cNvSpPr txBox="1"/>
          <p:nvPr/>
        </p:nvSpPr>
        <p:spPr>
          <a:xfrm>
            <a:off x="1051062" y="2732039"/>
            <a:ext cx="105777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Situations à risque 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AVC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hyperaigu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(&lt; 3 heures)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Lésions du tronc cérébral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Petits infarctus lacunaires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Artéfacts techniques</a:t>
            </a:r>
          </a:p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Une DWI normale n’élimine pas formellement un AVC au stade très précoce.</a:t>
            </a:r>
          </a:p>
        </p:txBody>
      </p:sp>
      <p:sp>
        <p:nvSpPr>
          <p:cNvPr id="3" name="Lightning Bolt 2">
            <a:extLst>
              <a:ext uri="{FF2B5EF4-FFF2-40B4-BE49-F238E27FC236}">
                <a16:creationId xmlns:a16="http://schemas.microsoft.com/office/drawing/2014/main" id="{CD0ADF24-0233-4A5E-AAEA-B5143C96610F}"/>
              </a:ext>
            </a:extLst>
          </p:cNvPr>
          <p:cNvSpPr/>
          <p:nvPr/>
        </p:nvSpPr>
        <p:spPr>
          <a:xfrm>
            <a:off x="1401416" y="4608610"/>
            <a:ext cx="467139" cy="427383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93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99CA7-8D14-B086-9AE8-BA824F474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D41D-8ACB-04AE-6043-9F5EE9814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5978" y="684656"/>
            <a:ext cx="7525512" cy="448404"/>
          </a:xfrm>
        </p:spPr>
        <p:txBody>
          <a:bodyPr>
            <a:normAutofit/>
          </a:bodyPr>
          <a:lstStyle/>
          <a:p>
            <a:r>
              <a:rPr lang="fr-FR" b="1" u="sng" dirty="0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AVC </a:t>
            </a:r>
            <a:r>
              <a:rPr lang="fr-FR" b="1" u="sng" dirty="0" err="1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hyperaigu</a:t>
            </a:r>
            <a:r>
              <a:rPr lang="fr-FR" b="1" u="sng" dirty="0">
                <a:solidFill>
                  <a:schemeClr val="dk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Pourquoi ma diffusion le rate?</a:t>
            </a:r>
            <a:endParaRPr lang="en-US" b="1" u="sng" dirty="0">
              <a:solidFill>
                <a:schemeClr val="dk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DF56D5-8221-989F-2527-6F9BCE1CB168}"/>
              </a:ext>
            </a:extLst>
          </p:cNvPr>
          <p:cNvSpPr txBox="1"/>
          <p:nvPr/>
        </p:nvSpPr>
        <p:spPr>
          <a:xfrm>
            <a:off x="623681" y="1440600"/>
            <a:ext cx="4892537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Tout d’abord quand la DWI devient positive ?</a:t>
            </a:r>
          </a:p>
          <a:p>
            <a:pPr lvl="1"/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restriction apparaît lorsque :</a:t>
            </a:r>
          </a:p>
          <a:p>
            <a:pPr marL="1257300" lvl="2" indent="-342900">
              <a:buFont typeface="+mj-lt"/>
              <a:buAutoNum type="arabicPeriod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Défaillance énergétique</a:t>
            </a:r>
          </a:p>
          <a:p>
            <a:pPr marL="1257300" lvl="2" indent="-342900">
              <a:buFont typeface="+mj-lt"/>
              <a:buAutoNum type="arabicPeriod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Arrêt pompe Na⁺/K⁺</a:t>
            </a:r>
          </a:p>
          <a:p>
            <a:pPr marL="1257300" lvl="2" indent="-342900">
              <a:buFont typeface="+mj-lt"/>
              <a:buAutoNum type="arabicPeriod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Entrée d’eau intracellulaire</a:t>
            </a:r>
          </a:p>
          <a:p>
            <a:pPr marL="1257300" lvl="2" indent="-342900">
              <a:buFont typeface="+mj-lt"/>
              <a:buAutoNum type="arabicPeriod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Œdème cytotoxique</a:t>
            </a:r>
          </a:p>
          <a:p>
            <a:pPr marL="1257300" lvl="2" indent="-342900">
              <a:buFont typeface="+mj-lt"/>
              <a:buAutoNum type="arabicPeriod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Diminution de l’espace extracellulaire</a:t>
            </a:r>
          </a:p>
          <a:p>
            <a:pPr marL="1257300" lvl="2" indent="-342900">
              <a:buFont typeface="+mj-lt"/>
              <a:buAutoNum type="arabicPeriod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Baisse de l’ADC</a:t>
            </a:r>
          </a:p>
          <a:p>
            <a:pPr>
              <a:buNone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Mais ce processus 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n’est pas instantané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F99CD3-A871-0F57-40CB-92E5A18AD167}"/>
              </a:ext>
            </a:extLst>
          </p:cNvPr>
          <p:cNvSpPr txBox="1"/>
          <p:nvPr/>
        </p:nvSpPr>
        <p:spPr>
          <a:xfrm>
            <a:off x="6378734" y="3095578"/>
            <a:ext cx="5254487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Dans les toutes premières minutes 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L’ischémie débute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perfusion chute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métabolisme bascule en anaérobie</a:t>
            </a:r>
          </a:p>
          <a:p>
            <a:pPr>
              <a:buNone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Mais :</a:t>
            </a:r>
          </a:p>
          <a:p>
            <a:pPr>
              <a:buNone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L’œdème cytotoxique n’est pas encore suffisant</a:t>
            </a:r>
            <a:b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L’ADC n’a pas encore significativement diminué</a:t>
            </a:r>
          </a:p>
          <a:p>
            <a:pPr>
              <a:buNone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Résultat :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DWI normale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ADC normal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Perfusion déjà anormale</a:t>
            </a:r>
          </a:p>
          <a:p>
            <a:pPr>
              <a:buNone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C’est la 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discordance diffusion–perfusion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très précoce</a:t>
            </a:r>
            <a:r>
              <a:rPr lang="fr-FR" dirty="0"/>
              <a:t>.</a:t>
            </a:r>
          </a:p>
        </p:txBody>
      </p:sp>
      <p:sp>
        <p:nvSpPr>
          <p:cNvPr id="9" name="Arrow: Curved Right 8">
            <a:extLst>
              <a:ext uri="{FF2B5EF4-FFF2-40B4-BE49-F238E27FC236}">
                <a16:creationId xmlns:a16="http://schemas.microsoft.com/office/drawing/2014/main" id="{DD7D576E-C0DE-B52E-0AB5-D52DF88DB29E}"/>
              </a:ext>
            </a:extLst>
          </p:cNvPr>
          <p:cNvSpPr/>
          <p:nvPr/>
        </p:nvSpPr>
        <p:spPr>
          <a:xfrm>
            <a:off x="4427350" y="3273140"/>
            <a:ext cx="1470992" cy="1179924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B34D5B3-42FB-7082-769F-710513665162}"/>
              </a:ext>
            </a:extLst>
          </p:cNvPr>
          <p:cNvSpPr/>
          <p:nvPr/>
        </p:nvSpPr>
        <p:spPr>
          <a:xfrm>
            <a:off x="4236289" y="5799940"/>
            <a:ext cx="1951383" cy="239683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71BF40-8EA0-3B2C-2AEC-7C6EF25ACA91}"/>
              </a:ext>
            </a:extLst>
          </p:cNvPr>
          <p:cNvSpPr txBox="1"/>
          <p:nvPr/>
        </p:nvSpPr>
        <p:spPr>
          <a:xfrm>
            <a:off x="496691" y="3977520"/>
            <a:ext cx="373959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Délai réel d’apparition de la restriction</a:t>
            </a:r>
          </a:p>
          <a:p>
            <a:pPr>
              <a:buNone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Variable, souvent 15–45 min, mais peut dépasser 1–3 heures dans certains territoires.</a:t>
            </a:r>
          </a:p>
          <a:p>
            <a:pPr>
              <a:buNone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Cela dépend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sévérité de l’hypoperfusion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circulation collatérale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territoire concerné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2CACFC6-0530-ABF6-429D-34B00B106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6022" y="598211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59035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 Circle">
  <a:themeElements>
    <a:clrScheme name="Custom 2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F0D4DB"/>
      </a:accent1>
      <a:accent2>
        <a:srgbClr val="DBE7F5"/>
      </a:accent2>
      <a:accent3>
        <a:srgbClr val="C9E2D6"/>
      </a:accent3>
      <a:accent4>
        <a:srgbClr val="BABAD6"/>
      </a:accent4>
      <a:accent5>
        <a:srgbClr val="F0D2BF"/>
      </a:accent5>
      <a:accent6>
        <a:srgbClr val="F3E49A"/>
      </a:accent6>
      <a:hlink>
        <a:srgbClr val="7030A0"/>
      </a:hlink>
      <a:folHlink>
        <a:srgbClr val="107573"/>
      </a:folHlink>
    </a:clrScheme>
    <a:fontScheme name="Custom 10">
      <a:majorFont>
        <a:latin typeface="Lora"/>
        <a:ea typeface=""/>
        <a:cs typeface=""/>
      </a:majorFont>
      <a:minorFont>
        <a:latin typeface="Poppi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 Circle_Keynote Presentation_win32_LW_V6" id="{670309C8-2C38-4CFF-82BA-AF197439C521}" vid="{43F42362-DC95-4CBA-A0A2-5C03B532E6C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A9C388-2C06-4AF2-857C-74055069A2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F782DA7-86C0-4A84-A860-11A1E6E3FB6B}">
  <ds:schemaRefs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71af3243-3dd4-4a8d-8c0d-dd76da1f02a5"/>
    <ds:schemaRef ds:uri="http://schemas.microsoft.com/sharepoint/v3"/>
    <ds:schemaRef ds:uri="http://schemas.microsoft.com/office/2006/metadata/properties"/>
    <ds:schemaRef ds:uri="http://schemas.openxmlformats.org/package/2006/metadata/core-properties"/>
    <ds:schemaRef ds:uri="230e9df3-be65-4c73-a93b-d1236ebd677e"/>
    <ds:schemaRef ds:uri="16c05727-aa75-4e4a-9b5f-8a80a1165891"/>
  </ds:schemaRefs>
</ds:datastoreItem>
</file>

<file path=customXml/itemProps3.xml><?xml version="1.0" encoding="utf-8"?>
<ds:datastoreItem xmlns:ds="http://schemas.openxmlformats.org/officeDocument/2006/customXml" ds:itemID="{076F8FCD-0A1F-4F6A-8F55-15E9E87E2E4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Gradient aura keynote presentation</Template>
  <TotalTime>591</TotalTime>
  <Words>556</Words>
  <Application>Microsoft Office PowerPoint</Application>
  <PresentationFormat>Widescreen</PresentationFormat>
  <Paragraphs>79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Arial</vt:lpstr>
      <vt:lpstr>Lora</vt:lpstr>
      <vt:lpstr>Playfair Display Black</vt:lpstr>
      <vt:lpstr>Poppins Light</vt:lpstr>
      <vt:lpstr>Times New Roman</vt:lpstr>
      <vt:lpstr>Wingdings</vt:lpstr>
      <vt:lpstr>Gradient Circle</vt:lpstr>
      <vt:lpstr>La diffusion en IRM mesure le mouvement microscopique aléatoire des molécules d’eau (mouvement Brownien) dans les tissus. Dans le cerveau :  - Si l’eau circule librement → diffusion libre  - Si le mouvement est freiné → diffusion restreinte     Et alors l’IRM va transformer ces différences de mobilité en signal visible sur l’image.  </vt:lpstr>
      <vt:lpstr>Faux positifs : quand la diffusion “exagère”</vt:lpstr>
      <vt:lpstr>Quote</vt:lpstr>
      <vt:lpstr>PowerPoint Presentation</vt:lpstr>
      <vt:lpstr>Faux négatifs : quand la diffusion “rate”</vt:lpstr>
      <vt:lpstr>AVC hyperaigu: Pourquoi ma diffusion le rate?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Mouad Bensada</dc:creator>
  <cp:lastModifiedBy>Mouad Bensada</cp:lastModifiedBy>
  <cp:revision>7</cp:revision>
  <dcterms:created xsi:type="dcterms:W3CDTF">2026-02-24T21:59:30Z</dcterms:created>
  <dcterms:modified xsi:type="dcterms:W3CDTF">2026-02-28T02:50:05Z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