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62" r:id="rId5"/>
  </p:sldIdLst>
  <p:sldSz cx="12192000" cy="6858000"/>
  <p:notesSz cx="6858000" cy="9144000"/>
  <p:defaultTextStyle>
    <a:defPPr>
      <a:defRPr lang="fr-D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76"/>
    <p:restoredTop sz="94800"/>
  </p:normalViewPr>
  <p:slideViewPr>
    <p:cSldViewPr snapToGrid="0">
      <p:cViewPr varScale="1">
        <p:scale>
          <a:sx n="112" d="100"/>
          <a:sy n="112" d="100"/>
        </p:scale>
        <p:origin x="232" y="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532F8-3F43-A22F-966D-E1E4E296F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3AA3D7-780D-4721-C54A-69F2C13928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5D2ED3-CE8D-3511-0565-DF8B93F9F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8A95C7-F85E-8165-4B27-0F9AC51B8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F68D56-E1A5-879A-5AD9-EFB6B348C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556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328B7-EAA0-C487-0BB8-F755A29BA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E50E710-08ED-A2C5-7468-4AC1C7811C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E93E65-E11B-1018-55F9-E58D9C64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5AF2F1-6685-1CAC-D1B1-E65BB76FE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F44CA1-A485-933D-09B4-47152E6E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593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50B52-D44F-78D3-23EE-D423FA062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6FDC7A-B21D-E749-313E-503B67768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82732D-1EB7-D58B-F838-E6A7C53E8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0608D8-42D2-15DA-C9B6-9D74D616B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B452A-B09D-197C-F1C8-EB4D9A19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649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43DBF2-FF4E-AFA9-83E7-C018D39FA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805F52-3AAC-3133-7F33-8239CEC482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B78ECA-4FC2-8AB3-7E6F-CEC7756AD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451E39F-686A-AE1C-72E7-1F4B099E7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E2490-207A-1851-57B9-DAC05845F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49AF80-FE8A-E35C-202B-F3BA1F6FC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142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632925-5EFC-8679-B4CE-39EF1ED0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BCBD5F-427D-8B10-0A15-19F328BCD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DCD982B-9A2C-A873-4BC4-C502EE6A28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891E468-511F-0F98-2A88-B7E3E1AC33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8CEB675-CAA2-72CD-6AA5-C631BD0EE9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52B44FE-AF49-958B-0F66-7F109B5F1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0082849-8969-B465-EDC4-91406A653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9D70B7D-CB23-7D34-1A86-B18D8194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751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5C31A9-F511-7994-D4BB-E1F618B06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349B09-C181-3292-CC76-3C9C94C40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6A24D9-B1B3-FCA3-DEA0-65B0F6071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A4A3D59-B4AC-0E29-23E7-A329A7233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89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DD1418-FA96-D908-EB06-D177B0867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BDDEFE6-F3A8-ED40-3877-83BD05D3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1D05F63-53C4-B601-F1E1-05A21FBD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3971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7C1484-8D26-6AC5-EA4F-0D307D5DA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EA85E8-6D45-FF5D-6B55-2F08CAF86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6010CC4-64E1-5E76-FCEA-791CDB441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BEC0FD-319C-D227-FBCC-82DD7726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A27B5D-EFA0-8202-F76C-94202D996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396A3B-8907-8572-0F0F-09BBEC63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645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399E8-2328-1C8F-2184-3003C701B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D4A26A4-B024-4A13-1568-033F71E04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8A89522-6E8F-DD92-5A3B-50A183D8B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763DCF-0E05-5147-231E-748C80F2D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BF311D2-A17A-CF10-18BB-BF6904775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266857-B6B4-C45B-CA84-C432144E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2302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C9D49-FCFF-05A7-2367-35AD65263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BAAFFBC-4FBB-037B-58F0-124B077E7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77E5F05-496B-3078-D053-CF150398C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2B607F-81BA-B563-6C59-5764B2CEB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EDF4A6-A996-D36E-9224-357472573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25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B0970B7-3005-E59B-B296-C6363099B1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CB7497E-4A25-AB52-762E-73B7237083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106C23-5E52-5026-130E-7AAA4AF78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163288-A3D0-D937-AC10-C4761280E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54A039-435B-C164-B9D9-29FB877D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989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B5C0060-4B3C-1809-C822-304717A06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114BEE1-2A31-07EB-A5C3-7412ECD98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7AA7F1-1DC4-44C1-266E-8366644DC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8AFE-92D5-6849-B561-F63E34B0333A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5D944BE-1704-9D13-3625-B7A39BDE4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3D9462-7ACF-ECE8-86DD-C10565569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D95E5-C882-B544-8565-BAC295BCF01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71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D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277A4-01E6-E3DB-56B3-A773895961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57615"/>
            <a:ext cx="7021689" cy="2471385"/>
          </a:xfrm>
        </p:spPr>
        <p:txBody>
          <a:bodyPr>
            <a:normAutofit fontScale="90000"/>
          </a:bodyPr>
          <a:lstStyle/>
          <a:p>
            <a:r>
              <a:rPr lang="fr-FR" dirty="0"/>
              <a:t>Neuro pédiatrie : </a:t>
            </a:r>
            <a:br>
              <a:rPr lang="fr-FR" dirty="0"/>
            </a:br>
            <a:r>
              <a:rPr lang="fr-FR" dirty="0"/>
              <a:t>à propos de 20 cas cliniques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84377F0-C95C-94F9-2B86-78438C9DC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1466" y="3801533"/>
            <a:ext cx="4718756" cy="1828800"/>
          </a:xfrm>
        </p:spPr>
        <p:txBody>
          <a:bodyPr/>
          <a:lstStyle/>
          <a:p>
            <a:r>
              <a:rPr lang="fr-FR" dirty="0"/>
              <a:t>CHU Nafissa Hamoud EX-</a:t>
            </a:r>
            <a:r>
              <a:rPr lang="fr-FR" dirty="0" err="1"/>
              <a:t>Parnet</a:t>
            </a:r>
            <a:r>
              <a:rPr lang="fr-FR" dirty="0"/>
              <a:t> </a:t>
            </a:r>
          </a:p>
          <a:p>
            <a:r>
              <a:rPr lang="fr-FR" dirty="0"/>
              <a:t>Service d’imagerie médicale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1B1015E-73BA-8281-127C-50DC38DFA61C}"/>
              </a:ext>
            </a:extLst>
          </p:cNvPr>
          <p:cNvSpPr txBox="1"/>
          <p:nvPr/>
        </p:nvSpPr>
        <p:spPr>
          <a:xfrm>
            <a:off x="2220619" y="59003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 descr="IRM cérébrale pédiatrique sous anesthésie | American Hospital of Paris">
            <a:extLst>
              <a:ext uri="{FF2B5EF4-FFF2-40B4-BE49-F238E27FC236}">
                <a16:creationId xmlns:a16="http://schemas.microsoft.com/office/drawing/2014/main" id="{4002060C-1C03-FBCB-48B0-EFE5E646E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780" y="1270598"/>
            <a:ext cx="5658765" cy="431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5653C-AE7F-AB77-2160-9BCD9D913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284656E-2236-B736-9969-596D55293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8246" y="0"/>
            <a:ext cx="4137686" cy="402336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CBADD0-6830-D0BB-AB9E-6BC14F67B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67" y="0"/>
            <a:ext cx="3861021" cy="402336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7112CDD-23DD-4ECD-D431-FEB4779EE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1021" y="1"/>
            <a:ext cx="3869957" cy="402336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53CC536-439B-0968-7079-8DC7E1BA8897}"/>
              </a:ext>
            </a:extLst>
          </p:cNvPr>
          <p:cNvSpPr txBox="1"/>
          <p:nvPr/>
        </p:nvSpPr>
        <p:spPr>
          <a:xfrm>
            <a:off x="3520989" y="86398"/>
            <a:ext cx="892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T2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8394A31-F219-5CBC-5F83-CE9A8C11ABA8}"/>
              </a:ext>
            </a:extLst>
          </p:cNvPr>
          <p:cNvSpPr txBox="1"/>
          <p:nvPr/>
        </p:nvSpPr>
        <p:spPr>
          <a:xfrm>
            <a:off x="7522687" y="134165"/>
            <a:ext cx="61897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T2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0F56BCE-099A-58DC-83A5-9B3C6B3ACD33}"/>
              </a:ext>
            </a:extLst>
          </p:cNvPr>
          <p:cNvSpPr txBox="1"/>
          <p:nvPr/>
        </p:nvSpPr>
        <p:spPr>
          <a:xfrm>
            <a:off x="11479822" y="86398"/>
            <a:ext cx="8147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 err="1">
                <a:solidFill>
                  <a:schemeClr val="bg2"/>
                </a:solidFill>
              </a:rPr>
              <a:t>T</a:t>
            </a:r>
            <a:r>
              <a:rPr lang="fr-FR" b="1" dirty="0">
                <a:solidFill>
                  <a:schemeClr val="bg2"/>
                </a:solidFill>
              </a:rPr>
              <a:t>! IR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18CC117-0759-438E-DF71-086A98E43946}"/>
              </a:ext>
            </a:extLst>
          </p:cNvPr>
          <p:cNvSpPr txBox="1"/>
          <p:nvPr/>
        </p:nvSpPr>
        <p:spPr>
          <a:xfrm>
            <a:off x="640080" y="4556760"/>
            <a:ext cx="41798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fille âgée de 9 ans</a:t>
            </a:r>
          </a:p>
          <a:p>
            <a:r>
              <a:rPr lang="fr-FR" dirty="0">
                <a:solidFill>
                  <a:schemeClr val="bg2"/>
                </a:solidFill>
              </a:rPr>
              <a:t>Epilepsie pharmaco résistante.</a:t>
            </a:r>
          </a:p>
          <a:p>
            <a:r>
              <a:rPr lang="fr-FR" dirty="0">
                <a:solidFill>
                  <a:schemeClr val="bg2"/>
                </a:solidFill>
              </a:rPr>
              <a:t>EEG : foyer épileptogène temporal gauche </a:t>
            </a:r>
          </a:p>
        </p:txBody>
      </p:sp>
    </p:spTree>
    <p:extLst>
      <p:ext uri="{BB962C8B-B14F-4D97-AF65-F5344CB8AC3E}">
        <p14:creationId xmlns:p14="http://schemas.microsoft.com/office/powerpoint/2010/main" val="512540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A42327-2030-3246-FFED-6BB2E44D9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9003343-5DEA-F2B0-D5C7-88A1C016C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707" y="68837"/>
            <a:ext cx="2066734" cy="257634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418152D8-0F14-3FB2-3396-266C383D984C}"/>
              </a:ext>
            </a:extLst>
          </p:cNvPr>
          <p:cNvSpPr txBox="1"/>
          <p:nvPr/>
        </p:nvSpPr>
        <p:spPr>
          <a:xfrm>
            <a:off x="6042299" y="1357007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FLAIR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C4B93E9-186A-D9FC-9218-D463481A314C}"/>
              </a:ext>
            </a:extLst>
          </p:cNvPr>
          <p:cNvSpPr txBox="1"/>
          <p:nvPr/>
        </p:nvSpPr>
        <p:spPr>
          <a:xfrm>
            <a:off x="6096000" y="3322802"/>
            <a:ext cx="596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DIFF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2CA16D-9BD1-4B6C-E10B-7D71840ADB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440"/>
          <a:stretch>
            <a:fillRect/>
          </a:stretch>
        </p:blipFill>
        <p:spPr>
          <a:xfrm>
            <a:off x="469597" y="68837"/>
            <a:ext cx="1953339" cy="249148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1B840395-F898-A25C-CF35-EACEF6956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63" y="2560320"/>
            <a:ext cx="1691639" cy="189429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9AC3EDB8-7CDA-7565-5DBF-A499CE063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6502" y="2560320"/>
            <a:ext cx="1773144" cy="202373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2822EA1-961D-6A32-C565-133FA4A936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97" y="4454616"/>
            <a:ext cx="1773144" cy="202373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C6DE2423-20E9-5AF6-1FB8-944D2ED0D3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707" y="4391377"/>
            <a:ext cx="2066734" cy="224262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830F5C90-AFA7-EEF9-7676-85F60B5A8051}"/>
              </a:ext>
            </a:extLst>
          </p:cNvPr>
          <p:cNvSpPr txBox="1"/>
          <p:nvPr/>
        </p:nvSpPr>
        <p:spPr>
          <a:xfrm>
            <a:off x="6093654" y="536012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ADC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E5DB53E5-9204-78E0-DB92-AEB099495A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338" y="745875"/>
            <a:ext cx="2096673" cy="241999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4CC8BFD-9C54-B527-75C2-9CBAE6E7FE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7210" y="3692134"/>
            <a:ext cx="2005520" cy="224262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E1DE0888-3E82-F20C-962F-719332DC0934}"/>
              </a:ext>
            </a:extLst>
          </p:cNvPr>
          <p:cNvSpPr txBox="1"/>
          <p:nvPr/>
        </p:nvSpPr>
        <p:spPr>
          <a:xfrm>
            <a:off x="8286750" y="745875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C+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22A73E-2F02-28B2-766C-A8407EF2385F}"/>
              </a:ext>
            </a:extLst>
          </p:cNvPr>
          <p:cNvSpPr txBox="1"/>
          <p:nvPr/>
        </p:nvSpPr>
        <p:spPr>
          <a:xfrm>
            <a:off x="8419497" y="3692134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C+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A6970F4-2B60-B65B-9C65-967E3629EA39}"/>
              </a:ext>
            </a:extLst>
          </p:cNvPr>
          <p:cNvSpPr txBox="1"/>
          <p:nvPr/>
        </p:nvSpPr>
        <p:spPr>
          <a:xfrm>
            <a:off x="9212580" y="2645177"/>
            <a:ext cx="2691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Garçon de 5 ans </a:t>
            </a:r>
          </a:p>
          <a:p>
            <a:r>
              <a:rPr lang="fr-FR" dirty="0">
                <a:solidFill>
                  <a:schemeClr val="bg2"/>
                </a:solidFill>
              </a:rPr>
              <a:t>Paresthésie du MS gauche </a:t>
            </a:r>
          </a:p>
          <a:p>
            <a:r>
              <a:rPr lang="fr-FR" dirty="0">
                <a:solidFill>
                  <a:schemeClr val="bg2"/>
                </a:solidFill>
              </a:rPr>
              <a:t>Céphalée</a:t>
            </a:r>
          </a:p>
          <a:p>
            <a:r>
              <a:rPr lang="fr-FR" dirty="0">
                <a:solidFill>
                  <a:schemeClr val="bg2"/>
                </a:solidFill>
              </a:rPr>
              <a:t>Début </a:t>
            </a:r>
            <a:r>
              <a:rPr lang="fr-FR" dirty="0" err="1">
                <a:solidFill>
                  <a:schemeClr val="bg2"/>
                </a:solidFill>
              </a:rPr>
              <a:t>sub</a:t>
            </a:r>
            <a:r>
              <a:rPr lang="fr-FR" dirty="0">
                <a:solidFill>
                  <a:schemeClr val="bg2"/>
                </a:solidFill>
              </a:rPr>
              <a:t> aigue.  </a:t>
            </a:r>
          </a:p>
        </p:txBody>
      </p:sp>
    </p:spTree>
    <p:extLst>
      <p:ext uri="{BB962C8B-B14F-4D97-AF65-F5344CB8AC3E}">
        <p14:creationId xmlns:p14="http://schemas.microsoft.com/office/powerpoint/2010/main" val="1836511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C3E1B-927F-D1E4-4055-AFEB1BF2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A998253-D6CE-5C31-1552-8880B74119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496" t="780" r="4496" b="69425"/>
          <a:stretch>
            <a:fillRect/>
          </a:stretch>
        </p:blipFill>
        <p:spPr>
          <a:xfrm>
            <a:off x="8395695" y="3937812"/>
            <a:ext cx="3670608" cy="116304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46D4D0-359E-9634-A6E1-A98116258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317" y="3868999"/>
            <a:ext cx="2675299" cy="28450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B9F68CF-1DD6-2F89-98DA-0DE34632E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317" y="365761"/>
            <a:ext cx="2880442" cy="30632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7051603-2522-47B6-6065-7F2EE7A96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93" y="3869740"/>
            <a:ext cx="2745927" cy="292018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71BF743-19F8-EBF2-D917-8D76DAFD27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6" y="211389"/>
            <a:ext cx="2880442" cy="306323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9F2D6F0-F73A-12C6-DEF9-AF7F5AB39D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2583" y="211389"/>
            <a:ext cx="3224377" cy="342900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602DF21-538B-08EB-4816-076AF6D29DB6}"/>
              </a:ext>
            </a:extLst>
          </p:cNvPr>
          <p:cNvSpPr txBox="1"/>
          <p:nvPr/>
        </p:nvSpPr>
        <p:spPr>
          <a:xfrm>
            <a:off x="8398408" y="211389"/>
            <a:ext cx="60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T2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2822140-6D84-6BBC-00B1-4F4DB0D7B907}"/>
              </a:ext>
            </a:extLst>
          </p:cNvPr>
          <p:cNvSpPr txBox="1"/>
          <p:nvPr/>
        </p:nvSpPr>
        <p:spPr>
          <a:xfrm>
            <a:off x="8727450" y="3868999"/>
            <a:ext cx="10413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T1  C+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7CCE8B-AEF7-36A3-D4D1-29B0168B49C0}"/>
              </a:ext>
            </a:extLst>
          </p:cNvPr>
          <p:cNvSpPr txBox="1"/>
          <p:nvPr/>
        </p:nvSpPr>
        <p:spPr>
          <a:xfrm>
            <a:off x="2650260" y="3274628"/>
            <a:ext cx="71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2"/>
                </a:solidFill>
              </a:rPr>
              <a:t>FLAIR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EBA4030-6D32-FA59-095E-3F26571FB9CE}"/>
              </a:ext>
            </a:extLst>
          </p:cNvPr>
          <p:cNvSpPr txBox="1"/>
          <p:nvPr/>
        </p:nvSpPr>
        <p:spPr>
          <a:xfrm>
            <a:off x="8532583" y="5562600"/>
            <a:ext cx="28025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2"/>
                </a:solidFill>
              </a:rPr>
              <a:t>Fille de 5 ans </a:t>
            </a:r>
          </a:p>
          <a:p>
            <a:r>
              <a:rPr lang="fr-FR" dirty="0">
                <a:solidFill>
                  <a:schemeClr val="bg2"/>
                </a:solidFill>
              </a:rPr>
              <a:t>Légère exophtalmie gauche </a:t>
            </a:r>
          </a:p>
          <a:p>
            <a:r>
              <a:rPr lang="fr-FR" dirty="0">
                <a:solidFill>
                  <a:schemeClr val="bg2"/>
                </a:solidFill>
              </a:rPr>
              <a:t>Multiples taches café au lait</a:t>
            </a:r>
          </a:p>
        </p:txBody>
      </p:sp>
    </p:spTree>
    <p:extLst>
      <p:ext uri="{BB962C8B-B14F-4D97-AF65-F5344CB8AC3E}">
        <p14:creationId xmlns:p14="http://schemas.microsoft.com/office/powerpoint/2010/main" val="373667719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74</Words>
  <Application>Microsoft Macintosh PowerPoint</Application>
  <PresentationFormat>Grand écran</PresentationFormat>
  <Paragraphs>24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Neuro pédiatrie :  à propos de 20 cas cliniques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said.djaballah.2020@gmail.com</dc:creator>
  <cp:lastModifiedBy>said.djaballah.2020@gmail.com</cp:lastModifiedBy>
  <cp:revision>3</cp:revision>
  <dcterms:created xsi:type="dcterms:W3CDTF">2026-02-14T18:59:24Z</dcterms:created>
  <dcterms:modified xsi:type="dcterms:W3CDTF">2026-02-28T12:00:53Z</dcterms:modified>
</cp:coreProperties>
</file>