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4" r:id="rId3"/>
    <p:sldMasterId id="2147483677" r:id="rId4"/>
    <p:sldMasterId id="2147483730" r:id="rId5"/>
    <p:sldMasterId id="2147483732" r:id="rId6"/>
  </p:sldMasterIdLst>
  <p:notesMasterIdLst>
    <p:notesMasterId r:id="rId8"/>
  </p:notesMasterIdLst>
  <p:sldIdLst>
    <p:sldId id="262" r:id="rId7"/>
    <p:sldId id="266" r:id="rId9"/>
    <p:sldId id="268" r:id="rId10"/>
    <p:sldId id="272" r:id="rId11"/>
    <p:sldId id="279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FD"/>
    <a:srgbClr val="FDE4DF"/>
    <a:srgbClr val="FF9060"/>
    <a:srgbClr val="FFD6CE"/>
    <a:srgbClr val="FB9076"/>
    <a:srgbClr val="FF5100"/>
    <a:srgbClr val="FF54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47"/>
    <p:restoredTop sz="73404"/>
  </p:normalViewPr>
  <p:slideViewPr>
    <p:cSldViewPr snapToGrid="0">
      <p:cViewPr varScale="1">
        <p:scale>
          <a:sx n="82" d="100"/>
          <a:sy n="82" d="100"/>
        </p:scale>
        <p:origin x="864" y="160"/>
      </p:cViewPr>
      <p:guideLst/>
    </p:cSldViewPr>
  </p:slideViewPr>
  <p:notesTextViewPr>
    <p:cViewPr>
      <p:scale>
        <a:sx n="114" d="100"/>
        <a:sy n="114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A5DF3-5ABB-1F4C-A4A3-F709EFF60F72}" type="datetimeFigureOut">
              <a:rPr lang="fr-FR" smtClean="0"/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159B4-97CB-3547-9AD7-0CB711D3187F}" type="slidenum">
              <a:rPr lang="fr-FR" smtClean="0"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3159B4-97CB-3547-9AD7-0CB711D3187F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l" defTabSz="914400" rtl="0" eaLnBrk="1" latinLnBrk="0" hangingPunct="1"/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3159B4-97CB-3547-9AD7-0CB711D3187F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3159B4-97CB-3547-9AD7-0CB711D3187F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3159B4-97CB-3547-9AD7-0CB711D3187F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3159B4-97CB-3547-9AD7-0CB711D3187F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4" Type="http://schemas.openxmlformats.org/officeDocument/2006/relationships/hyperlink" Target="http://bit.ly/2TtBDfr" TargetMode="External"/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4" Type="http://schemas.openxmlformats.org/officeDocument/2006/relationships/hyperlink" Target="https://www.freepik.com/" TargetMode="External"/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226400" y="1379567"/>
            <a:ext cx="7739200" cy="24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773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226400" y="4564733"/>
            <a:ext cx="77392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7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 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388141" y="3607124"/>
            <a:ext cx="4516400" cy="9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2779941" y="2144076"/>
            <a:ext cx="1732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>
            <a:spLocks noGrp="1"/>
          </p:cNvSpPr>
          <p:nvPr>
            <p:ph type="pic" idx="3"/>
          </p:nvPr>
        </p:nvSpPr>
        <p:spPr>
          <a:xfrm>
            <a:off x="6682659" y="803201"/>
            <a:ext cx="4222000" cy="5251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5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200" lvl="1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800" lvl="2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400" lvl="3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8000" lvl="4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600" lvl="5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200" lvl="6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800" lvl="7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400" lvl="8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grpSp>
        <p:nvGrpSpPr>
          <p:cNvPr id="21" name="Google Shape;21;p4"/>
          <p:cNvGrpSpPr/>
          <p:nvPr/>
        </p:nvGrpSpPr>
        <p:grpSpPr>
          <a:xfrm>
            <a:off x="436312" y="505934"/>
            <a:ext cx="11248821" cy="5902337"/>
            <a:chOff x="327234" y="379450"/>
            <a:chExt cx="8436616" cy="4426753"/>
          </a:xfrm>
        </p:grpSpPr>
        <p:cxnSp>
          <p:nvCxnSpPr>
            <p:cNvPr id="22" name="Google Shape;22;p4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" name="Google Shape;23;p4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1"/>
          </p:nvPr>
        </p:nvSpPr>
        <p:spPr>
          <a:xfrm>
            <a:off x="1985819" y="2124233"/>
            <a:ext cx="3642000" cy="11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2"/>
          </p:nvPr>
        </p:nvSpPr>
        <p:spPr>
          <a:xfrm>
            <a:off x="6564181" y="2124233"/>
            <a:ext cx="3642000" cy="11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3"/>
          </p:nvPr>
        </p:nvSpPr>
        <p:spPr>
          <a:xfrm>
            <a:off x="1985819" y="3286167"/>
            <a:ext cx="3642000" cy="22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4"/>
          </p:nvPr>
        </p:nvSpPr>
        <p:spPr>
          <a:xfrm>
            <a:off x="6564181" y="3286167"/>
            <a:ext cx="3642000" cy="22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31" name="Google Shape;31;p5"/>
          <p:cNvGrpSpPr/>
          <p:nvPr/>
        </p:nvGrpSpPr>
        <p:grpSpPr>
          <a:xfrm>
            <a:off x="436312" y="505934"/>
            <a:ext cx="11248821" cy="5902337"/>
            <a:chOff x="327234" y="379450"/>
            <a:chExt cx="8436616" cy="4426753"/>
          </a:xfrm>
        </p:grpSpPr>
        <p:cxnSp>
          <p:nvCxnSpPr>
            <p:cNvPr id="32" name="Google Shape;32;p5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3" name="Google Shape;33;p5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5859600" y="593367"/>
            <a:ext cx="4028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37" name="Google Shape;37;p6"/>
          <p:cNvGrpSpPr/>
          <p:nvPr/>
        </p:nvGrpSpPr>
        <p:grpSpPr>
          <a:xfrm>
            <a:off x="4487100" y="6109879"/>
            <a:ext cx="3217800" cy="263600"/>
            <a:chOff x="3365325" y="4582409"/>
            <a:chExt cx="2413350" cy="197700"/>
          </a:xfrm>
        </p:grpSpPr>
        <p:sp>
          <p:nvSpPr>
            <p:cNvPr id="38" name="Google Shape;38;p6"/>
            <p:cNvSpPr/>
            <p:nvPr/>
          </p:nvSpPr>
          <p:spPr>
            <a:xfrm>
              <a:off x="4473159" y="45824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39" name="Google Shape;39;p6"/>
            <p:cNvCxnSpPr/>
            <p:nvPr/>
          </p:nvCxnSpPr>
          <p:spPr>
            <a:xfrm>
              <a:off x="3365325" y="4695525"/>
              <a:ext cx="969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40;p6"/>
            <p:cNvCxnSpPr/>
            <p:nvPr/>
          </p:nvCxnSpPr>
          <p:spPr>
            <a:xfrm>
              <a:off x="4809675" y="4695525"/>
              <a:ext cx="969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5517733" y="940200"/>
            <a:ext cx="5720800" cy="165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5517733" y="2597800"/>
            <a:ext cx="5720800" cy="33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200" lvl="1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800" lvl="2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400" lvl="3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8000" lvl="4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600" lvl="5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200" lvl="6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800" lvl="7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400" lvl="8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5" name="Google Shape;45;p7"/>
          <p:cNvSpPr>
            <a:spLocks noGrp="1"/>
          </p:cNvSpPr>
          <p:nvPr>
            <p:ph type="pic" idx="2"/>
          </p:nvPr>
        </p:nvSpPr>
        <p:spPr>
          <a:xfrm>
            <a:off x="953451" y="803201"/>
            <a:ext cx="4222000" cy="5251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46" name="Google Shape;46;p7"/>
          <p:cNvGrpSpPr/>
          <p:nvPr/>
        </p:nvGrpSpPr>
        <p:grpSpPr>
          <a:xfrm>
            <a:off x="7867267" y="6144671"/>
            <a:ext cx="3831845" cy="263600"/>
            <a:chOff x="1653525" y="2970747"/>
            <a:chExt cx="2873884" cy="197700"/>
          </a:xfrm>
        </p:grpSpPr>
        <p:sp>
          <p:nvSpPr>
            <p:cNvPr id="47" name="Google Shape;47;p7"/>
            <p:cNvSpPr/>
            <p:nvPr/>
          </p:nvSpPr>
          <p:spPr>
            <a:xfrm>
              <a:off x="4329709" y="2970747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48" name="Google Shape;48;p7"/>
            <p:cNvCxnSpPr/>
            <p:nvPr/>
          </p:nvCxnSpPr>
          <p:spPr>
            <a:xfrm>
              <a:off x="165352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1850800" y="1742800"/>
            <a:ext cx="84904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52" name="Google Shape;52;p8"/>
          <p:cNvGrpSpPr/>
          <p:nvPr/>
        </p:nvGrpSpPr>
        <p:grpSpPr>
          <a:xfrm>
            <a:off x="436312" y="505934"/>
            <a:ext cx="11248821" cy="5902337"/>
            <a:chOff x="327234" y="379450"/>
            <a:chExt cx="8436616" cy="4426753"/>
          </a:xfrm>
        </p:grpSpPr>
        <p:cxnSp>
          <p:nvCxnSpPr>
            <p:cNvPr id="53" name="Google Shape;53;p8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4" name="Google Shape;54;p8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960000" y="489897"/>
            <a:ext cx="10272000" cy="1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58" name="Google Shape;58;p9"/>
          <p:cNvSpPr txBox="1">
            <a:spLocks noGrp="1"/>
          </p:cNvSpPr>
          <p:nvPr>
            <p:ph type="subTitle" idx="1"/>
          </p:nvPr>
        </p:nvSpPr>
        <p:spPr>
          <a:xfrm>
            <a:off x="2988733" y="1798333"/>
            <a:ext cx="6214800" cy="22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grpSp>
        <p:nvGrpSpPr>
          <p:cNvPr id="59" name="Google Shape;59;p9"/>
          <p:cNvGrpSpPr/>
          <p:nvPr/>
        </p:nvGrpSpPr>
        <p:grpSpPr>
          <a:xfrm>
            <a:off x="425912" y="2137167"/>
            <a:ext cx="263600" cy="3039533"/>
            <a:chOff x="319434" y="1213925"/>
            <a:chExt cx="197700" cy="2279650"/>
          </a:xfrm>
        </p:grpSpPr>
        <p:sp>
          <p:nvSpPr>
            <p:cNvPr id="60" name="Google Shape;60;p9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61" name="Google Shape;61;p9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" name="Google Shape;62;p9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3" name="Google Shape;63;p9"/>
          <p:cNvGrpSpPr/>
          <p:nvPr/>
        </p:nvGrpSpPr>
        <p:grpSpPr>
          <a:xfrm>
            <a:off x="11505379" y="2137167"/>
            <a:ext cx="263600" cy="3039533"/>
            <a:chOff x="319434" y="1213925"/>
            <a:chExt cx="197700" cy="2279650"/>
          </a:xfrm>
        </p:grpSpPr>
        <p:sp>
          <p:nvSpPr>
            <p:cNvPr id="64" name="Google Shape;64;p9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65" name="Google Shape;65;p9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9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>
            <a:spLocks noGrp="1"/>
          </p:cNvSpPr>
          <p:nvPr>
            <p:ph type="pic" idx="2"/>
          </p:nvPr>
        </p:nvSpPr>
        <p:spPr>
          <a:xfrm>
            <a:off x="-42200" y="-16200"/>
            <a:ext cx="12276400" cy="68904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960000" y="5381067"/>
            <a:ext cx="8432400" cy="763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2361600" y="2151817"/>
            <a:ext cx="7468800" cy="12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subTitle" idx="1"/>
          </p:nvPr>
        </p:nvSpPr>
        <p:spPr>
          <a:xfrm>
            <a:off x="2361600" y="4216584"/>
            <a:ext cx="7468800" cy="4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solidFill>
          <a:schemeClr val="dk2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" name="Google Shape;77;p13"/>
          <p:cNvSpPr txBox="1">
            <a:spLocks noGrp="1"/>
          </p:cNvSpPr>
          <p:nvPr>
            <p:ph type="title" hasCustomPrompt="1"/>
          </p:nvPr>
        </p:nvSpPr>
        <p:spPr>
          <a:xfrm>
            <a:off x="2527307" y="1862167"/>
            <a:ext cx="1485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5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idx="2" hasCustomPrompt="1"/>
          </p:nvPr>
        </p:nvSpPr>
        <p:spPr>
          <a:xfrm>
            <a:off x="5354621" y="1862167"/>
            <a:ext cx="1485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5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9" name="Google Shape;79;p13"/>
          <p:cNvSpPr txBox="1">
            <a:spLocks noGrp="1"/>
          </p:cNvSpPr>
          <p:nvPr>
            <p:ph type="title" idx="3" hasCustomPrompt="1"/>
          </p:nvPr>
        </p:nvSpPr>
        <p:spPr>
          <a:xfrm>
            <a:off x="8179083" y="1862167"/>
            <a:ext cx="1485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5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4" hasCustomPrompt="1"/>
          </p:nvPr>
        </p:nvSpPr>
        <p:spPr>
          <a:xfrm>
            <a:off x="2527307" y="3740033"/>
            <a:ext cx="1485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5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5" hasCustomPrompt="1"/>
          </p:nvPr>
        </p:nvSpPr>
        <p:spPr>
          <a:xfrm>
            <a:off x="5354621" y="3740033"/>
            <a:ext cx="1485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5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6" hasCustomPrompt="1"/>
          </p:nvPr>
        </p:nvSpPr>
        <p:spPr>
          <a:xfrm>
            <a:off x="8179083" y="3740033"/>
            <a:ext cx="1485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5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7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1"/>
          </p:nvPr>
        </p:nvSpPr>
        <p:spPr>
          <a:xfrm>
            <a:off x="1909307" y="2653367"/>
            <a:ext cx="27216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8"/>
          </p:nvPr>
        </p:nvSpPr>
        <p:spPr>
          <a:xfrm>
            <a:off x="4736621" y="2653367"/>
            <a:ext cx="27216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9"/>
          </p:nvPr>
        </p:nvSpPr>
        <p:spPr>
          <a:xfrm>
            <a:off x="7561083" y="2653367"/>
            <a:ext cx="27216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3"/>
          </p:nvPr>
        </p:nvSpPr>
        <p:spPr>
          <a:xfrm>
            <a:off x="1909324" y="4531233"/>
            <a:ext cx="2721600" cy="107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14"/>
          </p:nvPr>
        </p:nvSpPr>
        <p:spPr>
          <a:xfrm>
            <a:off x="4736636" y="4531233"/>
            <a:ext cx="2721600" cy="107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5"/>
          </p:nvPr>
        </p:nvSpPr>
        <p:spPr>
          <a:xfrm>
            <a:off x="7561093" y="4531233"/>
            <a:ext cx="2721600" cy="107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grpSp>
        <p:nvGrpSpPr>
          <p:cNvPr id="90" name="Google Shape;90;p13"/>
          <p:cNvGrpSpPr/>
          <p:nvPr/>
        </p:nvGrpSpPr>
        <p:grpSpPr>
          <a:xfrm>
            <a:off x="425912" y="2137167"/>
            <a:ext cx="263600" cy="3039533"/>
            <a:chOff x="319434" y="1213925"/>
            <a:chExt cx="197700" cy="2279650"/>
          </a:xfrm>
        </p:grpSpPr>
        <p:sp>
          <p:nvSpPr>
            <p:cNvPr id="91" name="Google Shape;91;p13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92" name="Google Shape;92;p13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4" name="Google Shape;94;p13"/>
          <p:cNvGrpSpPr/>
          <p:nvPr/>
        </p:nvGrpSpPr>
        <p:grpSpPr>
          <a:xfrm>
            <a:off x="11505379" y="2137167"/>
            <a:ext cx="263600" cy="3039533"/>
            <a:chOff x="319434" y="1213925"/>
            <a:chExt cx="197700" cy="2279650"/>
          </a:xfrm>
        </p:grpSpPr>
        <p:sp>
          <p:nvSpPr>
            <p:cNvPr id="95" name="Google Shape;95;p13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96" name="Google Shape;96;p13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" name="Google Shape;97;p13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634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101" name="Google Shape;101;p14"/>
          <p:cNvGrpSpPr/>
          <p:nvPr/>
        </p:nvGrpSpPr>
        <p:grpSpPr>
          <a:xfrm>
            <a:off x="11505379" y="2137167"/>
            <a:ext cx="263600" cy="3039533"/>
            <a:chOff x="319434" y="1213925"/>
            <a:chExt cx="197700" cy="2279650"/>
          </a:xfrm>
        </p:grpSpPr>
        <p:sp>
          <p:nvSpPr>
            <p:cNvPr id="102" name="Google Shape;102;p14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03" name="Google Shape;103;p14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14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108" name="Google Shape;108;p15"/>
          <p:cNvGrpSpPr/>
          <p:nvPr/>
        </p:nvGrpSpPr>
        <p:grpSpPr>
          <a:xfrm>
            <a:off x="436312" y="505934"/>
            <a:ext cx="11248821" cy="5902337"/>
            <a:chOff x="327234" y="379450"/>
            <a:chExt cx="8436616" cy="4426753"/>
          </a:xfrm>
        </p:grpSpPr>
        <p:cxnSp>
          <p:nvCxnSpPr>
            <p:cNvPr id="109" name="Google Shape;109;p15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0" name="Google Shape;110;p15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" name="Google Shape;113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114" name="Google Shape;114;p16"/>
          <p:cNvGrpSpPr/>
          <p:nvPr/>
        </p:nvGrpSpPr>
        <p:grpSpPr>
          <a:xfrm>
            <a:off x="425912" y="2137167"/>
            <a:ext cx="263600" cy="3039533"/>
            <a:chOff x="319434" y="1213925"/>
            <a:chExt cx="197700" cy="2279650"/>
          </a:xfrm>
        </p:grpSpPr>
        <p:sp>
          <p:nvSpPr>
            <p:cNvPr id="115" name="Google Shape;115;p16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16" name="Google Shape;116;p16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117;p16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" name="Google Shape;120;p17"/>
          <p:cNvSpPr txBox="1">
            <a:spLocks noGrp="1"/>
          </p:cNvSpPr>
          <p:nvPr>
            <p:ph type="subTitle" idx="1"/>
          </p:nvPr>
        </p:nvSpPr>
        <p:spPr>
          <a:xfrm>
            <a:off x="960000" y="1616700"/>
            <a:ext cx="10272000" cy="32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21" name="Google Shape;121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122" name="Google Shape;122;p17"/>
          <p:cNvGrpSpPr/>
          <p:nvPr/>
        </p:nvGrpSpPr>
        <p:grpSpPr>
          <a:xfrm>
            <a:off x="4487100" y="6109879"/>
            <a:ext cx="3217800" cy="263600"/>
            <a:chOff x="3365325" y="4582409"/>
            <a:chExt cx="2413350" cy="197700"/>
          </a:xfrm>
        </p:grpSpPr>
        <p:sp>
          <p:nvSpPr>
            <p:cNvPr id="123" name="Google Shape;123;p17"/>
            <p:cNvSpPr/>
            <p:nvPr/>
          </p:nvSpPr>
          <p:spPr>
            <a:xfrm>
              <a:off x="4473159" y="45824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24" name="Google Shape;124;p17"/>
            <p:cNvCxnSpPr/>
            <p:nvPr/>
          </p:nvCxnSpPr>
          <p:spPr>
            <a:xfrm>
              <a:off x="3365325" y="4695525"/>
              <a:ext cx="969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" name="Google Shape;125;p17"/>
            <p:cNvCxnSpPr/>
            <p:nvPr/>
          </p:nvCxnSpPr>
          <p:spPr>
            <a:xfrm>
              <a:off x="4809675" y="4695525"/>
              <a:ext cx="969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18"/>
          <p:cNvSpPr txBox="1">
            <a:spLocks noGrp="1"/>
          </p:cNvSpPr>
          <p:nvPr>
            <p:ph type="subTitle" idx="1"/>
          </p:nvPr>
        </p:nvSpPr>
        <p:spPr>
          <a:xfrm>
            <a:off x="960000" y="1616700"/>
            <a:ext cx="10272000" cy="12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29" name="Google Shape;129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130" name="Google Shape;130;p18"/>
          <p:cNvGrpSpPr/>
          <p:nvPr/>
        </p:nvGrpSpPr>
        <p:grpSpPr>
          <a:xfrm>
            <a:off x="4487100" y="6109879"/>
            <a:ext cx="3217800" cy="263600"/>
            <a:chOff x="3365325" y="4582409"/>
            <a:chExt cx="2413350" cy="197700"/>
          </a:xfrm>
        </p:grpSpPr>
        <p:sp>
          <p:nvSpPr>
            <p:cNvPr id="131" name="Google Shape;131;p18"/>
            <p:cNvSpPr/>
            <p:nvPr/>
          </p:nvSpPr>
          <p:spPr>
            <a:xfrm>
              <a:off x="4473159" y="45824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32" name="Google Shape;132;p18"/>
            <p:cNvCxnSpPr/>
            <p:nvPr/>
          </p:nvCxnSpPr>
          <p:spPr>
            <a:xfrm>
              <a:off x="3365325" y="4695525"/>
              <a:ext cx="969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" name="Google Shape;133;p18"/>
            <p:cNvCxnSpPr/>
            <p:nvPr/>
          </p:nvCxnSpPr>
          <p:spPr>
            <a:xfrm>
              <a:off x="4809675" y="4695525"/>
              <a:ext cx="969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19"/>
          <p:cNvSpPr txBox="1">
            <a:spLocks noGrp="1"/>
          </p:cNvSpPr>
          <p:nvPr>
            <p:ph type="subTitle" idx="1"/>
          </p:nvPr>
        </p:nvSpPr>
        <p:spPr>
          <a:xfrm>
            <a:off x="3874600" y="5188267"/>
            <a:ext cx="4536800" cy="9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37" name="Google Shape;137;p19"/>
          <p:cNvSpPr txBox="1">
            <a:spLocks noGrp="1"/>
          </p:cNvSpPr>
          <p:nvPr>
            <p:ph type="title"/>
          </p:nvPr>
        </p:nvSpPr>
        <p:spPr>
          <a:xfrm>
            <a:off x="3874600" y="4231867"/>
            <a:ext cx="4536800" cy="9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38" name="Google Shape;138;p19"/>
          <p:cNvSpPr>
            <a:spLocks noGrp="1"/>
          </p:cNvSpPr>
          <p:nvPr>
            <p:ph type="pic" idx="2"/>
          </p:nvPr>
        </p:nvSpPr>
        <p:spPr>
          <a:xfrm>
            <a:off x="467200" y="444849"/>
            <a:ext cx="3251200" cy="5984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19"/>
          <p:cNvSpPr>
            <a:spLocks noGrp="1"/>
          </p:cNvSpPr>
          <p:nvPr>
            <p:ph type="pic" idx="3"/>
          </p:nvPr>
        </p:nvSpPr>
        <p:spPr>
          <a:xfrm>
            <a:off x="3921584" y="444849"/>
            <a:ext cx="4442800" cy="3694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9"/>
          <p:cNvSpPr>
            <a:spLocks noGrp="1"/>
          </p:cNvSpPr>
          <p:nvPr>
            <p:ph type="pic" idx="4"/>
          </p:nvPr>
        </p:nvSpPr>
        <p:spPr>
          <a:xfrm>
            <a:off x="8567600" y="428749"/>
            <a:ext cx="3251200" cy="5984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20"/>
          <p:cNvSpPr txBox="1">
            <a:spLocks noGrp="1"/>
          </p:cNvSpPr>
          <p:nvPr>
            <p:ph type="subTitle" idx="1"/>
          </p:nvPr>
        </p:nvSpPr>
        <p:spPr>
          <a:xfrm>
            <a:off x="5138735" y="5369967"/>
            <a:ext cx="6468800" cy="9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5138735" y="4413567"/>
            <a:ext cx="6468800" cy="95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45" name="Google Shape;145;p20"/>
          <p:cNvSpPr>
            <a:spLocks noGrp="1"/>
          </p:cNvSpPr>
          <p:nvPr>
            <p:ph type="pic" idx="2"/>
          </p:nvPr>
        </p:nvSpPr>
        <p:spPr>
          <a:xfrm>
            <a:off x="4072768" y="436800"/>
            <a:ext cx="7534800" cy="3927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20"/>
          <p:cNvSpPr>
            <a:spLocks noGrp="1"/>
          </p:cNvSpPr>
          <p:nvPr>
            <p:ph type="pic" idx="3"/>
          </p:nvPr>
        </p:nvSpPr>
        <p:spPr>
          <a:xfrm>
            <a:off x="584368" y="436800"/>
            <a:ext cx="3251200" cy="5984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1"/>
          <p:cNvSpPr txBox="1">
            <a:spLocks noGrp="1"/>
          </p:cNvSpPr>
          <p:nvPr>
            <p:ph type="subTitle" idx="1"/>
          </p:nvPr>
        </p:nvSpPr>
        <p:spPr>
          <a:xfrm>
            <a:off x="1160528" y="2449500"/>
            <a:ext cx="3178400" cy="109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50" name="Google Shape;150;p21"/>
          <p:cNvSpPr txBox="1">
            <a:spLocks noGrp="1"/>
          </p:cNvSpPr>
          <p:nvPr>
            <p:ph type="subTitle" idx="2"/>
          </p:nvPr>
        </p:nvSpPr>
        <p:spPr>
          <a:xfrm>
            <a:off x="1160528" y="3548267"/>
            <a:ext cx="31784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51" name="Google Shape;151;p21"/>
          <p:cNvSpPr txBox="1">
            <a:spLocks noGrp="1"/>
          </p:cNvSpPr>
          <p:nvPr>
            <p:ph type="subTitle" idx="3"/>
          </p:nvPr>
        </p:nvSpPr>
        <p:spPr>
          <a:xfrm>
            <a:off x="4506800" y="3548267"/>
            <a:ext cx="31784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52" name="Google Shape;152;p21"/>
          <p:cNvSpPr txBox="1">
            <a:spLocks noGrp="1"/>
          </p:cNvSpPr>
          <p:nvPr>
            <p:ph type="subTitle" idx="4"/>
          </p:nvPr>
        </p:nvSpPr>
        <p:spPr>
          <a:xfrm>
            <a:off x="7853072" y="3548267"/>
            <a:ext cx="31784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53" name="Google Shape;153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54" name="Google Shape;154;p21"/>
          <p:cNvSpPr txBox="1">
            <a:spLocks noGrp="1"/>
          </p:cNvSpPr>
          <p:nvPr>
            <p:ph type="subTitle" idx="5"/>
          </p:nvPr>
        </p:nvSpPr>
        <p:spPr>
          <a:xfrm>
            <a:off x="4506800" y="2449500"/>
            <a:ext cx="3178400" cy="109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55" name="Google Shape;155;p21"/>
          <p:cNvSpPr txBox="1">
            <a:spLocks noGrp="1"/>
          </p:cNvSpPr>
          <p:nvPr>
            <p:ph type="subTitle" idx="6"/>
          </p:nvPr>
        </p:nvSpPr>
        <p:spPr>
          <a:xfrm>
            <a:off x="7853072" y="2449500"/>
            <a:ext cx="3178400" cy="109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8" name="Google Shape;158;p22"/>
          <p:cNvSpPr txBox="1">
            <a:spLocks noGrp="1"/>
          </p:cNvSpPr>
          <p:nvPr>
            <p:ph type="subTitle" idx="1"/>
          </p:nvPr>
        </p:nvSpPr>
        <p:spPr>
          <a:xfrm>
            <a:off x="1277216" y="2065633"/>
            <a:ext cx="4382800" cy="64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59" name="Google Shape;159;p22"/>
          <p:cNvSpPr txBox="1">
            <a:spLocks noGrp="1"/>
          </p:cNvSpPr>
          <p:nvPr>
            <p:ph type="subTitle" idx="2"/>
          </p:nvPr>
        </p:nvSpPr>
        <p:spPr>
          <a:xfrm>
            <a:off x="1277216" y="2712033"/>
            <a:ext cx="4382800" cy="120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0" name="Google Shape;160;p22"/>
          <p:cNvSpPr txBox="1">
            <a:spLocks noGrp="1"/>
          </p:cNvSpPr>
          <p:nvPr>
            <p:ph type="subTitle" idx="3"/>
          </p:nvPr>
        </p:nvSpPr>
        <p:spPr>
          <a:xfrm>
            <a:off x="6531984" y="2712033"/>
            <a:ext cx="4382800" cy="120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1" name="Google Shape;161;p22"/>
          <p:cNvSpPr txBox="1">
            <a:spLocks noGrp="1"/>
          </p:cNvSpPr>
          <p:nvPr>
            <p:ph type="subTitle" idx="4"/>
          </p:nvPr>
        </p:nvSpPr>
        <p:spPr>
          <a:xfrm>
            <a:off x="1277216" y="4565267"/>
            <a:ext cx="4382800" cy="120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2" name="Google Shape;162;p22"/>
          <p:cNvSpPr txBox="1">
            <a:spLocks noGrp="1"/>
          </p:cNvSpPr>
          <p:nvPr>
            <p:ph type="subTitle" idx="5"/>
          </p:nvPr>
        </p:nvSpPr>
        <p:spPr>
          <a:xfrm>
            <a:off x="6531984" y="4565267"/>
            <a:ext cx="4382800" cy="120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64" name="Google Shape;164;p22"/>
          <p:cNvSpPr txBox="1">
            <a:spLocks noGrp="1"/>
          </p:cNvSpPr>
          <p:nvPr>
            <p:ph type="subTitle" idx="6"/>
          </p:nvPr>
        </p:nvSpPr>
        <p:spPr>
          <a:xfrm>
            <a:off x="1277216" y="3918867"/>
            <a:ext cx="4382800" cy="64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5" name="Google Shape;165;p22"/>
          <p:cNvSpPr txBox="1">
            <a:spLocks noGrp="1"/>
          </p:cNvSpPr>
          <p:nvPr>
            <p:ph type="subTitle" idx="7"/>
          </p:nvPr>
        </p:nvSpPr>
        <p:spPr>
          <a:xfrm>
            <a:off x="6531981" y="2065633"/>
            <a:ext cx="4382800" cy="64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6" name="Google Shape;166;p22"/>
          <p:cNvSpPr txBox="1">
            <a:spLocks noGrp="1"/>
          </p:cNvSpPr>
          <p:nvPr>
            <p:ph type="subTitle" idx="8"/>
          </p:nvPr>
        </p:nvSpPr>
        <p:spPr>
          <a:xfrm>
            <a:off x="6531981" y="3918867"/>
            <a:ext cx="4382800" cy="64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grpSp>
        <p:nvGrpSpPr>
          <p:cNvPr id="167" name="Google Shape;167;p22"/>
          <p:cNvGrpSpPr/>
          <p:nvPr/>
        </p:nvGrpSpPr>
        <p:grpSpPr>
          <a:xfrm flipH="1">
            <a:off x="436312" y="505934"/>
            <a:ext cx="11248821" cy="5902337"/>
            <a:chOff x="327234" y="379450"/>
            <a:chExt cx="8436616" cy="4426753"/>
          </a:xfrm>
        </p:grpSpPr>
        <p:cxnSp>
          <p:nvCxnSpPr>
            <p:cNvPr id="168" name="Google Shape;168;p22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9" name="Google Shape;169;p22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" name="Google Shape;172;p2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73" name="Google Shape;173;p23"/>
          <p:cNvSpPr txBox="1">
            <a:spLocks noGrp="1"/>
          </p:cNvSpPr>
          <p:nvPr>
            <p:ph type="subTitle" idx="1"/>
          </p:nvPr>
        </p:nvSpPr>
        <p:spPr>
          <a:xfrm>
            <a:off x="1000603" y="2510224"/>
            <a:ext cx="3339200" cy="126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4" name="Google Shape;174;p23"/>
          <p:cNvSpPr txBox="1">
            <a:spLocks noGrp="1"/>
          </p:cNvSpPr>
          <p:nvPr>
            <p:ph type="subTitle" idx="2"/>
          </p:nvPr>
        </p:nvSpPr>
        <p:spPr>
          <a:xfrm>
            <a:off x="4426397" y="2510224"/>
            <a:ext cx="3339200" cy="126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5" name="Google Shape;175;p23"/>
          <p:cNvSpPr txBox="1">
            <a:spLocks noGrp="1"/>
          </p:cNvSpPr>
          <p:nvPr>
            <p:ph type="subTitle" idx="3"/>
          </p:nvPr>
        </p:nvSpPr>
        <p:spPr>
          <a:xfrm>
            <a:off x="7852192" y="2510224"/>
            <a:ext cx="3339200" cy="126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6" name="Google Shape;176;p23"/>
          <p:cNvSpPr txBox="1">
            <a:spLocks noGrp="1"/>
          </p:cNvSpPr>
          <p:nvPr>
            <p:ph type="subTitle" idx="4"/>
          </p:nvPr>
        </p:nvSpPr>
        <p:spPr>
          <a:xfrm>
            <a:off x="1000600" y="4645600"/>
            <a:ext cx="3339200" cy="126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7" name="Google Shape;177;p23"/>
          <p:cNvSpPr txBox="1">
            <a:spLocks noGrp="1"/>
          </p:cNvSpPr>
          <p:nvPr>
            <p:ph type="subTitle" idx="5"/>
          </p:nvPr>
        </p:nvSpPr>
        <p:spPr>
          <a:xfrm>
            <a:off x="4426397" y="4645600"/>
            <a:ext cx="3339200" cy="126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8" name="Google Shape;178;p23"/>
          <p:cNvSpPr txBox="1">
            <a:spLocks noGrp="1"/>
          </p:cNvSpPr>
          <p:nvPr>
            <p:ph type="subTitle" idx="6"/>
          </p:nvPr>
        </p:nvSpPr>
        <p:spPr>
          <a:xfrm>
            <a:off x="7852193" y="4645600"/>
            <a:ext cx="3339200" cy="126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9" name="Google Shape;179;p23"/>
          <p:cNvSpPr txBox="1">
            <a:spLocks noGrp="1"/>
          </p:cNvSpPr>
          <p:nvPr>
            <p:ph type="subTitle" idx="7"/>
          </p:nvPr>
        </p:nvSpPr>
        <p:spPr>
          <a:xfrm>
            <a:off x="993600" y="1845767"/>
            <a:ext cx="3339200" cy="66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80" name="Google Shape;180;p23"/>
          <p:cNvSpPr txBox="1">
            <a:spLocks noGrp="1"/>
          </p:cNvSpPr>
          <p:nvPr>
            <p:ph type="subTitle" idx="8"/>
          </p:nvPr>
        </p:nvSpPr>
        <p:spPr>
          <a:xfrm>
            <a:off x="4426400" y="1845767"/>
            <a:ext cx="3339200" cy="66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81" name="Google Shape;181;p23"/>
          <p:cNvSpPr txBox="1">
            <a:spLocks noGrp="1"/>
          </p:cNvSpPr>
          <p:nvPr>
            <p:ph type="subTitle" idx="9"/>
          </p:nvPr>
        </p:nvSpPr>
        <p:spPr>
          <a:xfrm>
            <a:off x="7859200" y="1845767"/>
            <a:ext cx="3339200" cy="66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82" name="Google Shape;182;p23"/>
          <p:cNvSpPr txBox="1">
            <a:spLocks noGrp="1"/>
          </p:cNvSpPr>
          <p:nvPr>
            <p:ph type="subTitle" idx="13"/>
          </p:nvPr>
        </p:nvSpPr>
        <p:spPr>
          <a:xfrm>
            <a:off x="993600" y="3975304"/>
            <a:ext cx="3339200" cy="66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83" name="Google Shape;183;p23"/>
          <p:cNvSpPr txBox="1">
            <a:spLocks noGrp="1"/>
          </p:cNvSpPr>
          <p:nvPr>
            <p:ph type="subTitle" idx="14"/>
          </p:nvPr>
        </p:nvSpPr>
        <p:spPr>
          <a:xfrm>
            <a:off x="4426397" y="3975304"/>
            <a:ext cx="3339200" cy="66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84" name="Google Shape;184;p23"/>
          <p:cNvSpPr txBox="1">
            <a:spLocks noGrp="1"/>
          </p:cNvSpPr>
          <p:nvPr>
            <p:ph type="subTitle" idx="15"/>
          </p:nvPr>
        </p:nvSpPr>
        <p:spPr>
          <a:xfrm>
            <a:off x="7859200" y="3975200"/>
            <a:ext cx="3339200" cy="66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grpSp>
        <p:nvGrpSpPr>
          <p:cNvPr id="185" name="Google Shape;185;p23"/>
          <p:cNvGrpSpPr/>
          <p:nvPr/>
        </p:nvGrpSpPr>
        <p:grpSpPr>
          <a:xfrm>
            <a:off x="425912" y="2137167"/>
            <a:ext cx="263600" cy="3039533"/>
            <a:chOff x="319434" y="1213925"/>
            <a:chExt cx="197700" cy="2279650"/>
          </a:xfrm>
        </p:grpSpPr>
        <p:sp>
          <p:nvSpPr>
            <p:cNvPr id="186" name="Google Shape;186;p23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87" name="Google Shape;187;p23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" name="Google Shape;188;p23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9" name="Google Shape;189;p23"/>
          <p:cNvGrpSpPr/>
          <p:nvPr/>
        </p:nvGrpSpPr>
        <p:grpSpPr>
          <a:xfrm>
            <a:off x="11505379" y="2137167"/>
            <a:ext cx="263600" cy="3039533"/>
            <a:chOff x="319434" y="1213925"/>
            <a:chExt cx="197700" cy="2279650"/>
          </a:xfrm>
        </p:grpSpPr>
        <p:sp>
          <p:nvSpPr>
            <p:cNvPr id="190" name="Google Shape;190;p23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91" name="Google Shape;191;p23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23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24"/>
          <p:cNvSpPr txBox="1">
            <a:spLocks noGrp="1"/>
          </p:cNvSpPr>
          <p:nvPr>
            <p:ph type="ctrTitle"/>
          </p:nvPr>
        </p:nvSpPr>
        <p:spPr>
          <a:xfrm>
            <a:off x="3239900" y="1004184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53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96" name="Google Shape;196;p24"/>
          <p:cNvSpPr txBox="1">
            <a:spLocks noGrp="1"/>
          </p:cNvSpPr>
          <p:nvPr>
            <p:ph type="subTitle" idx="1"/>
          </p:nvPr>
        </p:nvSpPr>
        <p:spPr>
          <a:xfrm>
            <a:off x="3233400" y="2383817"/>
            <a:ext cx="5725200" cy="14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grpSp>
        <p:nvGrpSpPr>
          <p:cNvPr id="197" name="Google Shape;197;p24"/>
          <p:cNvGrpSpPr/>
          <p:nvPr/>
        </p:nvGrpSpPr>
        <p:grpSpPr>
          <a:xfrm rot="10800000" flipH="1">
            <a:off x="436312" y="505934"/>
            <a:ext cx="11248821" cy="5902337"/>
            <a:chOff x="327234" y="379450"/>
            <a:chExt cx="8436616" cy="4426753"/>
          </a:xfrm>
        </p:grpSpPr>
        <p:cxnSp>
          <p:nvCxnSpPr>
            <p:cNvPr id="198" name="Google Shape;198;p24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99" name="Google Shape;199;p24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0" name="Google Shape;200;p24"/>
          <p:cNvSpPr txBox="1"/>
          <p:nvPr/>
        </p:nvSpPr>
        <p:spPr>
          <a:xfrm>
            <a:off x="3239900" y="3842251"/>
            <a:ext cx="5712000" cy="6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GB" sz="1335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lang="en-GB" sz="1335" b="1" u="sng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  <a:hlinkClick r:id="rId2"/>
              </a:rPr>
              <a:t>Slidesgo</a:t>
            </a:r>
            <a:r>
              <a:rPr lang="en-GB" sz="1335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rPr>
              <a:t>, and includes icons by </a:t>
            </a:r>
            <a:r>
              <a:rPr lang="en-GB" sz="1335" b="1" u="sng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  <a:hlinkClick r:id="rId3"/>
              </a:rPr>
              <a:t>Flaticon</a:t>
            </a:r>
            <a:r>
              <a:rPr lang="en-GB" sz="1335" b="1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-GB" sz="1335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lang="en-GB" sz="1335" b="1" u="sng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  <a:hlinkClick r:id="rId4"/>
              </a:rPr>
              <a:t>Freepik</a:t>
            </a:r>
            <a:endParaRPr sz="1335" b="1" u="sng">
              <a:solidFill>
                <a:schemeClr val="lt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3" name="Google Shape;203;p25"/>
          <p:cNvGrpSpPr/>
          <p:nvPr/>
        </p:nvGrpSpPr>
        <p:grpSpPr>
          <a:xfrm>
            <a:off x="436312" y="505934"/>
            <a:ext cx="11248821" cy="5902337"/>
            <a:chOff x="327234" y="379450"/>
            <a:chExt cx="8436616" cy="4426753"/>
          </a:xfrm>
        </p:grpSpPr>
        <p:cxnSp>
          <p:nvCxnSpPr>
            <p:cNvPr id="204" name="Google Shape;204;p25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5" name="Google Shape;205;p25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8" name="Google Shape;208;p26"/>
          <p:cNvGrpSpPr/>
          <p:nvPr/>
        </p:nvGrpSpPr>
        <p:grpSpPr>
          <a:xfrm>
            <a:off x="425912" y="2137167"/>
            <a:ext cx="263600" cy="3039533"/>
            <a:chOff x="319434" y="1213925"/>
            <a:chExt cx="197700" cy="2279650"/>
          </a:xfrm>
        </p:grpSpPr>
        <p:sp>
          <p:nvSpPr>
            <p:cNvPr id="209" name="Google Shape;209;p26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210" name="Google Shape;210;p26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26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2" name="Google Shape;212;p26"/>
          <p:cNvGrpSpPr/>
          <p:nvPr/>
        </p:nvGrpSpPr>
        <p:grpSpPr>
          <a:xfrm>
            <a:off x="11505379" y="2137167"/>
            <a:ext cx="263600" cy="3039533"/>
            <a:chOff x="319434" y="1213925"/>
            <a:chExt cx="197700" cy="2279650"/>
          </a:xfrm>
        </p:grpSpPr>
        <p:sp>
          <p:nvSpPr>
            <p:cNvPr id="213" name="Google Shape;213;p26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214" name="Google Shape;214;p26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26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matchingName="Blank slide">
  <p:cSld name="Blank slide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Title only">
  <p:cSld name="Title only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"/>
          <p:cNvSpPr txBox="1">
            <a:spLocks noGrp="1"/>
          </p:cNvSpPr>
          <p:nvPr>
            <p:ph type="title"/>
          </p:nvPr>
        </p:nvSpPr>
        <p:spPr>
          <a:xfrm>
            <a:off x="955700" y="681200"/>
            <a:ext cx="102808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1386633" y="1664400"/>
            <a:ext cx="9418800" cy="27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665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1386667" y="4401200"/>
            <a:ext cx="9418800" cy="5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13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11" name="Google Shape;11;p2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Google Shape;12;p2"/>
          <p:cNvCxnSpPr/>
          <p:nvPr/>
        </p:nvCxnSpPr>
        <p:spPr>
          <a:xfrm flipH="1">
            <a:off x="-343967" y="-96733"/>
            <a:ext cx="40632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Google Shape;13;p2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Google Shape;14;p2"/>
          <p:cNvCxnSpPr/>
          <p:nvPr/>
        </p:nvCxnSpPr>
        <p:spPr>
          <a:xfrm flipH="1">
            <a:off x="8623267" y="5247167"/>
            <a:ext cx="40632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619400" y="3155029"/>
            <a:ext cx="4953200" cy="109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6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 idx="2" hasCustomPrompt="1"/>
          </p:nvPr>
        </p:nvSpPr>
        <p:spPr>
          <a:xfrm>
            <a:off x="4995400" y="1785551"/>
            <a:ext cx="2201200" cy="13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1"/>
          </p:nvPr>
        </p:nvSpPr>
        <p:spPr>
          <a:xfrm>
            <a:off x="3055200" y="4102233"/>
            <a:ext cx="6081600" cy="5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19" name="Google Shape;19;p3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0;p3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21;p3"/>
          <p:cNvCxnSpPr/>
          <p:nvPr/>
        </p:nvCxnSpPr>
        <p:spPr>
          <a:xfrm flipH="1">
            <a:off x="10598567" y="5306367"/>
            <a:ext cx="1838000" cy="1648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22;p3"/>
          <p:cNvCxnSpPr/>
          <p:nvPr/>
        </p:nvCxnSpPr>
        <p:spPr>
          <a:xfrm flipH="1">
            <a:off x="-150500" y="-118267"/>
            <a:ext cx="1891600" cy="1419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 and 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628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951000" y="1697233"/>
            <a:ext cx="10290000" cy="43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465"/>
            </a:lvl1pPr>
            <a:lvl2pPr marL="1219200" lvl="1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2pPr>
            <a:lvl3pPr marL="1828800" lvl="2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3pPr>
            <a:lvl4pPr marL="2438400" lvl="3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4pPr>
            <a:lvl5pPr marL="3048000" lvl="4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5pPr>
            <a:lvl6pPr marL="3657600" lvl="5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6pPr>
            <a:lvl7pPr marL="4267200" lvl="6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/>
            </a:lvl7pPr>
            <a:lvl8pPr marL="4876800" lvl="7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/>
            </a:lvl8pPr>
            <a:lvl9pPr marL="5486400" lvl="8" indent="-42354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cxnSp>
        <p:nvCxnSpPr>
          <p:cNvPr id="26" name="Google Shape;26;p4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27;p4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28;p4"/>
          <p:cNvCxnSpPr/>
          <p:nvPr/>
        </p:nvCxnSpPr>
        <p:spPr>
          <a:xfrm>
            <a:off x="9179867" y="-151467"/>
            <a:ext cx="3420800" cy="1741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 and two 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757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1"/>
          </p:nvPr>
        </p:nvSpPr>
        <p:spPr>
          <a:xfrm>
            <a:off x="6718633" y="3401932"/>
            <a:ext cx="3314800" cy="6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2"/>
          </p:nvPr>
        </p:nvSpPr>
        <p:spPr>
          <a:xfrm>
            <a:off x="6718633" y="3948267"/>
            <a:ext cx="3314800" cy="12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3"/>
          </p:nvPr>
        </p:nvSpPr>
        <p:spPr>
          <a:xfrm>
            <a:off x="2257567" y="3401932"/>
            <a:ext cx="3314800" cy="66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Font typeface="Vidaloka"/>
              <a:buNone/>
              <a:defRPr sz="3200" b="1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4"/>
          </p:nvPr>
        </p:nvSpPr>
        <p:spPr>
          <a:xfrm>
            <a:off x="2257567" y="3948267"/>
            <a:ext cx="3314800" cy="12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35" name="Google Shape;35;p5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" name="Google Shape;36;p5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" name="Google Shape;37;p5"/>
          <p:cNvCxnSpPr/>
          <p:nvPr/>
        </p:nvCxnSpPr>
        <p:spPr>
          <a:xfrm flipH="1">
            <a:off x="9247667" y="5241767"/>
            <a:ext cx="3399200" cy="1806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 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40" name="Google Shape;40;p6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" name="Google Shape;41;p6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>
            <a:spLocks noGrp="1"/>
          </p:cNvSpPr>
          <p:nvPr>
            <p:ph type="subTitle" idx="1"/>
          </p:nvPr>
        </p:nvSpPr>
        <p:spPr>
          <a:xfrm>
            <a:off x="2996667" y="1910733"/>
            <a:ext cx="2450800" cy="4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 b="1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4" name="Google Shape;44;p7"/>
          <p:cNvSpPr txBox="1">
            <a:spLocks noGrp="1"/>
          </p:cNvSpPr>
          <p:nvPr>
            <p:ph type="subTitle" idx="2"/>
          </p:nvPr>
        </p:nvSpPr>
        <p:spPr>
          <a:xfrm>
            <a:off x="2996667" y="2386733"/>
            <a:ext cx="6880400" cy="36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R="67945" lvl="0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865">
                <a:solidFill>
                  <a:srgbClr val="374957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5729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46" name="Google Shape;46;p7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" name="Google Shape;47;p7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8"/>
          <p:cNvSpPr txBox="1">
            <a:spLocks noGrp="1"/>
          </p:cNvSpPr>
          <p:nvPr>
            <p:ph type="title"/>
          </p:nvPr>
        </p:nvSpPr>
        <p:spPr>
          <a:xfrm>
            <a:off x="1496667" y="1430667"/>
            <a:ext cx="9198800" cy="38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2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50" name="Google Shape;50;p8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1" name="Google Shape;51;p8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" name="Google Shape;52;p8"/>
          <p:cNvCxnSpPr/>
          <p:nvPr/>
        </p:nvCxnSpPr>
        <p:spPr>
          <a:xfrm flipH="1">
            <a:off x="9457667" y="5246767"/>
            <a:ext cx="3110400" cy="1796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" name="Google Shape;53;p8"/>
          <p:cNvCxnSpPr/>
          <p:nvPr/>
        </p:nvCxnSpPr>
        <p:spPr>
          <a:xfrm flipH="1">
            <a:off x="-560600" y="-162133"/>
            <a:ext cx="3110400" cy="1796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1194600" y="2242667"/>
            <a:ext cx="5129600" cy="31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757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57" name="Google Shape;57;p9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8" name="Google Shape;58;p9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9"/>
          <p:cNvCxnSpPr/>
          <p:nvPr/>
        </p:nvCxnSpPr>
        <p:spPr>
          <a:xfrm flipH="1">
            <a:off x="7900600" y="3730000"/>
            <a:ext cx="4504000" cy="3289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950967" y="589236"/>
            <a:ext cx="4742800" cy="1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4000">
                <a:latin typeface="Vidaloka"/>
                <a:ea typeface="Vidaloka"/>
                <a:cs typeface="Vidaloka"/>
                <a:sym typeface="Vidaloka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cxnSp>
        <p:nvCxnSpPr>
          <p:cNvPr id="62" name="Google Shape;62;p10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3" name="Google Shape;63;p10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10"/>
          <p:cNvCxnSpPr/>
          <p:nvPr/>
        </p:nvCxnSpPr>
        <p:spPr>
          <a:xfrm rot="10800000" flipH="1">
            <a:off x="8193300" y="4138300"/>
            <a:ext cx="4157600" cy="29348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 hasCustomPrompt="1"/>
          </p:nvPr>
        </p:nvSpPr>
        <p:spPr>
          <a:xfrm>
            <a:off x="950967" y="1793817"/>
            <a:ext cx="10290000" cy="21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67" name="Google Shape;67;p11"/>
          <p:cNvSpPr txBox="1">
            <a:spLocks noGrp="1"/>
          </p:cNvSpPr>
          <p:nvPr>
            <p:ph type="subTitle" idx="1"/>
          </p:nvPr>
        </p:nvSpPr>
        <p:spPr>
          <a:xfrm>
            <a:off x="2019100" y="4251531"/>
            <a:ext cx="8160400" cy="5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68" name="Google Shape;68;p11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" name="Google Shape;69;p11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0" name="Google Shape;70;p11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1" name="Google Shape;71;p11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noFill/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477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1"/>
          </p:nvPr>
        </p:nvSpPr>
        <p:spPr>
          <a:xfrm>
            <a:off x="7812433" y="1873853"/>
            <a:ext cx="33148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2"/>
          </p:nvPr>
        </p:nvSpPr>
        <p:spPr>
          <a:xfrm>
            <a:off x="7812433" y="2408556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3"/>
          </p:nvPr>
        </p:nvSpPr>
        <p:spPr>
          <a:xfrm>
            <a:off x="2538567" y="1873853"/>
            <a:ext cx="33148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78" name="Google Shape;78;p13"/>
          <p:cNvSpPr txBox="1">
            <a:spLocks noGrp="1"/>
          </p:cNvSpPr>
          <p:nvPr>
            <p:ph type="subTitle" idx="4"/>
          </p:nvPr>
        </p:nvSpPr>
        <p:spPr>
          <a:xfrm>
            <a:off x="2538567" y="2408556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5"/>
          </p:nvPr>
        </p:nvSpPr>
        <p:spPr>
          <a:xfrm>
            <a:off x="7812433" y="4228157"/>
            <a:ext cx="33148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6"/>
          </p:nvPr>
        </p:nvSpPr>
        <p:spPr>
          <a:xfrm>
            <a:off x="7812433" y="4753983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81" name="Google Shape;81;p13"/>
          <p:cNvSpPr txBox="1">
            <a:spLocks noGrp="1"/>
          </p:cNvSpPr>
          <p:nvPr>
            <p:ph type="subTitle" idx="7"/>
          </p:nvPr>
        </p:nvSpPr>
        <p:spPr>
          <a:xfrm>
            <a:off x="2538567" y="4228157"/>
            <a:ext cx="33148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82" name="Google Shape;82;p13"/>
          <p:cNvSpPr txBox="1">
            <a:spLocks noGrp="1"/>
          </p:cNvSpPr>
          <p:nvPr>
            <p:ph type="subTitle" idx="8"/>
          </p:nvPr>
        </p:nvSpPr>
        <p:spPr>
          <a:xfrm>
            <a:off x="2538633" y="4753983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9" hasCustomPrompt="1"/>
          </p:nvPr>
        </p:nvSpPr>
        <p:spPr>
          <a:xfrm>
            <a:off x="1064767" y="1890553"/>
            <a:ext cx="13856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6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4" name="Google Shape;84;p13"/>
          <p:cNvSpPr txBox="1">
            <a:spLocks noGrp="1"/>
          </p:cNvSpPr>
          <p:nvPr>
            <p:ph type="title" idx="13" hasCustomPrompt="1"/>
          </p:nvPr>
        </p:nvSpPr>
        <p:spPr>
          <a:xfrm>
            <a:off x="6338633" y="1871968"/>
            <a:ext cx="13856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6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3"/>
          <p:cNvSpPr txBox="1">
            <a:spLocks noGrp="1"/>
          </p:cNvSpPr>
          <p:nvPr>
            <p:ph type="title" idx="14" hasCustomPrompt="1"/>
          </p:nvPr>
        </p:nvSpPr>
        <p:spPr>
          <a:xfrm>
            <a:off x="1064833" y="4235697"/>
            <a:ext cx="13856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6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 idx="15" hasCustomPrompt="1"/>
          </p:nvPr>
        </p:nvSpPr>
        <p:spPr>
          <a:xfrm>
            <a:off x="6338633" y="4217111"/>
            <a:ext cx="13856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6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cxnSp>
        <p:nvCxnSpPr>
          <p:cNvPr id="87" name="Google Shape;87;p13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8" name="Google Shape;88;p13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>
  <p:cSld name="Table of contents 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>
            <a:spLocks noGrp="1"/>
          </p:cNvSpPr>
          <p:nvPr>
            <p:ph type="title"/>
          </p:nvPr>
        </p:nvSpPr>
        <p:spPr>
          <a:xfrm>
            <a:off x="960000" y="2236291"/>
            <a:ext cx="31152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1" name="Google Shape;91;p14"/>
          <p:cNvSpPr txBox="1">
            <a:spLocks noGrp="1"/>
          </p:cNvSpPr>
          <p:nvPr>
            <p:ph type="title" idx="2" hasCustomPrompt="1"/>
          </p:nvPr>
        </p:nvSpPr>
        <p:spPr>
          <a:xfrm>
            <a:off x="1976800" y="1460433"/>
            <a:ext cx="108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065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r>
              <a:t>xx%</a:t>
            </a:r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960000" y="2774932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93" name="Google Shape;93;p14"/>
          <p:cNvSpPr txBox="1">
            <a:spLocks noGrp="1"/>
          </p:cNvSpPr>
          <p:nvPr>
            <p:ph type="title" idx="3"/>
          </p:nvPr>
        </p:nvSpPr>
        <p:spPr>
          <a:xfrm>
            <a:off x="4538400" y="2236291"/>
            <a:ext cx="31152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4" name="Google Shape;94;p14"/>
          <p:cNvSpPr txBox="1">
            <a:spLocks noGrp="1"/>
          </p:cNvSpPr>
          <p:nvPr>
            <p:ph type="title" idx="4" hasCustomPrompt="1"/>
          </p:nvPr>
        </p:nvSpPr>
        <p:spPr>
          <a:xfrm>
            <a:off x="5555200" y="1460433"/>
            <a:ext cx="108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065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r>
              <a:t>xx%</a:t>
            </a:r>
          </a:p>
        </p:txBody>
      </p:sp>
      <p:sp>
        <p:nvSpPr>
          <p:cNvPr id="95" name="Google Shape;95;p14"/>
          <p:cNvSpPr txBox="1">
            <a:spLocks noGrp="1"/>
          </p:cNvSpPr>
          <p:nvPr>
            <p:ph type="subTitle" idx="5"/>
          </p:nvPr>
        </p:nvSpPr>
        <p:spPr>
          <a:xfrm>
            <a:off x="4538400" y="2774944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96" name="Google Shape;96;p14"/>
          <p:cNvSpPr txBox="1">
            <a:spLocks noGrp="1"/>
          </p:cNvSpPr>
          <p:nvPr>
            <p:ph type="title" idx="6"/>
          </p:nvPr>
        </p:nvSpPr>
        <p:spPr>
          <a:xfrm>
            <a:off x="8116800" y="2236291"/>
            <a:ext cx="31152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7" name="Google Shape;97;p14"/>
          <p:cNvSpPr txBox="1">
            <a:spLocks noGrp="1"/>
          </p:cNvSpPr>
          <p:nvPr>
            <p:ph type="title" idx="7" hasCustomPrompt="1"/>
          </p:nvPr>
        </p:nvSpPr>
        <p:spPr>
          <a:xfrm>
            <a:off x="9133600" y="1460433"/>
            <a:ext cx="108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065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r>
              <a:t>xx%</a:t>
            </a:r>
          </a:p>
        </p:txBody>
      </p:sp>
      <p:sp>
        <p:nvSpPr>
          <p:cNvPr id="98" name="Google Shape;98;p14"/>
          <p:cNvSpPr txBox="1">
            <a:spLocks noGrp="1"/>
          </p:cNvSpPr>
          <p:nvPr>
            <p:ph type="subTitle" idx="8"/>
          </p:nvPr>
        </p:nvSpPr>
        <p:spPr>
          <a:xfrm>
            <a:off x="8116800" y="2774944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99" name="Google Shape;99;p14"/>
          <p:cNvSpPr txBox="1">
            <a:spLocks noGrp="1"/>
          </p:cNvSpPr>
          <p:nvPr>
            <p:ph type="title" idx="9"/>
          </p:nvPr>
        </p:nvSpPr>
        <p:spPr>
          <a:xfrm>
            <a:off x="960000" y="4418105"/>
            <a:ext cx="31152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0" name="Google Shape;100;p14"/>
          <p:cNvSpPr txBox="1">
            <a:spLocks noGrp="1"/>
          </p:cNvSpPr>
          <p:nvPr>
            <p:ph type="title" idx="13" hasCustomPrompt="1"/>
          </p:nvPr>
        </p:nvSpPr>
        <p:spPr>
          <a:xfrm>
            <a:off x="1976800" y="3618783"/>
            <a:ext cx="108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065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r>
              <a:t>xx%</a:t>
            </a:r>
          </a:p>
        </p:txBody>
      </p:sp>
      <p:sp>
        <p:nvSpPr>
          <p:cNvPr id="101" name="Google Shape;101;p14"/>
          <p:cNvSpPr txBox="1">
            <a:spLocks noGrp="1"/>
          </p:cNvSpPr>
          <p:nvPr>
            <p:ph type="subTitle" idx="14"/>
          </p:nvPr>
        </p:nvSpPr>
        <p:spPr>
          <a:xfrm>
            <a:off x="960000" y="4941151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2" name="Google Shape;102;p14"/>
          <p:cNvSpPr txBox="1">
            <a:spLocks noGrp="1"/>
          </p:cNvSpPr>
          <p:nvPr>
            <p:ph type="title" idx="15"/>
          </p:nvPr>
        </p:nvSpPr>
        <p:spPr>
          <a:xfrm>
            <a:off x="4538400" y="4418105"/>
            <a:ext cx="31152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3" name="Google Shape;103;p14"/>
          <p:cNvSpPr txBox="1">
            <a:spLocks noGrp="1"/>
          </p:cNvSpPr>
          <p:nvPr>
            <p:ph type="title" idx="16" hasCustomPrompt="1"/>
          </p:nvPr>
        </p:nvSpPr>
        <p:spPr>
          <a:xfrm>
            <a:off x="5555200" y="3618783"/>
            <a:ext cx="108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065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r>
              <a:t>xx%</a:t>
            </a:r>
          </a:p>
        </p:txBody>
      </p:sp>
      <p:sp>
        <p:nvSpPr>
          <p:cNvPr id="104" name="Google Shape;104;p14"/>
          <p:cNvSpPr txBox="1">
            <a:spLocks noGrp="1"/>
          </p:cNvSpPr>
          <p:nvPr>
            <p:ph type="subTitle" idx="17"/>
          </p:nvPr>
        </p:nvSpPr>
        <p:spPr>
          <a:xfrm>
            <a:off x="4538400" y="4941151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5" name="Google Shape;105;p14"/>
          <p:cNvSpPr txBox="1">
            <a:spLocks noGrp="1"/>
          </p:cNvSpPr>
          <p:nvPr>
            <p:ph type="title" idx="18"/>
          </p:nvPr>
        </p:nvSpPr>
        <p:spPr>
          <a:xfrm>
            <a:off x="8116800" y="4418105"/>
            <a:ext cx="3115200" cy="5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6" name="Google Shape;106;p14"/>
          <p:cNvSpPr txBox="1">
            <a:spLocks noGrp="1"/>
          </p:cNvSpPr>
          <p:nvPr>
            <p:ph type="title" idx="19" hasCustomPrompt="1"/>
          </p:nvPr>
        </p:nvSpPr>
        <p:spPr>
          <a:xfrm>
            <a:off x="9133600" y="3618783"/>
            <a:ext cx="108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065"/>
            </a:lvl1pPr>
            <a:lvl2pPr lvl="1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r>
              <a:t>xx%</a:t>
            </a:r>
          </a:p>
        </p:txBody>
      </p:sp>
      <p:sp>
        <p:nvSpPr>
          <p:cNvPr id="107" name="Google Shape;107;p14"/>
          <p:cNvSpPr txBox="1">
            <a:spLocks noGrp="1"/>
          </p:cNvSpPr>
          <p:nvPr>
            <p:ph type="subTitle" idx="20"/>
          </p:nvPr>
        </p:nvSpPr>
        <p:spPr>
          <a:xfrm>
            <a:off x="8116800" y="4941151"/>
            <a:ext cx="311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08" name="Google Shape;108;p14"/>
          <p:cNvSpPr txBox="1">
            <a:spLocks noGrp="1"/>
          </p:cNvSpPr>
          <p:nvPr>
            <p:ph type="title" idx="21"/>
          </p:nvPr>
        </p:nvSpPr>
        <p:spPr>
          <a:xfrm>
            <a:off x="3109867" y="593367"/>
            <a:ext cx="5972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109" name="Google Shape;109;p14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4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" name="Google Shape;111;p14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4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 txBox="1">
            <a:spLocks noGrp="1"/>
          </p:cNvSpPr>
          <p:nvPr>
            <p:ph type="title"/>
          </p:nvPr>
        </p:nvSpPr>
        <p:spPr>
          <a:xfrm>
            <a:off x="3214000" y="3744337"/>
            <a:ext cx="5764000" cy="6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15" name="Google Shape;115;p15"/>
          <p:cNvSpPr txBox="1">
            <a:spLocks noGrp="1"/>
          </p:cNvSpPr>
          <p:nvPr>
            <p:ph type="subTitle" idx="1"/>
          </p:nvPr>
        </p:nvSpPr>
        <p:spPr>
          <a:xfrm>
            <a:off x="2457200" y="2215951"/>
            <a:ext cx="7277600" cy="13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116" name="Google Shape;116;p15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" name="Google Shape;117;p15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1">
  <p:cSld name="Quote 1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>
            <a:spLocks noGrp="1"/>
          </p:cNvSpPr>
          <p:nvPr>
            <p:ph type="title"/>
          </p:nvPr>
        </p:nvSpPr>
        <p:spPr>
          <a:xfrm>
            <a:off x="933200" y="3761684"/>
            <a:ext cx="5764000" cy="6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Font typeface="Crimson Text"/>
              <a:buNone/>
              <a:defRPr sz="6400">
                <a:latin typeface="Crimson Text"/>
                <a:ea typeface="Crimson Text"/>
                <a:cs typeface="Crimson Text"/>
                <a:sym typeface="Crimson Tex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20" name="Google Shape;120;p16"/>
          <p:cNvSpPr txBox="1">
            <a:spLocks noGrp="1"/>
          </p:cNvSpPr>
          <p:nvPr>
            <p:ph type="subTitle" idx="1"/>
          </p:nvPr>
        </p:nvSpPr>
        <p:spPr>
          <a:xfrm>
            <a:off x="933200" y="2234536"/>
            <a:ext cx="7277600" cy="13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121" name="Google Shape;121;p16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2" name="Google Shape;122;p16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3" name="Google Shape;123;p16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" name="Google Shape;124;p16"/>
          <p:cNvCxnSpPr/>
          <p:nvPr/>
        </p:nvCxnSpPr>
        <p:spPr>
          <a:xfrm flipH="1">
            <a:off x="-316183" y="-94883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>
            <a:spLocks noGrp="1"/>
          </p:cNvSpPr>
          <p:nvPr>
            <p:ph type="subTitle" idx="1"/>
          </p:nvPr>
        </p:nvSpPr>
        <p:spPr>
          <a:xfrm>
            <a:off x="3531200" y="2242667"/>
            <a:ext cx="5129600" cy="31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2309400" y="593367"/>
            <a:ext cx="7573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128" name="Google Shape;128;p17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" name="Google Shape;129;p17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" name="Google Shape;130;p17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1" name="Google Shape;131;p17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>
            <a:spLocks noGrp="1"/>
          </p:cNvSpPr>
          <p:nvPr>
            <p:ph type="title"/>
          </p:nvPr>
        </p:nvSpPr>
        <p:spPr>
          <a:xfrm>
            <a:off x="2659800" y="1977100"/>
            <a:ext cx="6872400" cy="17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34" name="Google Shape;134;p18"/>
          <p:cNvSpPr txBox="1">
            <a:spLocks noGrp="1"/>
          </p:cNvSpPr>
          <p:nvPr>
            <p:ph type="subTitle" idx="1"/>
          </p:nvPr>
        </p:nvSpPr>
        <p:spPr>
          <a:xfrm>
            <a:off x="3066000" y="3962867"/>
            <a:ext cx="6060000" cy="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135" name="Google Shape;135;p18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8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>
            <a:spLocks noGrp="1"/>
          </p:cNvSpPr>
          <p:nvPr>
            <p:ph type="title"/>
          </p:nvPr>
        </p:nvSpPr>
        <p:spPr>
          <a:xfrm>
            <a:off x="4990467" y="2066500"/>
            <a:ext cx="6060000" cy="172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2pPr>
            <a:lvl3pPr lvl="2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3pPr>
            <a:lvl4pPr lvl="3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4pPr>
            <a:lvl5pPr lvl="4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5pPr>
            <a:lvl6pPr lvl="5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6pPr>
            <a:lvl7pPr lvl="6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7pPr>
            <a:lvl8pPr lvl="7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8pPr>
            <a:lvl9pPr lvl="8" rtl="0">
              <a:spcBef>
                <a:spcPts val="0"/>
              </a:spcBef>
              <a:spcAft>
                <a:spcPts val="0"/>
              </a:spcAft>
              <a:buSzPts val="9000"/>
              <a:buNone/>
              <a:defRPr sz="120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39" name="Google Shape;139;p19"/>
          <p:cNvSpPr txBox="1">
            <a:spLocks noGrp="1"/>
          </p:cNvSpPr>
          <p:nvPr>
            <p:ph type="subTitle" idx="1"/>
          </p:nvPr>
        </p:nvSpPr>
        <p:spPr>
          <a:xfrm>
            <a:off x="4990467" y="4052284"/>
            <a:ext cx="6060000" cy="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140" name="Google Shape;140;p19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1" name="Google Shape;141;p19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" name="Google Shape;142;p19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3" name="Google Shape;143;p19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4" name="Google Shape;144;p19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5" name="Google Shape;145;p19"/>
          <p:cNvCxnSpPr/>
          <p:nvPr/>
        </p:nvCxnSpPr>
        <p:spPr>
          <a:xfrm flipH="1">
            <a:off x="-316183" y="-94883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>
            <a:spLocks noGrp="1"/>
          </p:cNvSpPr>
          <p:nvPr>
            <p:ph type="title"/>
          </p:nvPr>
        </p:nvSpPr>
        <p:spPr>
          <a:xfrm>
            <a:off x="2237233" y="3349071"/>
            <a:ext cx="4953200" cy="1074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6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48" name="Google Shape;148;p20"/>
          <p:cNvSpPr txBox="1">
            <a:spLocks noGrp="1"/>
          </p:cNvSpPr>
          <p:nvPr>
            <p:ph type="title" idx="2" hasCustomPrompt="1"/>
          </p:nvPr>
        </p:nvSpPr>
        <p:spPr>
          <a:xfrm>
            <a:off x="4989233" y="1979591"/>
            <a:ext cx="2201200" cy="13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149" name="Google Shape;149;p20"/>
          <p:cNvSpPr txBox="1">
            <a:spLocks noGrp="1"/>
          </p:cNvSpPr>
          <p:nvPr>
            <p:ph type="subTitle" idx="1"/>
          </p:nvPr>
        </p:nvSpPr>
        <p:spPr>
          <a:xfrm>
            <a:off x="1108833" y="4325333"/>
            <a:ext cx="6081600" cy="5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150" name="Google Shape;150;p20"/>
          <p:cNvCxnSpPr/>
          <p:nvPr/>
        </p:nvCxnSpPr>
        <p:spPr>
          <a:xfrm rot="10800000">
            <a:off x="-400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1" name="Google Shape;151;p20"/>
          <p:cNvCxnSpPr/>
          <p:nvPr/>
        </p:nvCxnSpPr>
        <p:spPr>
          <a:xfrm rot="10800000">
            <a:off x="-400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2" name="Google Shape;152;p20"/>
          <p:cNvCxnSpPr/>
          <p:nvPr/>
        </p:nvCxnSpPr>
        <p:spPr>
          <a:xfrm>
            <a:off x="-150500" y="5306367"/>
            <a:ext cx="1838000" cy="1648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3" name="Google Shape;153;p20"/>
          <p:cNvCxnSpPr/>
          <p:nvPr/>
        </p:nvCxnSpPr>
        <p:spPr>
          <a:xfrm>
            <a:off x="10544967" y="-118267"/>
            <a:ext cx="1891600" cy="1419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156" name="Google Shape;156;p21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7" name="Google Shape;157;p21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8" name="Google Shape;158;p21"/>
          <p:cNvCxnSpPr/>
          <p:nvPr/>
        </p:nvCxnSpPr>
        <p:spPr>
          <a:xfrm>
            <a:off x="9609800" y="-204233"/>
            <a:ext cx="2827200" cy="1698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0" name="Google Shape;160;p22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1" name="Google Shape;161;p22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2" name="Google Shape;162;p22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3" name="Google Shape;163;p22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4" name="Google Shape;164;p22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5" name="Google Shape;165;p22"/>
          <p:cNvCxnSpPr/>
          <p:nvPr/>
        </p:nvCxnSpPr>
        <p:spPr>
          <a:xfrm flipH="1">
            <a:off x="-316183" y="-94883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6" name="Google Shape;166;p22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>
            <a:spLocks noGrp="1"/>
          </p:cNvSpPr>
          <p:nvPr>
            <p:ph type="title"/>
          </p:nvPr>
        </p:nvSpPr>
        <p:spPr>
          <a:xfrm>
            <a:off x="2503300" y="593367"/>
            <a:ext cx="7185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69" name="Google Shape;169;p23"/>
          <p:cNvSpPr txBox="1">
            <a:spLocks noGrp="1"/>
          </p:cNvSpPr>
          <p:nvPr>
            <p:ph type="subTitle" idx="1"/>
          </p:nvPr>
        </p:nvSpPr>
        <p:spPr>
          <a:xfrm>
            <a:off x="4302277" y="1873853"/>
            <a:ext cx="33148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0" name="Google Shape;170;p23"/>
          <p:cNvSpPr txBox="1">
            <a:spLocks noGrp="1"/>
          </p:cNvSpPr>
          <p:nvPr>
            <p:ph type="subTitle" idx="2"/>
          </p:nvPr>
        </p:nvSpPr>
        <p:spPr>
          <a:xfrm>
            <a:off x="4302277" y="2408556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1" name="Google Shape;171;p23"/>
          <p:cNvSpPr txBox="1">
            <a:spLocks noGrp="1"/>
          </p:cNvSpPr>
          <p:nvPr>
            <p:ph type="subTitle" idx="3"/>
          </p:nvPr>
        </p:nvSpPr>
        <p:spPr>
          <a:xfrm>
            <a:off x="958811" y="1873853"/>
            <a:ext cx="33148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2" name="Google Shape;172;p23"/>
          <p:cNvSpPr txBox="1">
            <a:spLocks noGrp="1"/>
          </p:cNvSpPr>
          <p:nvPr>
            <p:ph type="subTitle" idx="4"/>
          </p:nvPr>
        </p:nvSpPr>
        <p:spPr>
          <a:xfrm>
            <a:off x="958811" y="2408556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3" name="Google Shape;173;p23"/>
          <p:cNvSpPr txBox="1">
            <a:spLocks noGrp="1"/>
          </p:cNvSpPr>
          <p:nvPr>
            <p:ph type="subTitle" idx="5"/>
          </p:nvPr>
        </p:nvSpPr>
        <p:spPr>
          <a:xfrm>
            <a:off x="4302277" y="4228157"/>
            <a:ext cx="33148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4" name="Google Shape;174;p23"/>
          <p:cNvSpPr txBox="1">
            <a:spLocks noGrp="1"/>
          </p:cNvSpPr>
          <p:nvPr>
            <p:ph type="subTitle" idx="6"/>
          </p:nvPr>
        </p:nvSpPr>
        <p:spPr>
          <a:xfrm>
            <a:off x="4302277" y="4753983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5" name="Google Shape;175;p23"/>
          <p:cNvSpPr txBox="1">
            <a:spLocks noGrp="1"/>
          </p:cNvSpPr>
          <p:nvPr>
            <p:ph type="subTitle" idx="7"/>
          </p:nvPr>
        </p:nvSpPr>
        <p:spPr>
          <a:xfrm>
            <a:off x="958811" y="4228157"/>
            <a:ext cx="33148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6" name="Google Shape;176;p23"/>
          <p:cNvSpPr txBox="1">
            <a:spLocks noGrp="1"/>
          </p:cNvSpPr>
          <p:nvPr>
            <p:ph type="subTitle" idx="8"/>
          </p:nvPr>
        </p:nvSpPr>
        <p:spPr>
          <a:xfrm>
            <a:off x="958877" y="4753983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177" name="Google Shape;177;p23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8" name="Google Shape;178;p23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0" name="Google Shape;180;p24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1" name="Google Shape;181;p24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2" name="Google Shape;182;p24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3" name="Google Shape;183;p24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4" name="Google Shape;184;p24"/>
          <p:cNvSpPr txBox="1">
            <a:spLocks noGrp="1"/>
          </p:cNvSpPr>
          <p:nvPr>
            <p:ph type="body" idx="1"/>
          </p:nvPr>
        </p:nvSpPr>
        <p:spPr>
          <a:xfrm>
            <a:off x="7397200" y="4010333"/>
            <a:ext cx="3844000" cy="21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4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000">
                <a:latin typeface="Vidaloka"/>
                <a:ea typeface="Vidaloka"/>
                <a:cs typeface="Vidaloka"/>
                <a:sym typeface="Vidaloka"/>
              </a:defRPr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000">
                <a:latin typeface="Vidaloka"/>
                <a:ea typeface="Vidaloka"/>
                <a:cs typeface="Vidaloka"/>
                <a:sym typeface="Vidaloka"/>
              </a:defRPr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000">
                <a:latin typeface="Vidaloka"/>
                <a:ea typeface="Vidaloka"/>
                <a:cs typeface="Vidaloka"/>
                <a:sym typeface="Vidaloka"/>
              </a:defRPr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000">
                <a:latin typeface="Vidaloka"/>
                <a:ea typeface="Vidaloka"/>
                <a:cs typeface="Vidaloka"/>
                <a:sym typeface="Vidaloka"/>
              </a:defRPr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000">
                <a:latin typeface="Vidaloka"/>
                <a:ea typeface="Vidaloka"/>
                <a:cs typeface="Vidaloka"/>
                <a:sym typeface="Vidaloka"/>
              </a:defRPr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4000">
                <a:latin typeface="Vidaloka"/>
                <a:ea typeface="Vidaloka"/>
                <a:cs typeface="Vidaloka"/>
                <a:sym typeface="Vidaloka"/>
              </a:defRPr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4000">
                <a:latin typeface="Vidaloka"/>
                <a:ea typeface="Vidaloka"/>
                <a:cs typeface="Vidaloka"/>
                <a:sym typeface="Vidaloka"/>
              </a:defRPr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4000"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 number 1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 txBox="1">
            <a:spLocks noGrp="1"/>
          </p:cNvSpPr>
          <p:nvPr>
            <p:ph type="title" hasCustomPrompt="1"/>
          </p:nvPr>
        </p:nvSpPr>
        <p:spPr>
          <a:xfrm>
            <a:off x="950967" y="1793833"/>
            <a:ext cx="8160400" cy="21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87" name="Google Shape;187;p25"/>
          <p:cNvSpPr txBox="1">
            <a:spLocks noGrp="1"/>
          </p:cNvSpPr>
          <p:nvPr>
            <p:ph type="subTitle" idx="1"/>
          </p:nvPr>
        </p:nvSpPr>
        <p:spPr>
          <a:xfrm>
            <a:off x="950967" y="4251531"/>
            <a:ext cx="8160400" cy="50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188" name="Google Shape;188;p25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9" name="Google Shape;189;p25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0" name="Google Shape;190;p25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1" name="Google Shape;191;p25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 header 2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6"/>
          <p:cNvSpPr txBox="1">
            <a:spLocks noGrp="1"/>
          </p:cNvSpPr>
          <p:nvPr>
            <p:ph type="title"/>
          </p:nvPr>
        </p:nvSpPr>
        <p:spPr>
          <a:xfrm>
            <a:off x="6608133" y="3289833"/>
            <a:ext cx="3300400" cy="86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665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94" name="Google Shape;194;p26"/>
          <p:cNvSpPr txBox="1">
            <a:spLocks noGrp="1"/>
          </p:cNvSpPr>
          <p:nvPr>
            <p:ph type="title" idx="2" hasCustomPrompt="1"/>
          </p:nvPr>
        </p:nvSpPr>
        <p:spPr>
          <a:xfrm>
            <a:off x="6608133" y="1869767"/>
            <a:ext cx="22012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5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195" name="Google Shape;195;p26"/>
          <p:cNvSpPr txBox="1">
            <a:spLocks noGrp="1"/>
          </p:cNvSpPr>
          <p:nvPr>
            <p:ph type="subTitle" idx="1"/>
          </p:nvPr>
        </p:nvSpPr>
        <p:spPr>
          <a:xfrm>
            <a:off x="6608133" y="4155033"/>
            <a:ext cx="3300400" cy="8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196" name="Google Shape;196;p26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7" name="Google Shape;197;p26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8" name="Google Shape;198;p26"/>
          <p:cNvCxnSpPr/>
          <p:nvPr/>
        </p:nvCxnSpPr>
        <p:spPr>
          <a:xfrm>
            <a:off x="-279467" y="3203267"/>
            <a:ext cx="4192400" cy="3719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 header 3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>
            <a:spLocks noGrp="1"/>
          </p:cNvSpPr>
          <p:nvPr>
            <p:ph type="title"/>
          </p:nvPr>
        </p:nvSpPr>
        <p:spPr>
          <a:xfrm>
            <a:off x="5831800" y="1259000"/>
            <a:ext cx="3300400" cy="865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665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01" name="Google Shape;201;p27"/>
          <p:cNvSpPr txBox="1">
            <a:spLocks noGrp="1"/>
          </p:cNvSpPr>
          <p:nvPr>
            <p:ph type="title" idx="2" hasCustomPrompt="1"/>
          </p:nvPr>
        </p:nvSpPr>
        <p:spPr>
          <a:xfrm>
            <a:off x="3059800" y="1462200"/>
            <a:ext cx="2201200" cy="130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9335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 b="1"/>
            </a:lvl9pPr>
          </a:lstStyle>
          <a:p>
            <a:r>
              <a:t>xx%</a:t>
            </a:r>
          </a:p>
        </p:txBody>
      </p:sp>
      <p:sp>
        <p:nvSpPr>
          <p:cNvPr id="202" name="Google Shape;202;p27"/>
          <p:cNvSpPr txBox="1">
            <a:spLocks noGrp="1"/>
          </p:cNvSpPr>
          <p:nvPr>
            <p:ph type="subTitle" idx="1"/>
          </p:nvPr>
        </p:nvSpPr>
        <p:spPr>
          <a:xfrm>
            <a:off x="5831800" y="2124200"/>
            <a:ext cx="3300400" cy="83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5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203" name="Google Shape;203;p27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4" name="Google Shape;204;p27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5" name="Google Shape;205;p27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" name="Google Shape;206;p27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7" name="Google Shape;207;p27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8" name="Google Shape;208;p27"/>
          <p:cNvCxnSpPr/>
          <p:nvPr/>
        </p:nvCxnSpPr>
        <p:spPr>
          <a:xfrm flipH="1">
            <a:off x="-316183" y="-94883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>
            <a:spLocks noGrp="1"/>
          </p:cNvSpPr>
          <p:nvPr>
            <p:ph type="title"/>
          </p:nvPr>
        </p:nvSpPr>
        <p:spPr>
          <a:xfrm>
            <a:off x="1391633" y="1230089"/>
            <a:ext cx="4164000" cy="30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5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11" name="Google Shape;211;p28"/>
          <p:cNvSpPr txBox="1">
            <a:spLocks noGrp="1"/>
          </p:cNvSpPr>
          <p:nvPr>
            <p:ph type="subTitle" idx="1"/>
          </p:nvPr>
        </p:nvSpPr>
        <p:spPr>
          <a:xfrm>
            <a:off x="1391633" y="4481251"/>
            <a:ext cx="4018000" cy="10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212" name="Google Shape;212;p28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3" name="Google Shape;213;p28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4" name="Google Shape;214;p28"/>
          <p:cNvCxnSpPr/>
          <p:nvPr/>
        </p:nvCxnSpPr>
        <p:spPr>
          <a:xfrm>
            <a:off x="7096867" y="-107500"/>
            <a:ext cx="5340000" cy="26764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Title and text 4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>
            <a:spLocks noGrp="1"/>
          </p:cNvSpPr>
          <p:nvPr>
            <p:ph type="title"/>
          </p:nvPr>
        </p:nvSpPr>
        <p:spPr>
          <a:xfrm>
            <a:off x="7081233" y="1283420"/>
            <a:ext cx="4164000" cy="30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 sz="4665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17" name="Google Shape;217;p29"/>
          <p:cNvSpPr txBox="1">
            <a:spLocks noGrp="1"/>
          </p:cNvSpPr>
          <p:nvPr>
            <p:ph type="subTitle" idx="1"/>
          </p:nvPr>
        </p:nvSpPr>
        <p:spPr>
          <a:xfrm>
            <a:off x="7081233" y="4534580"/>
            <a:ext cx="4018000" cy="104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218" name="Google Shape;218;p29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9" name="Google Shape;219;p29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0" name="Google Shape;220;p29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1" name="Google Shape;221;p29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2" name="Google Shape;222;p29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3" name="Google Shape;223;p29"/>
          <p:cNvCxnSpPr/>
          <p:nvPr/>
        </p:nvCxnSpPr>
        <p:spPr>
          <a:xfrm flipH="1">
            <a:off x="-316183" y="-94883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0"/>
          <p:cNvSpPr txBox="1">
            <a:spLocks noGrp="1"/>
          </p:cNvSpPr>
          <p:nvPr>
            <p:ph type="subTitle" idx="1"/>
          </p:nvPr>
        </p:nvSpPr>
        <p:spPr>
          <a:xfrm>
            <a:off x="4678667" y="3376068"/>
            <a:ext cx="28348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26" name="Google Shape;226;p30"/>
          <p:cNvSpPr txBox="1">
            <a:spLocks noGrp="1"/>
          </p:cNvSpPr>
          <p:nvPr>
            <p:ph type="subTitle" idx="2"/>
          </p:nvPr>
        </p:nvSpPr>
        <p:spPr>
          <a:xfrm>
            <a:off x="4678700" y="3930996"/>
            <a:ext cx="2834800" cy="10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27" name="Google Shape;227;p30"/>
          <p:cNvSpPr txBox="1">
            <a:spLocks noGrp="1"/>
          </p:cNvSpPr>
          <p:nvPr>
            <p:ph type="subTitle" idx="3"/>
          </p:nvPr>
        </p:nvSpPr>
        <p:spPr>
          <a:xfrm>
            <a:off x="1270700" y="3376068"/>
            <a:ext cx="28348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28" name="Google Shape;228;p30"/>
          <p:cNvSpPr txBox="1">
            <a:spLocks noGrp="1"/>
          </p:cNvSpPr>
          <p:nvPr>
            <p:ph type="subTitle" idx="4"/>
          </p:nvPr>
        </p:nvSpPr>
        <p:spPr>
          <a:xfrm>
            <a:off x="1270833" y="3930996"/>
            <a:ext cx="2834800" cy="10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29" name="Google Shape;229;p30"/>
          <p:cNvSpPr txBox="1">
            <a:spLocks noGrp="1"/>
          </p:cNvSpPr>
          <p:nvPr>
            <p:ph type="subTitle" idx="5"/>
          </p:nvPr>
        </p:nvSpPr>
        <p:spPr>
          <a:xfrm>
            <a:off x="8086500" y="3376068"/>
            <a:ext cx="28348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30" name="Google Shape;230;p30"/>
          <p:cNvSpPr txBox="1">
            <a:spLocks noGrp="1"/>
          </p:cNvSpPr>
          <p:nvPr>
            <p:ph type="subTitle" idx="6"/>
          </p:nvPr>
        </p:nvSpPr>
        <p:spPr>
          <a:xfrm>
            <a:off x="8086500" y="3930996"/>
            <a:ext cx="2834800" cy="10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31" name="Google Shape;231;p30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88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232" name="Google Shape;232;p30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3" name="Google Shape;233;p30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1"/>
          <p:cNvSpPr txBox="1">
            <a:spLocks noGrp="1"/>
          </p:cNvSpPr>
          <p:nvPr>
            <p:ph type="subTitle" idx="1"/>
          </p:nvPr>
        </p:nvSpPr>
        <p:spPr>
          <a:xfrm>
            <a:off x="4678667" y="2258468"/>
            <a:ext cx="28348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36" name="Google Shape;236;p31"/>
          <p:cNvSpPr txBox="1">
            <a:spLocks noGrp="1"/>
          </p:cNvSpPr>
          <p:nvPr>
            <p:ph type="subTitle" idx="2"/>
          </p:nvPr>
        </p:nvSpPr>
        <p:spPr>
          <a:xfrm>
            <a:off x="4678700" y="2813399"/>
            <a:ext cx="283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37" name="Google Shape;237;p31"/>
          <p:cNvSpPr txBox="1">
            <a:spLocks noGrp="1"/>
          </p:cNvSpPr>
          <p:nvPr>
            <p:ph type="subTitle" idx="3"/>
          </p:nvPr>
        </p:nvSpPr>
        <p:spPr>
          <a:xfrm>
            <a:off x="1270700" y="2258468"/>
            <a:ext cx="28348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38" name="Google Shape;238;p31"/>
          <p:cNvSpPr txBox="1">
            <a:spLocks noGrp="1"/>
          </p:cNvSpPr>
          <p:nvPr>
            <p:ph type="subTitle" idx="4"/>
          </p:nvPr>
        </p:nvSpPr>
        <p:spPr>
          <a:xfrm>
            <a:off x="1270833" y="2813399"/>
            <a:ext cx="283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39" name="Google Shape;239;p31"/>
          <p:cNvSpPr txBox="1">
            <a:spLocks noGrp="1"/>
          </p:cNvSpPr>
          <p:nvPr>
            <p:ph type="subTitle" idx="5"/>
          </p:nvPr>
        </p:nvSpPr>
        <p:spPr>
          <a:xfrm>
            <a:off x="8086500" y="2258468"/>
            <a:ext cx="28348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40" name="Google Shape;240;p31"/>
          <p:cNvSpPr txBox="1">
            <a:spLocks noGrp="1"/>
          </p:cNvSpPr>
          <p:nvPr>
            <p:ph type="subTitle" idx="6"/>
          </p:nvPr>
        </p:nvSpPr>
        <p:spPr>
          <a:xfrm>
            <a:off x="8086500" y="2813399"/>
            <a:ext cx="283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41" name="Google Shape;241;p31"/>
          <p:cNvSpPr txBox="1">
            <a:spLocks noGrp="1"/>
          </p:cNvSpPr>
          <p:nvPr>
            <p:ph type="title"/>
          </p:nvPr>
        </p:nvSpPr>
        <p:spPr>
          <a:xfrm>
            <a:off x="1659000" y="593367"/>
            <a:ext cx="88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42" name="Google Shape;242;p31"/>
          <p:cNvSpPr txBox="1">
            <a:spLocks noGrp="1"/>
          </p:cNvSpPr>
          <p:nvPr>
            <p:ph type="subTitle" idx="7"/>
          </p:nvPr>
        </p:nvSpPr>
        <p:spPr>
          <a:xfrm>
            <a:off x="4678667" y="4531668"/>
            <a:ext cx="28348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43" name="Google Shape;243;p31"/>
          <p:cNvSpPr txBox="1">
            <a:spLocks noGrp="1"/>
          </p:cNvSpPr>
          <p:nvPr>
            <p:ph type="subTitle" idx="8"/>
          </p:nvPr>
        </p:nvSpPr>
        <p:spPr>
          <a:xfrm>
            <a:off x="4678700" y="5086599"/>
            <a:ext cx="283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44" name="Google Shape;244;p31"/>
          <p:cNvSpPr txBox="1">
            <a:spLocks noGrp="1"/>
          </p:cNvSpPr>
          <p:nvPr>
            <p:ph type="subTitle" idx="9"/>
          </p:nvPr>
        </p:nvSpPr>
        <p:spPr>
          <a:xfrm>
            <a:off x="1270700" y="4531668"/>
            <a:ext cx="28348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45" name="Google Shape;245;p31"/>
          <p:cNvSpPr txBox="1">
            <a:spLocks noGrp="1"/>
          </p:cNvSpPr>
          <p:nvPr>
            <p:ph type="subTitle" idx="13"/>
          </p:nvPr>
        </p:nvSpPr>
        <p:spPr>
          <a:xfrm>
            <a:off x="1270833" y="5086599"/>
            <a:ext cx="283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46" name="Google Shape;246;p31"/>
          <p:cNvSpPr txBox="1">
            <a:spLocks noGrp="1"/>
          </p:cNvSpPr>
          <p:nvPr>
            <p:ph type="subTitle" idx="14"/>
          </p:nvPr>
        </p:nvSpPr>
        <p:spPr>
          <a:xfrm>
            <a:off x="8086500" y="4531668"/>
            <a:ext cx="28348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47" name="Google Shape;247;p31"/>
          <p:cNvSpPr txBox="1">
            <a:spLocks noGrp="1"/>
          </p:cNvSpPr>
          <p:nvPr>
            <p:ph type="subTitle" idx="15"/>
          </p:nvPr>
        </p:nvSpPr>
        <p:spPr>
          <a:xfrm>
            <a:off x="8086500" y="5086599"/>
            <a:ext cx="2834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248" name="Google Shape;248;p31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9" name="Google Shape;249;p31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0" name="Google Shape;250;p31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1" name="Google Shape;251;p31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1 -">
  <p:cSld name="Title and six columns 1 -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2"/>
          <p:cNvSpPr txBox="1">
            <a:spLocks noGrp="1"/>
          </p:cNvSpPr>
          <p:nvPr>
            <p:ph type="subTitle" idx="1"/>
          </p:nvPr>
        </p:nvSpPr>
        <p:spPr>
          <a:xfrm>
            <a:off x="4552067" y="2285905"/>
            <a:ext cx="3088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54" name="Google Shape;254;p32"/>
          <p:cNvSpPr txBox="1">
            <a:spLocks noGrp="1"/>
          </p:cNvSpPr>
          <p:nvPr>
            <p:ph type="subTitle" idx="2"/>
          </p:nvPr>
        </p:nvSpPr>
        <p:spPr>
          <a:xfrm>
            <a:off x="4752267" y="2832163"/>
            <a:ext cx="268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55" name="Google Shape;255;p32"/>
          <p:cNvSpPr txBox="1">
            <a:spLocks noGrp="1"/>
          </p:cNvSpPr>
          <p:nvPr>
            <p:ph type="subTitle" idx="3"/>
          </p:nvPr>
        </p:nvSpPr>
        <p:spPr>
          <a:xfrm>
            <a:off x="940967" y="2285905"/>
            <a:ext cx="3088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56" name="Google Shape;256;p32"/>
          <p:cNvSpPr txBox="1">
            <a:spLocks noGrp="1"/>
          </p:cNvSpPr>
          <p:nvPr>
            <p:ph type="subTitle" idx="4"/>
          </p:nvPr>
        </p:nvSpPr>
        <p:spPr>
          <a:xfrm>
            <a:off x="1141167" y="2832163"/>
            <a:ext cx="268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57" name="Google Shape;257;p32"/>
          <p:cNvSpPr txBox="1">
            <a:spLocks noGrp="1"/>
          </p:cNvSpPr>
          <p:nvPr>
            <p:ph type="subTitle" idx="5"/>
          </p:nvPr>
        </p:nvSpPr>
        <p:spPr>
          <a:xfrm>
            <a:off x="8163100" y="2285905"/>
            <a:ext cx="3088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58" name="Google Shape;258;p32"/>
          <p:cNvSpPr txBox="1">
            <a:spLocks noGrp="1"/>
          </p:cNvSpPr>
          <p:nvPr>
            <p:ph type="subTitle" idx="6"/>
          </p:nvPr>
        </p:nvSpPr>
        <p:spPr>
          <a:xfrm>
            <a:off x="8363300" y="2832163"/>
            <a:ext cx="268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59" name="Google Shape;259;p32"/>
          <p:cNvSpPr txBox="1">
            <a:spLocks noGrp="1"/>
          </p:cNvSpPr>
          <p:nvPr>
            <p:ph type="subTitle" idx="7"/>
          </p:nvPr>
        </p:nvSpPr>
        <p:spPr>
          <a:xfrm>
            <a:off x="4552067" y="4604435"/>
            <a:ext cx="3088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60" name="Google Shape;260;p32"/>
          <p:cNvSpPr txBox="1">
            <a:spLocks noGrp="1"/>
          </p:cNvSpPr>
          <p:nvPr>
            <p:ph type="subTitle" idx="8"/>
          </p:nvPr>
        </p:nvSpPr>
        <p:spPr>
          <a:xfrm>
            <a:off x="4752267" y="5159381"/>
            <a:ext cx="268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61" name="Google Shape;261;p32"/>
          <p:cNvSpPr txBox="1">
            <a:spLocks noGrp="1"/>
          </p:cNvSpPr>
          <p:nvPr>
            <p:ph type="subTitle" idx="9"/>
          </p:nvPr>
        </p:nvSpPr>
        <p:spPr>
          <a:xfrm>
            <a:off x="940967" y="4604435"/>
            <a:ext cx="3088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62" name="Google Shape;262;p32"/>
          <p:cNvSpPr txBox="1">
            <a:spLocks noGrp="1"/>
          </p:cNvSpPr>
          <p:nvPr>
            <p:ph type="subTitle" idx="13"/>
          </p:nvPr>
        </p:nvSpPr>
        <p:spPr>
          <a:xfrm>
            <a:off x="1141167" y="5159381"/>
            <a:ext cx="268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63" name="Google Shape;263;p32"/>
          <p:cNvSpPr txBox="1">
            <a:spLocks noGrp="1"/>
          </p:cNvSpPr>
          <p:nvPr>
            <p:ph type="subTitle" idx="14"/>
          </p:nvPr>
        </p:nvSpPr>
        <p:spPr>
          <a:xfrm>
            <a:off x="8163100" y="4604435"/>
            <a:ext cx="3088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64" name="Google Shape;264;p32"/>
          <p:cNvSpPr txBox="1">
            <a:spLocks noGrp="1"/>
          </p:cNvSpPr>
          <p:nvPr>
            <p:ph type="subTitle" idx="15"/>
          </p:nvPr>
        </p:nvSpPr>
        <p:spPr>
          <a:xfrm>
            <a:off x="8363300" y="5159381"/>
            <a:ext cx="268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65" name="Google Shape;265;p32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810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266" name="Google Shape;266;p32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7" name="Google Shape;267;p32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Title and five columns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3"/>
          <p:cNvSpPr txBox="1">
            <a:spLocks noGrp="1"/>
          </p:cNvSpPr>
          <p:nvPr>
            <p:ph type="subTitle" idx="1"/>
          </p:nvPr>
        </p:nvSpPr>
        <p:spPr>
          <a:xfrm>
            <a:off x="4552067" y="2285905"/>
            <a:ext cx="3088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0" name="Google Shape;270;p33"/>
          <p:cNvSpPr txBox="1">
            <a:spLocks noGrp="1"/>
          </p:cNvSpPr>
          <p:nvPr>
            <p:ph type="subTitle" idx="2"/>
          </p:nvPr>
        </p:nvSpPr>
        <p:spPr>
          <a:xfrm>
            <a:off x="4752267" y="2832163"/>
            <a:ext cx="268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1" name="Google Shape;271;p33"/>
          <p:cNvSpPr txBox="1">
            <a:spLocks noGrp="1"/>
          </p:cNvSpPr>
          <p:nvPr>
            <p:ph type="subTitle" idx="3"/>
          </p:nvPr>
        </p:nvSpPr>
        <p:spPr>
          <a:xfrm>
            <a:off x="940967" y="2285905"/>
            <a:ext cx="3088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2" name="Google Shape;272;p33"/>
          <p:cNvSpPr txBox="1">
            <a:spLocks noGrp="1"/>
          </p:cNvSpPr>
          <p:nvPr>
            <p:ph type="subTitle" idx="4"/>
          </p:nvPr>
        </p:nvSpPr>
        <p:spPr>
          <a:xfrm>
            <a:off x="1141167" y="2832163"/>
            <a:ext cx="268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3" name="Google Shape;273;p33"/>
          <p:cNvSpPr txBox="1">
            <a:spLocks noGrp="1"/>
          </p:cNvSpPr>
          <p:nvPr>
            <p:ph type="subTitle" idx="5"/>
          </p:nvPr>
        </p:nvSpPr>
        <p:spPr>
          <a:xfrm>
            <a:off x="8163100" y="2285905"/>
            <a:ext cx="3088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4" name="Google Shape;274;p33"/>
          <p:cNvSpPr txBox="1">
            <a:spLocks noGrp="1"/>
          </p:cNvSpPr>
          <p:nvPr>
            <p:ph type="subTitle" idx="6"/>
          </p:nvPr>
        </p:nvSpPr>
        <p:spPr>
          <a:xfrm>
            <a:off x="8363300" y="2832163"/>
            <a:ext cx="268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5" name="Google Shape;275;p33"/>
          <p:cNvSpPr txBox="1">
            <a:spLocks noGrp="1"/>
          </p:cNvSpPr>
          <p:nvPr>
            <p:ph type="subTitle" idx="7"/>
          </p:nvPr>
        </p:nvSpPr>
        <p:spPr>
          <a:xfrm>
            <a:off x="2746484" y="4198035"/>
            <a:ext cx="3088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6" name="Google Shape;276;p33"/>
          <p:cNvSpPr txBox="1">
            <a:spLocks noGrp="1"/>
          </p:cNvSpPr>
          <p:nvPr>
            <p:ph type="subTitle" idx="8"/>
          </p:nvPr>
        </p:nvSpPr>
        <p:spPr>
          <a:xfrm>
            <a:off x="2946684" y="4752981"/>
            <a:ext cx="268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7" name="Google Shape;277;p33"/>
          <p:cNvSpPr txBox="1">
            <a:spLocks noGrp="1"/>
          </p:cNvSpPr>
          <p:nvPr>
            <p:ph type="subTitle" idx="9"/>
          </p:nvPr>
        </p:nvSpPr>
        <p:spPr>
          <a:xfrm>
            <a:off x="6357517" y="4198035"/>
            <a:ext cx="30880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idaloka"/>
              <a:buNone/>
              <a:defRPr sz="3200">
                <a:solidFill>
                  <a:schemeClr val="accent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8" name="Google Shape;278;p33"/>
          <p:cNvSpPr txBox="1">
            <a:spLocks noGrp="1"/>
          </p:cNvSpPr>
          <p:nvPr>
            <p:ph type="subTitle" idx="13"/>
          </p:nvPr>
        </p:nvSpPr>
        <p:spPr>
          <a:xfrm>
            <a:off x="6557717" y="4752981"/>
            <a:ext cx="268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9" name="Google Shape;279;p33"/>
          <p:cNvSpPr txBox="1">
            <a:spLocks noGrp="1"/>
          </p:cNvSpPr>
          <p:nvPr>
            <p:ph type="title"/>
          </p:nvPr>
        </p:nvSpPr>
        <p:spPr>
          <a:xfrm>
            <a:off x="2042200" y="593367"/>
            <a:ext cx="810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280" name="Google Shape;280;p33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1" name="Google Shape;281;p33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2" name="Google Shape;282;p33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3" name="Google Shape;283;p33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/>
          <p:cNvSpPr txBox="1">
            <a:spLocks noGrp="1"/>
          </p:cNvSpPr>
          <p:nvPr>
            <p:ph type="title"/>
          </p:nvPr>
        </p:nvSpPr>
        <p:spPr>
          <a:xfrm>
            <a:off x="954967" y="1430667"/>
            <a:ext cx="7520800" cy="38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12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286" name="Google Shape;286;p34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7" name="Google Shape;287;p34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8" name="Google Shape;288;p34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9" name="Google Shape;289;p34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0" name="Google Shape;290;p34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1" name="Google Shape;291;p34"/>
          <p:cNvCxnSpPr/>
          <p:nvPr/>
        </p:nvCxnSpPr>
        <p:spPr>
          <a:xfrm flipH="1">
            <a:off x="-316183" y="-94883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Title and four columns 1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5"/>
          <p:cNvSpPr txBox="1">
            <a:spLocks noGrp="1"/>
          </p:cNvSpPr>
          <p:nvPr>
            <p:ph type="subTitle" idx="1"/>
          </p:nvPr>
        </p:nvSpPr>
        <p:spPr>
          <a:xfrm>
            <a:off x="6555800" y="2525600"/>
            <a:ext cx="3088000" cy="6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94" name="Google Shape;294;p35"/>
          <p:cNvSpPr txBox="1">
            <a:spLocks noGrp="1"/>
          </p:cNvSpPr>
          <p:nvPr>
            <p:ph type="subTitle" idx="2"/>
          </p:nvPr>
        </p:nvSpPr>
        <p:spPr>
          <a:xfrm>
            <a:off x="6745200" y="3061964"/>
            <a:ext cx="270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95" name="Google Shape;295;p35"/>
          <p:cNvSpPr txBox="1">
            <a:spLocks noGrp="1"/>
          </p:cNvSpPr>
          <p:nvPr>
            <p:ph type="subTitle" idx="3"/>
          </p:nvPr>
        </p:nvSpPr>
        <p:spPr>
          <a:xfrm>
            <a:off x="2548200" y="2525600"/>
            <a:ext cx="3088000" cy="6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96" name="Google Shape;296;p35"/>
          <p:cNvSpPr txBox="1">
            <a:spLocks noGrp="1"/>
          </p:cNvSpPr>
          <p:nvPr>
            <p:ph type="subTitle" idx="4"/>
          </p:nvPr>
        </p:nvSpPr>
        <p:spPr>
          <a:xfrm>
            <a:off x="2737733" y="3061964"/>
            <a:ext cx="270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97" name="Google Shape;297;p35"/>
          <p:cNvSpPr txBox="1">
            <a:spLocks noGrp="1"/>
          </p:cNvSpPr>
          <p:nvPr>
            <p:ph type="subTitle" idx="5"/>
          </p:nvPr>
        </p:nvSpPr>
        <p:spPr>
          <a:xfrm>
            <a:off x="6555800" y="4705203"/>
            <a:ext cx="3088000" cy="6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98" name="Google Shape;298;p35"/>
          <p:cNvSpPr txBox="1">
            <a:spLocks noGrp="1"/>
          </p:cNvSpPr>
          <p:nvPr>
            <p:ph type="subTitle" idx="6"/>
          </p:nvPr>
        </p:nvSpPr>
        <p:spPr>
          <a:xfrm>
            <a:off x="6745200" y="5231644"/>
            <a:ext cx="270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99" name="Google Shape;299;p35"/>
          <p:cNvSpPr txBox="1">
            <a:spLocks noGrp="1"/>
          </p:cNvSpPr>
          <p:nvPr>
            <p:ph type="subTitle" idx="7"/>
          </p:nvPr>
        </p:nvSpPr>
        <p:spPr>
          <a:xfrm>
            <a:off x="2548200" y="4705203"/>
            <a:ext cx="3088000" cy="6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00" name="Google Shape;300;p35"/>
          <p:cNvSpPr txBox="1">
            <a:spLocks noGrp="1"/>
          </p:cNvSpPr>
          <p:nvPr>
            <p:ph type="subTitle" idx="8"/>
          </p:nvPr>
        </p:nvSpPr>
        <p:spPr>
          <a:xfrm>
            <a:off x="2737600" y="5231644"/>
            <a:ext cx="2709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01" name="Google Shape;301;p35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864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302" name="Google Shape;302;p35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03" name="Google Shape;303;p35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6"/>
          <p:cNvSpPr txBox="1">
            <a:spLocks noGrp="1"/>
          </p:cNvSpPr>
          <p:nvPr>
            <p:ph type="subTitle" idx="1"/>
          </p:nvPr>
        </p:nvSpPr>
        <p:spPr>
          <a:xfrm>
            <a:off x="4762567" y="3872595"/>
            <a:ext cx="2687200" cy="6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06" name="Google Shape;306;p36"/>
          <p:cNvSpPr txBox="1">
            <a:spLocks noGrp="1"/>
          </p:cNvSpPr>
          <p:nvPr>
            <p:ph type="subTitle" idx="2"/>
          </p:nvPr>
        </p:nvSpPr>
        <p:spPr>
          <a:xfrm>
            <a:off x="4762567" y="4408963"/>
            <a:ext cx="2687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07" name="Google Shape;307;p36"/>
          <p:cNvSpPr txBox="1">
            <a:spLocks noGrp="1"/>
          </p:cNvSpPr>
          <p:nvPr>
            <p:ph type="subTitle" idx="3"/>
          </p:nvPr>
        </p:nvSpPr>
        <p:spPr>
          <a:xfrm>
            <a:off x="1451200" y="3872595"/>
            <a:ext cx="2687200" cy="6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08" name="Google Shape;308;p36"/>
          <p:cNvSpPr txBox="1">
            <a:spLocks noGrp="1"/>
          </p:cNvSpPr>
          <p:nvPr>
            <p:ph type="subTitle" idx="4"/>
          </p:nvPr>
        </p:nvSpPr>
        <p:spPr>
          <a:xfrm>
            <a:off x="1451200" y="4408963"/>
            <a:ext cx="2687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09" name="Google Shape;309;p36"/>
          <p:cNvSpPr txBox="1">
            <a:spLocks noGrp="1"/>
          </p:cNvSpPr>
          <p:nvPr>
            <p:ph type="subTitle" idx="5"/>
          </p:nvPr>
        </p:nvSpPr>
        <p:spPr>
          <a:xfrm>
            <a:off x="8073933" y="3872595"/>
            <a:ext cx="2687200" cy="6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10" name="Google Shape;310;p36"/>
          <p:cNvSpPr txBox="1">
            <a:spLocks noGrp="1"/>
          </p:cNvSpPr>
          <p:nvPr>
            <p:ph type="subTitle" idx="6"/>
          </p:nvPr>
        </p:nvSpPr>
        <p:spPr>
          <a:xfrm>
            <a:off x="8073933" y="4408963"/>
            <a:ext cx="2687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11" name="Google Shape;311;p36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7356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312" name="Google Shape;312;p36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3" name="Google Shape;313;p36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4" name="Google Shape;314;p36"/>
          <p:cNvCxnSpPr/>
          <p:nvPr/>
        </p:nvCxnSpPr>
        <p:spPr>
          <a:xfrm>
            <a:off x="9912233" y="-167467"/>
            <a:ext cx="2657600" cy="1773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">
  <p:cSld name="Numbers and text 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6" name="Google Shape;316;p37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7" name="Google Shape;317;p37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8" name="Google Shape;318;p37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9" name="Google Shape;319;p37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0" name="Google Shape;320;p37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1" name="Google Shape;321;p37"/>
          <p:cNvCxnSpPr/>
          <p:nvPr/>
        </p:nvCxnSpPr>
        <p:spPr>
          <a:xfrm flipH="1">
            <a:off x="-316183" y="-94883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2" name="Google Shape;322;p37"/>
          <p:cNvSpPr txBox="1">
            <a:spLocks noGrp="1"/>
          </p:cNvSpPr>
          <p:nvPr>
            <p:ph type="title"/>
          </p:nvPr>
        </p:nvSpPr>
        <p:spPr>
          <a:xfrm>
            <a:off x="3706800" y="593367"/>
            <a:ext cx="4778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23" name="Google Shape;323;p37"/>
          <p:cNvSpPr txBox="1">
            <a:spLocks noGrp="1"/>
          </p:cNvSpPr>
          <p:nvPr>
            <p:ph type="subTitle" idx="1"/>
          </p:nvPr>
        </p:nvSpPr>
        <p:spPr>
          <a:xfrm>
            <a:off x="7075533" y="2280253"/>
            <a:ext cx="33148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24" name="Google Shape;324;p37"/>
          <p:cNvSpPr txBox="1">
            <a:spLocks noGrp="1"/>
          </p:cNvSpPr>
          <p:nvPr>
            <p:ph type="subTitle" idx="2"/>
          </p:nvPr>
        </p:nvSpPr>
        <p:spPr>
          <a:xfrm>
            <a:off x="7075533" y="2814956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25" name="Google Shape;325;p37"/>
          <p:cNvSpPr txBox="1">
            <a:spLocks noGrp="1"/>
          </p:cNvSpPr>
          <p:nvPr>
            <p:ph type="subTitle" idx="3"/>
          </p:nvPr>
        </p:nvSpPr>
        <p:spPr>
          <a:xfrm>
            <a:off x="1801667" y="2280253"/>
            <a:ext cx="3314800" cy="5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26" name="Google Shape;326;p37"/>
          <p:cNvSpPr txBox="1">
            <a:spLocks noGrp="1"/>
          </p:cNvSpPr>
          <p:nvPr>
            <p:ph type="subTitle" idx="4"/>
          </p:nvPr>
        </p:nvSpPr>
        <p:spPr>
          <a:xfrm>
            <a:off x="1801667" y="2814956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27" name="Google Shape;327;p37"/>
          <p:cNvSpPr txBox="1">
            <a:spLocks noGrp="1"/>
          </p:cNvSpPr>
          <p:nvPr>
            <p:ph type="subTitle" idx="5"/>
          </p:nvPr>
        </p:nvSpPr>
        <p:spPr>
          <a:xfrm>
            <a:off x="7075533" y="4736157"/>
            <a:ext cx="33148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28" name="Google Shape;328;p37"/>
          <p:cNvSpPr txBox="1">
            <a:spLocks noGrp="1"/>
          </p:cNvSpPr>
          <p:nvPr>
            <p:ph type="subTitle" idx="6"/>
          </p:nvPr>
        </p:nvSpPr>
        <p:spPr>
          <a:xfrm>
            <a:off x="7075533" y="5261983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29" name="Google Shape;329;p37"/>
          <p:cNvSpPr txBox="1">
            <a:spLocks noGrp="1"/>
          </p:cNvSpPr>
          <p:nvPr>
            <p:ph type="subTitle" idx="7"/>
          </p:nvPr>
        </p:nvSpPr>
        <p:spPr>
          <a:xfrm>
            <a:off x="1801667" y="4736157"/>
            <a:ext cx="3314800" cy="6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3200"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 b="1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30" name="Google Shape;330;p37"/>
          <p:cNvSpPr txBox="1">
            <a:spLocks noGrp="1"/>
          </p:cNvSpPr>
          <p:nvPr>
            <p:ph type="subTitle" idx="8"/>
          </p:nvPr>
        </p:nvSpPr>
        <p:spPr>
          <a:xfrm>
            <a:off x="1801733" y="5261983"/>
            <a:ext cx="3314800" cy="8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31" name="Google Shape;331;p37"/>
          <p:cNvSpPr txBox="1">
            <a:spLocks noGrp="1"/>
          </p:cNvSpPr>
          <p:nvPr>
            <p:ph type="title" idx="9" hasCustomPrompt="1"/>
          </p:nvPr>
        </p:nvSpPr>
        <p:spPr>
          <a:xfrm>
            <a:off x="1801667" y="1508567"/>
            <a:ext cx="33148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6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2" name="Google Shape;332;p37"/>
          <p:cNvSpPr txBox="1">
            <a:spLocks noGrp="1"/>
          </p:cNvSpPr>
          <p:nvPr>
            <p:ph type="title" idx="13" hasCustomPrompt="1"/>
          </p:nvPr>
        </p:nvSpPr>
        <p:spPr>
          <a:xfrm>
            <a:off x="7075533" y="1508567"/>
            <a:ext cx="33148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6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3" name="Google Shape;333;p37"/>
          <p:cNvSpPr txBox="1">
            <a:spLocks noGrp="1"/>
          </p:cNvSpPr>
          <p:nvPr>
            <p:ph type="title" idx="14" hasCustomPrompt="1"/>
          </p:nvPr>
        </p:nvSpPr>
        <p:spPr>
          <a:xfrm>
            <a:off x="1801733" y="3952751"/>
            <a:ext cx="33148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6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34" name="Google Shape;334;p37"/>
          <p:cNvSpPr txBox="1">
            <a:spLocks noGrp="1"/>
          </p:cNvSpPr>
          <p:nvPr>
            <p:ph type="title" idx="15" hasCustomPrompt="1"/>
          </p:nvPr>
        </p:nvSpPr>
        <p:spPr>
          <a:xfrm>
            <a:off x="7075533" y="3952751"/>
            <a:ext cx="3314800" cy="8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06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5335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Title and three columns 2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8"/>
          <p:cNvSpPr txBox="1">
            <a:spLocks noGrp="1"/>
          </p:cNvSpPr>
          <p:nvPr>
            <p:ph type="subTitle" idx="1"/>
          </p:nvPr>
        </p:nvSpPr>
        <p:spPr>
          <a:xfrm>
            <a:off x="4957767" y="4392265"/>
            <a:ext cx="21904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37" name="Google Shape;337;p38"/>
          <p:cNvSpPr txBox="1">
            <a:spLocks noGrp="1"/>
          </p:cNvSpPr>
          <p:nvPr>
            <p:ph type="subTitle" idx="2"/>
          </p:nvPr>
        </p:nvSpPr>
        <p:spPr>
          <a:xfrm>
            <a:off x="4823567" y="4938529"/>
            <a:ext cx="245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38" name="Google Shape;338;p38"/>
          <p:cNvSpPr txBox="1">
            <a:spLocks noGrp="1"/>
          </p:cNvSpPr>
          <p:nvPr>
            <p:ph type="subTitle" idx="3"/>
          </p:nvPr>
        </p:nvSpPr>
        <p:spPr>
          <a:xfrm>
            <a:off x="1770700" y="4392265"/>
            <a:ext cx="21904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39" name="Google Shape;339;p38"/>
          <p:cNvSpPr txBox="1">
            <a:spLocks noGrp="1"/>
          </p:cNvSpPr>
          <p:nvPr>
            <p:ph type="subTitle" idx="4"/>
          </p:nvPr>
        </p:nvSpPr>
        <p:spPr>
          <a:xfrm>
            <a:off x="1636568" y="4938529"/>
            <a:ext cx="245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40" name="Google Shape;340;p38"/>
          <p:cNvSpPr txBox="1">
            <a:spLocks noGrp="1"/>
          </p:cNvSpPr>
          <p:nvPr>
            <p:ph type="subTitle" idx="5"/>
          </p:nvPr>
        </p:nvSpPr>
        <p:spPr>
          <a:xfrm>
            <a:off x="8144733" y="4392265"/>
            <a:ext cx="2190800" cy="58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41" name="Google Shape;341;p38"/>
          <p:cNvSpPr txBox="1">
            <a:spLocks noGrp="1"/>
          </p:cNvSpPr>
          <p:nvPr>
            <p:ph type="subTitle" idx="6"/>
          </p:nvPr>
        </p:nvSpPr>
        <p:spPr>
          <a:xfrm>
            <a:off x="8010733" y="4938529"/>
            <a:ext cx="245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None/>
              <a:defRPr>
                <a:solidFill>
                  <a:schemeClr val="accent4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42" name="Google Shape;342;p38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4251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343" name="Google Shape;343;p38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4" name="Google Shape;344;p38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3">
  <p:cSld name="Title and four columns 3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9"/>
          <p:cNvSpPr txBox="1">
            <a:spLocks noGrp="1"/>
          </p:cNvSpPr>
          <p:nvPr>
            <p:ph type="subTitle" idx="1"/>
          </p:nvPr>
        </p:nvSpPr>
        <p:spPr>
          <a:xfrm>
            <a:off x="6333567" y="2176995"/>
            <a:ext cx="26864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47" name="Google Shape;347;p39"/>
          <p:cNvSpPr txBox="1">
            <a:spLocks noGrp="1"/>
          </p:cNvSpPr>
          <p:nvPr>
            <p:ph type="subTitle" idx="2"/>
          </p:nvPr>
        </p:nvSpPr>
        <p:spPr>
          <a:xfrm>
            <a:off x="6333579" y="2713363"/>
            <a:ext cx="268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48" name="Google Shape;348;p39"/>
          <p:cNvSpPr txBox="1">
            <a:spLocks noGrp="1"/>
          </p:cNvSpPr>
          <p:nvPr>
            <p:ph type="subTitle" idx="3"/>
          </p:nvPr>
        </p:nvSpPr>
        <p:spPr>
          <a:xfrm>
            <a:off x="3075267" y="2176995"/>
            <a:ext cx="26864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49" name="Google Shape;349;p39"/>
          <p:cNvSpPr txBox="1">
            <a:spLocks noGrp="1"/>
          </p:cNvSpPr>
          <p:nvPr>
            <p:ph type="subTitle" idx="4"/>
          </p:nvPr>
        </p:nvSpPr>
        <p:spPr>
          <a:xfrm>
            <a:off x="3075283" y="2713363"/>
            <a:ext cx="268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50" name="Google Shape;350;p39"/>
          <p:cNvSpPr txBox="1">
            <a:spLocks noGrp="1"/>
          </p:cNvSpPr>
          <p:nvPr>
            <p:ph type="subTitle" idx="5"/>
          </p:nvPr>
        </p:nvSpPr>
        <p:spPr>
          <a:xfrm>
            <a:off x="6333567" y="4083031"/>
            <a:ext cx="26864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51" name="Google Shape;351;p39"/>
          <p:cNvSpPr txBox="1">
            <a:spLocks noGrp="1"/>
          </p:cNvSpPr>
          <p:nvPr>
            <p:ph type="subTitle" idx="6"/>
          </p:nvPr>
        </p:nvSpPr>
        <p:spPr>
          <a:xfrm>
            <a:off x="6333579" y="4628063"/>
            <a:ext cx="268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52" name="Google Shape;352;p39"/>
          <p:cNvSpPr txBox="1">
            <a:spLocks noGrp="1"/>
          </p:cNvSpPr>
          <p:nvPr>
            <p:ph type="subTitle" idx="7"/>
          </p:nvPr>
        </p:nvSpPr>
        <p:spPr>
          <a:xfrm>
            <a:off x="3075267" y="4083031"/>
            <a:ext cx="26864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53" name="Google Shape;353;p39"/>
          <p:cNvSpPr txBox="1">
            <a:spLocks noGrp="1"/>
          </p:cNvSpPr>
          <p:nvPr>
            <p:ph type="subTitle" idx="8"/>
          </p:nvPr>
        </p:nvSpPr>
        <p:spPr>
          <a:xfrm>
            <a:off x="3075283" y="4628063"/>
            <a:ext cx="268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54" name="Google Shape;354;p39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371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355" name="Google Shape;355;p39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6" name="Google Shape;356;p39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3">
  <p:cSld name="Title and three columns 3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8" name="Google Shape;358;p40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9" name="Google Shape;359;p40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0" name="Google Shape;360;p40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1" name="Google Shape;361;p40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2" name="Google Shape;362;p40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3" name="Google Shape;363;p40"/>
          <p:cNvCxnSpPr/>
          <p:nvPr/>
        </p:nvCxnSpPr>
        <p:spPr>
          <a:xfrm flipH="1">
            <a:off x="-316183" y="-94883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4" name="Google Shape;364;p40"/>
          <p:cNvSpPr txBox="1">
            <a:spLocks noGrp="1"/>
          </p:cNvSpPr>
          <p:nvPr>
            <p:ph type="subTitle" idx="1"/>
          </p:nvPr>
        </p:nvSpPr>
        <p:spPr>
          <a:xfrm>
            <a:off x="971667" y="1483829"/>
            <a:ext cx="26864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65" name="Google Shape;365;p40"/>
          <p:cNvSpPr txBox="1">
            <a:spLocks noGrp="1"/>
          </p:cNvSpPr>
          <p:nvPr>
            <p:ph type="subTitle" idx="2"/>
          </p:nvPr>
        </p:nvSpPr>
        <p:spPr>
          <a:xfrm>
            <a:off x="971683" y="2020199"/>
            <a:ext cx="268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66" name="Google Shape;366;p40"/>
          <p:cNvSpPr txBox="1">
            <a:spLocks noGrp="1"/>
          </p:cNvSpPr>
          <p:nvPr>
            <p:ph type="subTitle" idx="3"/>
          </p:nvPr>
        </p:nvSpPr>
        <p:spPr>
          <a:xfrm>
            <a:off x="971667" y="2715181"/>
            <a:ext cx="26864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67" name="Google Shape;367;p40"/>
          <p:cNvSpPr txBox="1">
            <a:spLocks noGrp="1"/>
          </p:cNvSpPr>
          <p:nvPr>
            <p:ph type="subTitle" idx="4"/>
          </p:nvPr>
        </p:nvSpPr>
        <p:spPr>
          <a:xfrm>
            <a:off x="971683" y="3260213"/>
            <a:ext cx="268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68" name="Google Shape;368;p40"/>
          <p:cNvSpPr txBox="1">
            <a:spLocks noGrp="1"/>
          </p:cNvSpPr>
          <p:nvPr>
            <p:ph type="title"/>
          </p:nvPr>
        </p:nvSpPr>
        <p:spPr>
          <a:xfrm>
            <a:off x="2042200" y="593367"/>
            <a:ext cx="810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69" name="Google Shape;369;p40"/>
          <p:cNvSpPr txBox="1">
            <a:spLocks noGrp="1"/>
          </p:cNvSpPr>
          <p:nvPr>
            <p:ph type="subTitle" idx="5"/>
          </p:nvPr>
        </p:nvSpPr>
        <p:spPr>
          <a:xfrm>
            <a:off x="971667" y="3996300"/>
            <a:ext cx="26864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70" name="Google Shape;370;p40"/>
          <p:cNvSpPr txBox="1">
            <a:spLocks noGrp="1"/>
          </p:cNvSpPr>
          <p:nvPr>
            <p:ph type="subTitle" idx="6"/>
          </p:nvPr>
        </p:nvSpPr>
        <p:spPr>
          <a:xfrm>
            <a:off x="971683" y="4541332"/>
            <a:ext cx="268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1"/>
          <p:cNvSpPr txBox="1">
            <a:spLocks noGrp="1"/>
          </p:cNvSpPr>
          <p:nvPr>
            <p:ph type="title" hasCustomPrompt="1"/>
          </p:nvPr>
        </p:nvSpPr>
        <p:spPr>
          <a:xfrm>
            <a:off x="3457233" y="952800"/>
            <a:ext cx="52776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73" name="Google Shape;373;p41"/>
          <p:cNvSpPr txBox="1">
            <a:spLocks noGrp="1"/>
          </p:cNvSpPr>
          <p:nvPr>
            <p:ph type="subTitle" idx="1"/>
          </p:nvPr>
        </p:nvSpPr>
        <p:spPr>
          <a:xfrm>
            <a:off x="3153312" y="1795200"/>
            <a:ext cx="5885600" cy="5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74" name="Google Shape;374;p41"/>
          <p:cNvSpPr txBox="1">
            <a:spLocks noGrp="1"/>
          </p:cNvSpPr>
          <p:nvPr>
            <p:ph type="title" idx="2" hasCustomPrompt="1"/>
          </p:nvPr>
        </p:nvSpPr>
        <p:spPr>
          <a:xfrm>
            <a:off x="3457233" y="2750700"/>
            <a:ext cx="52776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7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75" name="Google Shape;375;p41"/>
          <p:cNvSpPr txBox="1">
            <a:spLocks noGrp="1"/>
          </p:cNvSpPr>
          <p:nvPr>
            <p:ph type="subTitle" idx="3"/>
          </p:nvPr>
        </p:nvSpPr>
        <p:spPr>
          <a:xfrm>
            <a:off x="3153312" y="3593100"/>
            <a:ext cx="5885600" cy="5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76" name="Google Shape;376;p41"/>
          <p:cNvSpPr txBox="1">
            <a:spLocks noGrp="1"/>
          </p:cNvSpPr>
          <p:nvPr>
            <p:ph type="title" idx="4" hasCustomPrompt="1"/>
          </p:nvPr>
        </p:nvSpPr>
        <p:spPr>
          <a:xfrm>
            <a:off x="3457233" y="4548600"/>
            <a:ext cx="52776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57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77" name="Google Shape;377;p41"/>
          <p:cNvSpPr txBox="1">
            <a:spLocks noGrp="1"/>
          </p:cNvSpPr>
          <p:nvPr>
            <p:ph type="subTitle" idx="5"/>
          </p:nvPr>
        </p:nvSpPr>
        <p:spPr>
          <a:xfrm>
            <a:off x="3153267" y="5391000"/>
            <a:ext cx="5885600" cy="5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5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378" name="Google Shape;378;p41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79" name="Google Shape;379;p41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2">
  <p:cSld name="Numbers and text 2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2"/>
          <p:cNvSpPr txBox="1">
            <a:spLocks noGrp="1"/>
          </p:cNvSpPr>
          <p:nvPr>
            <p:ph type="subTitle" idx="1"/>
          </p:nvPr>
        </p:nvSpPr>
        <p:spPr>
          <a:xfrm>
            <a:off x="7600812" y="2779025"/>
            <a:ext cx="36860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82" name="Google Shape;382;p42"/>
          <p:cNvSpPr txBox="1">
            <a:spLocks noGrp="1"/>
          </p:cNvSpPr>
          <p:nvPr>
            <p:ph type="subTitle" idx="2"/>
          </p:nvPr>
        </p:nvSpPr>
        <p:spPr>
          <a:xfrm>
            <a:off x="7600828" y="3315392"/>
            <a:ext cx="3686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>
                <a:solidFill>
                  <a:schemeClr val="dk1"/>
                </a:solidFill>
                <a:latin typeface="Mako"/>
                <a:ea typeface="Mako"/>
                <a:cs typeface="Mako"/>
                <a:sym typeface="Mak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83" name="Google Shape;383;p42"/>
          <p:cNvSpPr txBox="1">
            <a:spLocks noGrp="1"/>
          </p:cNvSpPr>
          <p:nvPr>
            <p:ph type="subTitle" idx="3"/>
          </p:nvPr>
        </p:nvSpPr>
        <p:spPr>
          <a:xfrm>
            <a:off x="2631984" y="1202845"/>
            <a:ext cx="36860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84" name="Google Shape;384;p42"/>
          <p:cNvSpPr txBox="1">
            <a:spLocks noGrp="1"/>
          </p:cNvSpPr>
          <p:nvPr>
            <p:ph type="subTitle" idx="4"/>
          </p:nvPr>
        </p:nvSpPr>
        <p:spPr>
          <a:xfrm>
            <a:off x="2631984" y="1739213"/>
            <a:ext cx="3686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>
                <a:solidFill>
                  <a:schemeClr val="dk1"/>
                </a:solidFill>
                <a:latin typeface="Mako"/>
                <a:ea typeface="Mako"/>
                <a:cs typeface="Mako"/>
                <a:sym typeface="Mak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85" name="Google Shape;385;p42"/>
          <p:cNvSpPr txBox="1">
            <a:spLocks noGrp="1"/>
          </p:cNvSpPr>
          <p:nvPr>
            <p:ph type="subTitle" idx="5"/>
          </p:nvPr>
        </p:nvSpPr>
        <p:spPr>
          <a:xfrm>
            <a:off x="2631984" y="4387833"/>
            <a:ext cx="3686000" cy="66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86" name="Google Shape;386;p42"/>
          <p:cNvSpPr txBox="1">
            <a:spLocks noGrp="1"/>
          </p:cNvSpPr>
          <p:nvPr>
            <p:ph type="subTitle" idx="6"/>
          </p:nvPr>
        </p:nvSpPr>
        <p:spPr>
          <a:xfrm>
            <a:off x="2631984" y="4932865"/>
            <a:ext cx="3686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387" name="Google Shape;387;p42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8" name="Google Shape;388;p42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89" name="Google Shape;389;p42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0" name="Google Shape;390;p42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1" name="Google Shape;391;p42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2" name="Google Shape;392;p42"/>
          <p:cNvSpPr txBox="1">
            <a:spLocks noGrp="1"/>
          </p:cNvSpPr>
          <p:nvPr>
            <p:ph type="title" hasCustomPrompt="1"/>
          </p:nvPr>
        </p:nvSpPr>
        <p:spPr>
          <a:xfrm>
            <a:off x="977333" y="1485933"/>
            <a:ext cx="14908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93" name="Google Shape;393;p42"/>
          <p:cNvSpPr txBox="1">
            <a:spLocks noGrp="1"/>
          </p:cNvSpPr>
          <p:nvPr>
            <p:ph type="title" idx="7" hasCustomPrompt="1"/>
          </p:nvPr>
        </p:nvSpPr>
        <p:spPr>
          <a:xfrm>
            <a:off x="977333" y="4670900"/>
            <a:ext cx="14908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  <p:sp>
        <p:nvSpPr>
          <p:cNvPr id="394" name="Google Shape;394;p42"/>
          <p:cNvSpPr txBox="1">
            <a:spLocks noGrp="1"/>
          </p:cNvSpPr>
          <p:nvPr>
            <p:ph type="title" idx="8" hasCustomPrompt="1"/>
          </p:nvPr>
        </p:nvSpPr>
        <p:spPr>
          <a:xfrm>
            <a:off x="5921336" y="3035317"/>
            <a:ext cx="1490800" cy="82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Russo One"/>
              <a:buNone/>
              <a:defRPr sz="16000">
                <a:solidFill>
                  <a:schemeClr val="accent1"/>
                </a:solidFill>
                <a:latin typeface="Russo One"/>
                <a:ea typeface="Russo One"/>
                <a:cs typeface="Russo One"/>
                <a:sym typeface="Russo One"/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3"/>
          <p:cNvSpPr txBox="1">
            <a:spLocks noGrp="1"/>
          </p:cNvSpPr>
          <p:nvPr>
            <p:ph type="title"/>
          </p:nvPr>
        </p:nvSpPr>
        <p:spPr>
          <a:xfrm>
            <a:off x="1071667" y="2720661"/>
            <a:ext cx="5450000" cy="8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97" name="Google Shape;397;p43"/>
          <p:cNvSpPr txBox="1">
            <a:spLocks noGrp="1"/>
          </p:cNvSpPr>
          <p:nvPr>
            <p:ph type="subTitle" idx="1"/>
          </p:nvPr>
        </p:nvSpPr>
        <p:spPr>
          <a:xfrm>
            <a:off x="1071667" y="3591367"/>
            <a:ext cx="4212400" cy="7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Josefin Sans"/>
              <a:buNone/>
              <a:defRPr sz="1865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398" name="Google Shape;398;p43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9" name="Google Shape;399;p43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4"/>
          <p:cNvSpPr txBox="1">
            <a:spLocks noGrp="1"/>
          </p:cNvSpPr>
          <p:nvPr>
            <p:ph type="title"/>
          </p:nvPr>
        </p:nvSpPr>
        <p:spPr>
          <a:xfrm>
            <a:off x="5986867" y="2730300"/>
            <a:ext cx="4485600" cy="8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 SemiBold"/>
                <a:ea typeface="Open Sans SemiBold"/>
                <a:cs typeface="Open Sans SemiBold"/>
                <a:sym typeface="Open Sans SemiBold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02" name="Google Shape;402;p44"/>
          <p:cNvSpPr txBox="1">
            <a:spLocks noGrp="1"/>
          </p:cNvSpPr>
          <p:nvPr>
            <p:ph type="subTitle" idx="1"/>
          </p:nvPr>
        </p:nvSpPr>
        <p:spPr>
          <a:xfrm>
            <a:off x="6474067" y="3593100"/>
            <a:ext cx="3998400" cy="74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Josefin Sans"/>
              <a:buNone/>
              <a:defRPr sz="1865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1500"/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403" name="Google Shape;403;p44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4" name="Google Shape;404;p44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5"/>
          <p:cNvSpPr txBox="1">
            <a:spLocks noGrp="1"/>
          </p:cNvSpPr>
          <p:nvPr>
            <p:ph type="subTitle" idx="1"/>
          </p:nvPr>
        </p:nvSpPr>
        <p:spPr>
          <a:xfrm>
            <a:off x="5555733" y="1938033"/>
            <a:ext cx="5276800" cy="38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R="5080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07" name="Google Shape;407;p45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600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408" name="Google Shape;408;p45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9" name="Google Shape;409;p45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0" name="Google Shape;410;p45"/>
          <p:cNvCxnSpPr/>
          <p:nvPr/>
        </p:nvCxnSpPr>
        <p:spPr>
          <a:xfrm flipH="1">
            <a:off x="9029533" y="4884600"/>
            <a:ext cx="3764400" cy="2177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2" name="Google Shape;412;p46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3" name="Google Shape;413;p46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4" name="Google Shape;414;p46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5" name="Google Shape;415;p46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6" name="Google Shape;416;p46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7" name="Google Shape;417;p46"/>
          <p:cNvCxnSpPr/>
          <p:nvPr/>
        </p:nvCxnSpPr>
        <p:spPr>
          <a:xfrm flipH="1">
            <a:off x="-316183" y="-94883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8" name="Google Shape;418;p46"/>
          <p:cNvSpPr txBox="1">
            <a:spLocks noGrp="1"/>
          </p:cNvSpPr>
          <p:nvPr>
            <p:ph type="title"/>
          </p:nvPr>
        </p:nvSpPr>
        <p:spPr>
          <a:xfrm>
            <a:off x="2042200" y="593367"/>
            <a:ext cx="8107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19" name="Google Shape;419;p46"/>
          <p:cNvSpPr txBox="1">
            <a:spLocks noGrp="1"/>
          </p:cNvSpPr>
          <p:nvPr>
            <p:ph type="subTitle" idx="1"/>
          </p:nvPr>
        </p:nvSpPr>
        <p:spPr>
          <a:xfrm>
            <a:off x="6033584" y="2050217"/>
            <a:ext cx="5276800" cy="38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R="5080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20" name="Google Shape;420;p46"/>
          <p:cNvSpPr txBox="1">
            <a:spLocks noGrp="1"/>
          </p:cNvSpPr>
          <p:nvPr>
            <p:ph type="subTitle" idx="2"/>
          </p:nvPr>
        </p:nvSpPr>
        <p:spPr>
          <a:xfrm>
            <a:off x="881617" y="2050217"/>
            <a:ext cx="5276800" cy="385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R="5080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7"/>
          <p:cNvSpPr txBox="1">
            <a:spLocks noGrp="1"/>
          </p:cNvSpPr>
          <p:nvPr>
            <p:ph type="subTitle" idx="1"/>
          </p:nvPr>
        </p:nvSpPr>
        <p:spPr>
          <a:xfrm>
            <a:off x="6421433" y="4821833"/>
            <a:ext cx="3922800" cy="4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23" name="Google Shape;423;p47"/>
          <p:cNvSpPr txBox="1">
            <a:spLocks noGrp="1"/>
          </p:cNvSpPr>
          <p:nvPr>
            <p:ph type="subTitle" idx="2"/>
          </p:nvPr>
        </p:nvSpPr>
        <p:spPr>
          <a:xfrm>
            <a:off x="6421600" y="5275167"/>
            <a:ext cx="3922400" cy="8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24" name="Google Shape;424;p47"/>
          <p:cNvSpPr txBox="1">
            <a:spLocks noGrp="1"/>
          </p:cNvSpPr>
          <p:nvPr>
            <p:ph type="subTitle" idx="3"/>
          </p:nvPr>
        </p:nvSpPr>
        <p:spPr>
          <a:xfrm>
            <a:off x="1847772" y="4821833"/>
            <a:ext cx="3922800" cy="4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25" name="Google Shape;425;p47"/>
          <p:cNvSpPr txBox="1">
            <a:spLocks noGrp="1"/>
          </p:cNvSpPr>
          <p:nvPr>
            <p:ph type="subTitle" idx="4"/>
          </p:nvPr>
        </p:nvSpPr>
        <p:spPr>
          <a:xfrm>
            <a:off x="1848033" y="5275167"/>
            <a:ext cx="3922400" cy="86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26" name="Google Shape;426;p47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363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cxnSp>
        <p:nvCxnSpPr>
          <p:cNvPr id="427" name="Google Shape;427;p47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8" name="Google Shape;428;p47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4">
  <p:cSld name="Title and three columns 4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8"/>
          <p:cNvSpPr txBox="1">
            <a:spLocks noGrp="1"/>
          </p:cNvSpPr>
          <p:nvPr>
            <p:ph type="title"/>
          </p:nvPr>
        </p:nvSpPr>
        <p:spPr>
          <a:xfrm>
            <a:off x="1659000" y="593367"/>
            <a:ext cx="887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31" name="Google Shape;431;p48"/>
          <p:cNvSpPr txBox="1">
            <a:spLocks noGrp="1"/>
          </p:cNvSpPr>
          <p:nvPr>
            <p:ph type="subTitle" idx="1"/>
          </p:nvPr>
        </p:nvSpPr>
        <p:spPr>
          <a:xfrm>
            <a:off x="4678667" y="4531668"/>
            <a:ext cx="28348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32" name="Google Shape;432;p48"/>
          <p:cNvSpPr txBox="1">
            <a:spLocks noGrp="1"/>
          </p:cNvSpPr>
          <p:nvPr>
            <p:ph type="subTitle" idx="2"/>
          </p:nvPr>
        </p:nvSpPr>
        <p:spPr>
          <a:xfrm>
            <a:off x="4678700" y="5086600"/>
            <a:ext cx="2834800" cy="11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33" name="Google Shape;433;p48"/>
          <p:cNvSpPr txBox="1">
            <a:spLocks noGrp="1"/>
          </p:cNvSpPr>
          <p:nvPr>
            <p:ph type="subTitle" idx="3"/>
          </p:nvPr>
        </p:nvSpPr>
        <p:spPr>
          <a:xfrm>
            <a:off x="1270700" y="4531668"/>
            <a:ext cx="28348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34" name="Google Shape;434;p48"/>
          <p:cNvSpPr txBox="1">
            <a:spLocks noGrp="1"/>
          </p:cNvSpPr>
          <p:nvPr>
            <p:ph type="subTitle" idx="4"/>
          </p:nvPr>
        </p:nvSpPr>
        <p:spPr>
          <a:xfrm>
            <a:off x="1270833" y="5086601"/>
            <a:ext cx="2834800" cy="11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35" name="Google Shape;435;p48"/>
          <p:cNvSpPr txBox="1">
            <a:spLocks noGrp="1"/>
          </p:cNvSpPr>
          <p:nvPr>
            <p:ph type="subTitle" idx="5"/>
          </p:nvPr>
        </p:nvSpPr>
        <p:spPr>
          <a:xfrm>
            <a:off x="8086500" y="4531668"/>
            <a:ext cx="2834800" cy="5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idaloka"/>
              <a:buNone/>
              <a:defRPr sz="32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36" name="Google Shape;436;p48"/>
          <p:cNvSpPr txBox="1">
            <a:spLocks noGrp="1"/>
          </p:cNvSpPr>
          <p:nvPr>
            <p:ph type="subTitle" idx="6"/>
          </p:nvPr>
        </p:nvSpPr>
        <p:spPr>
          <a:xfrm>
            <a:off x="8086500" y="5086600"/>
            <a:ext cx="2834800" cy="118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cxnSp>
        <p:nvCxnSpPr>
          <p:cNvPr id="437" name="Google Shape;437;p48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8" name="Google Shape;438;p48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39" name="Google Shape;439;p48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0" name="Google Shape;440;p48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9"/>
          <p:cNvSpPr txBox="1">
            <a:spLocks noGrp="1"/>
          </p:cNvSpPr>
          <p:nvPr>
            <p:ph type="title"/>
          </p:nvPr>
        </p:nvSpPr>
        <p:spPr>
          <a:xfrm>
            <a:off x="3777200" y="1054933"/>
            <a:ext cx="4637600" cy="12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300"/>
              <a:buNone/>
              <a:defRPr sz="933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43" name="Google Shape;443;p49"/>
          <p:cNvSpPr txBox="1">
            <a:spLocks noGrp="1"/>
          </p:cNvSpPr>
          <p:nvPr>
            <p:ph type="subTitle" idx="1"/>
          </p:nvPr>
        </p:nvSpPr>
        <p:spPr>
          <a:xfrm>
            <a:off x="3977800" y="2332567"/>
            <a:ext cx="4236400" cy="123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44" name="Google Shape;444;p49"/>
          <p:cNvSpPr txBox="1"/>
          <p:nvPr/>
        </p:nvSpPr>
        <p:spPr>
          <a:xfrm>
            <a:off x="3867267" y="4584367"/>
            <a:ext cx="4457600" cy="9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65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CREDITS</a:t>
            </a:r>
            <a:r>
              <a:rPr lang="en-GB" sz="146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: This presentation template was created by </a:t>
            </a:r>
            <a:r>
              <a:rPr lang="en-GB" sz="1465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/>
              </a:rPr>
              <a:t>Slidesgo</a:t>
            </a:r>
            <a:r>
              <a:rPr lang="en-GB" sz="146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-GB" sz="1465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Flaticon</a:t>
            </a:r>
            <a:r>
              <a:rPr lang="en-GB" sz="1465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infographics &amp; images by </a:t>
            </a:r>
            <a:r>
              <a:rPr lang="en-GB" sz="1465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Freepik</a:t>
            </a:r>
            <a:endParaRPr sz="1465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45" name="Google Shape;445;p49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6" name="Google Shape;446;p49"/>
          <p:cNvCxnSpPr/>
          <p:nvPr/>
        </p:nvCxnSpPr>
        <p:spPr>
          <a:xfrm>
            <a:off x="-343967" y="5247167"/>
            <a:ext cx="40632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7" name="Google Shape;447;p49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8" name="Google Shape;448;p49"/>
          <p:cNvCxnSpPr/>
          <p:nvPr/>
        </p:nvCxnSpPr>
        <p:spPr>
          <a:xfrm>
            <a:off x="8623267" y="-96733"/>
            <a:ext cx="4063200" cy="17952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0" name="Google Shape;450;p50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1" name="Google Shape;451;p50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3" name="Google Shape;453;p51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4" name="Google Shape;454;p51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5" name="Google Shape;455;p51"/>
          <p:cNvCxnSpPr/>
          <p:nvPr/>
        </p:nvCxnSpPr>
        <p:spPr>
          <a:xfrm>
            <a:off x="9912233" y="-167467"/>
            <a:ext cx="2657600" cy="1773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6" name="Google Shape;456;p51"/>
          <p:cNvCxnSpPr/>
          <p:nvPr/>
        </p:nvCxnSpPr>
        <p:spPr>
          <a:xfrm>
            <a:off x="-196367" y="5257967"/>
            <a:ext cx="2657600" cy="1773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8" name="Google Shape;458;p52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9" name="Google Shape;459;p52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0" name="Google Shape;460;p52"/>
          <p:cNvCxnSpPr/>
          <p:nvPr/>
        </p:nvCxnSpPr>
        <p:spPr>
          <a:xfrm flipH="1">
            <a:off x="9029533" y="4884600"/>
            <a:ext cx="3764400" cy="21776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2" name="Google Shape;462;p53"/>
          <p:cNvCxnSpPr/>
          <p:nvPr/>
        </p:nvCxnSpPr>
        <p:spPr>
          <a:xfrm>
            <a:off x="-96733" y="3654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3" name="Google Shape;463;p53"/>
          <p:cNvCxnSpPr/>
          <p:nvPr/>
        </p:nvCxnSpPr>
        <p:spPr>
          <a:xfrm>
            <a:off x="-96733" y="6503267"/>
            <a:ext cx="123832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4" name="Google Shape;464;p53"/>
          <p:cNvCxnSpPr/>
          <p:nvPr/>
        </p:nvCxnSpPr>
        <p:spPr>
          <a:xfrm>
            <a:off x="-333633" y="5435267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5" name="Google Shape;465;p53"/>
          <p:cNvCxnSpPr/>
          <p:nvPr/>
        </p:nvCxnSpPr>
        <p:spPr>
          <a:xfrm>
            <a:off x="9921533" y="-64500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6" name="Google Shape;466;p53"/>
          <p:cNvCxnSpPr/>
          <p:nvPr/>
        </p:nvCxnSpPr>
        <p:spPr>
          <a:xfrm flipH="1">
            <a:off x="9938984" y="5404884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7" name="Google Shape;467;p53"/>
          <p:cNvCxnSpPr/>
          <p:nvPr/>
        </p:nvCxnSpPr>
        <p:spPr>
          <a:xfrm flipH="1">
            <a:off x="-316183" y="-94883"/>
            <a:ext cx="2569200" cy="1548000"/>
          </a:xfrm>
          <a:prstGeom prst="curvedConnector3">
            <a:avLst>
              <a:gd name="adj1" fmla="val 50000"/>
            </a:avLst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matchingName="Blank slide">
  <p:cSld name="Blank slide"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matchingName="Blank slide">
  <p:cSld name="Blank slide"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Title only">
  <p:cSld name="Title only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58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90204"/>
              <a:buNone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90204"/>
              <a:buNone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90204"/>
              <a:buNone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90204"/>
              <a:buNone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90204"/>
              <a:buNone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90204"/>
              <a:buNone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90204"/>
              <a:buNone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90204"/>
              <a:buNone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 panose="020B0604020202090204"/>
              <a:buNone/>
              <a:defRPr>
                <a:latin typeface="Arial" panose="020B0604020202090204"/>
                <a:ea typeface="Arial" panose="020B0604020202090204"/>
                <a:cs typeface="Arial" panose="020B0604020202090204"/>
                <a:sym typeface="Arial" panose="020B0604020202090204"/>
              </a:defRPr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6" Type="http://schemas.openxmlformats.org/officeDocument/2006/relationships/theme" Target="../theme/theme1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6.xml"/><Relationship Id="rId8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3.xml"/><Relationship Id="rId53" Type="http://schemas.openxmlformats.org/officeDocument/2006/relationships/theme" Target="../theme/theme3.xml"/><Relationship Id="rId52" Type="http://schemas.openxmlformats.org/officeDocument/2006/relationships/slideLayout" Target="../slideLayouts/slideLayout79.xml"/><Relationship Id="rId51" Type="http://schemas.openxmlformats.org/officeDocument/2006/relationships/slideLayout" Target="../slideLayouts/slideLayout78.xml"/><Relationship Id="rId50" Type="http://schemas.openxmlformats.org/officeDocument/2006/relationships/slideLayout" Target="../slideLayouts/slideLayout77.xml"/><Relationship Id="rId5" Type="http://schemas.openxmlformats.org/officeDocument/2006/relationships/slideLayout" Target="../slideLayouts/slideLayout32.xml"/><Relationship Id="rId49" Type="http://schemas.openxmlformats.org/officeDocument/2006/relationships/slideLayout" Target="../slideLayouts/slideLayout76.xml"/><Relationship Id="rId48" Type="http://schemas.openxmlformats.org/officeDocument/2006/relationships/slideLayout" Target="../slideLayouts/slideLayout75.xml"/><Relationship Id="rId47" Type="http://schemas.openxmlformats.org/officeDocument/2006/relationships/slideLayout" Target="../slideLayouts/slideLayout74.xml"/><Relationship Id="rId46" Type="http://schemas.openxmlformats.org/officeDocument/2006/relationships/slideLayout" Target="../slideLayouts/slideLayout73.xml"/><Relationship Id="rId45" Type="http://schemas.openxmlformats.org/officeDocument/2006/relationships/slideLayout" Target="../slideLayouts/slideLayout72.xml"/><Relationship Id="rId44" Type="http://schemas.openxmlformats.org/officeDocument/2006/relationships/slideLayout" Target="../slideLayouts/slideLayout71.xml"/><Relationship Id="rId43" Type="http://schemas.openxmlformats.org/officeDocument/2006/relationships/slideLayout" Target="../slideLayouts/slideLayout70.xml"/><Relationship Id="rId42" Type="http://schemas.openxmlformats.org/officeDocument/2006/relationships/slideLayout" Target="../slideLayouts/slideLayout69.xml"/><Relationship Id="rId41" Type="http://schemas.openxmlformats.org/officeDocument/2006/relationships/slideLayout" Target="../slideLayouts/slideLayout68.xml"/><Relationship Id="rId4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31.xml"/><Relationship Id="rId39" Type="http://schemas.openxmlformats.org/officeDocument/2006/relationships/slideLayout" Target="../slideLayouts/slideLayout66.xml"/><Relationship Id="rId38" Type="http://schemas.openxmlformats.org/officeDocument/2006/relationships/slideLayout" Target="../slideLayouts/slideLayout65.xml"/><Relationship Id="rId37" Type="http://schemas.openxmlformats.org/officeDocument/2006/relationships/slideLayout" Target="../slideLayouts/slideLayout64.xml"/><Relationship Id="rId36" Type="http://schemas.openxmlformats.org/officeDocument/2006/relationships/slideLayout" Target="../slideLayouts/slideLayout63.xml"/><Relationship Id="rId35" Type="http://schemas.openxmlformats.org/officeDocument/2006/relationships/slideLayout" Target="../slideLayouts/slideLayout62.xml"/><Relationship Id="rId34" Type="http://schemas.openxmlformats.org/officeDocument/2006/relationships/slideLayout" Target="../slideLayouts/slideLayout61.xml"/><Relationship Id="rId33" Type="http://schemas.openxmlformats.org/officeDocument/2006/relationships/slideLayout" Target="../slideLayouts/slideLayout60.xml"/><Relationship Id="rId32" Type="http://schemas.openxmlformats.org/officeDocument/2006/relationships/slideLayout" Target="../slideLayouts/slideLayout59.xml"/><Relationship Id="rId31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0.xml"/><Relationship Id="rId29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54.xml"/><Relationship Id="rId26" Type="http://schemas.openxmlformats.org/officeDocument/2006/relationships/slideLayout" Target="../slideLayouts/slideLayout53.xml"/><Relationship Id="rId25" Type="http://schemas.openxmlformats.org/officeDocument/2006/relationships/slideLayout" Target="../slideLayouts/slideLayout52.xml"/><Relationship Id="rId24" Type="http://schemas.openxmlformats.org/officeDocument/2006/relationships/slideLayout" Target="../slideLayouts/slideLayout51.xml"/><Relationship Id="rId23" Type="http://schemas.openxmlformats.org/officeDocument/2006/relationships/slideLayout" Target="../slideLayouts/slideLayout50.xml"/><Relationship Id="rId22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47.xml"/><Relationship Id="rId2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lsie"/>
              <a:buNone/>
              <a:defRPr sz="35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7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18" name="Google Shape;218;p27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idaloka"/>
              <a:buNone/>
              <a:defRPr sz="3000">
                <a:solidFill>
                  <a:schemeClr val="dk1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i="1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1000" y="1536633"/>
            <a:ext cx="10290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  <p:sldLayoutId id="2147483695" r:id="rId18"/>
    <p:sldLayoutId id="2147483696" r:id="rId19"/>
    <p:sldLayoutId id="2147483697" r:id="rId20"/>
    <p:sldLayoutId id="2147483698" r:id="rId21"/>
    <p:sldLayoutId id="2147483699" r:id="rId22"/>
    <p:sldLayoutId id="2147483700" r:id="rId23"/>
    <p:sldLayoutId id="2147483701" r:id="rId24"/>
    <p:sldLayoutId id="2147483702" r:id="rId25"/>
    <p:sldLayoutId id="2147483703" r:id="rId26"/>
    <p:sldLayoutId id="2147483704" r:id="rId27"/>
    <p:sldLayoutId id="2147483705" r:id="rId28"/>
    <p:sldLayoutId id="2147483706" r:id="rId29"/>
    <p:sldLayoutId id="2147483707" r:id="rId30"/>
    <p:sldLayoutId id="2147483708" r:id="rId31"/>
    <p:sldLayoutId id="2147483709" r:id="rId32"/>
    <p:sldLayoutId id="2147483710" r:id="rId33"/>
    <p:sldLayoutId id="2147483711" r:id="rId34"/>
    <p:sldLayoutId id="2147483712" r:id="rId35"/>
    <p:sldLayoutId id="2147483713" r:id="rId36"/>
    <p:sldLayoutId id="2147483714" r:id="rId37"/>
    <p:sldLayoutId id="2147483715" r:id="rId38"/>
    <p:sldLayoutId id="2147483716" r:id="rId39"/>
    <p:sldLayoutId id="2147483717" r:id="rId40"/>
    <p:sldLayoutId id="2147483718" r:id="rId41"/>
    <p:sldLayoutId id="2147483719" r:id="rId42"/>
    <p:sldLayoutId id="2147483720" r:id="rId43"/>
    <p:sldLayoutId id="2147483721" r:id="rId44"/>
    <p:sldLayoutId id="2147483722" r:id="rId45"/>
    <p:sldLayoutId id="2147483723" r:id="rId46"/>
    <p:sldLayoutId id="2147483724" r:id="rId47"/>
    <p:sldLayoutId id="2147483725" r:id="rId48"/>
    <p:sldLayoutId id="2147483726" r:id="rId49"/>
    <p:sldLayoutId id="2147483727" r:id="rId50"/>
    <p:sldLayoutId id="2147483728" r:id="rId51"/>
    <p:sldLayoutId id="2147483729" r:id="rId52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54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/>
        </p:txBody>
      </p:sp>
      <p:sp>
        <p:nvSpPr>
          <p:cNvPr id="470" name="Google Shape;470;p54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56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/>
        </p:txBody>
      </p:sp>
      <p:sp>
        <p:nvSpPr>
          <p:cNvPr id="474" name="Google Shape;474;p56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0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0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0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altLang="en-US" sz="4400" b="1" u="sng" dirty="0">
                <a:latin typeface="Avenir Book" panose="02000503020000020003" pitchFamily="2" charset="0"/>
              </a:rPr>
              <a:t>Démarche diagnostique devant une masse kystique cervicale chez l’enfant</a:t>
            </a:r>
            <a:endParaRPr lang="en-US" altLang="en-US" sz="4400" b="1" u="sng" dirty="0">
              <a:latin typeface="Avenir Book" panose="02000503020000020003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Avenir Book" panose="02000503020000020003" pitchFamily="2" charset="0"/>
              </a:rPr>
              <a:t>MOYENS D’IMAGERIE </a:t>
            </a:r>
            <a:endParaRPr lang="fr-FR" dirty="0">
              <a:latin typeface="Avenir Book" panose="02000503020000020003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99361" y="2467315"/>
            <a:ext cx="5261548" cy="1349116"/>
          </a:xfrm>
          <a:custGeom>
            <a:avLst/>
            <a:gdLst>
              <a:gd name="connsiteX0" fmla="*/ 0 w 5261548"/>
              <a:gd name="connsiteY0" fmla="*/ 0 h 1349116"/>
              <a:gd name="connsiteX1" fmla="*/ 426770 w 5261548"/>
              <a:gd name="connsiteY1" fmla="*/ 0 h 1349116"/>
              <a:gd name="connsiteX2" fmla="*/ 1116617 w 5261548"/>
              <a:gd name="connsiteY2" fmla="*/ 0 h 1349116"/>
              <a:gd name="connsiteX3" fmla="*/ 1753849 w 5261548"/>
              <a:gd name="connsiteY3" fmla="*/ 0 h 1349116"/>
              <a:gd name="connsiteX4" fmla="*/ 2180619 w 5261548"/>
              <a:gd name="connsiteY4" fmla="*/ 0 h 1349116"/>
              <a:gd name="connsiteX5" fmla="*/ 2712620 w 5261548"/>
              <a:gd name="connsiteY5" fmla="*/ 0 h 1349116"/>
              <a:gd name="connsiteX6" fmla="*/ 3402468 w 5261548"/>
              <a:gd name="connsiteY6" fmla="*/ 0 h 1349116"/>
              <a:gd name="connsiteX7" fmla="*/ 3987084 w 5261548"/>
              <a:gd name="connsiteY7" fmla="*/ 0 h 1349116"/>
              <a:gd name="connsiteX8" fmla="*/ 4624316 w 5261548"/>
              <a:gd name="connsiteY8" fmla="*/ 0 h 1349116"/>
              <a:gd name="connsiteX9" fmla="*/ 5261548 w 5261548"/>
              <a:gd name="connsiteY9" fmla="*/ 0 h 1349116"/>
              <a:gd name="connsiteX10" fmla="*/ 5261548 w 5261548"/>
              <a:gd name="connsiteY10" fmla="*/ 449705 h 1349116"/>
              <a:gd name="connsiteX11" fmla="*/ 5261548 w 5261548"/>
              <a:gd name="connsiteY11" fmla="*/ 912902 h 1349116"/>
              <a:gd name="connsiteX12" fmla="*/ 5261548 w 5261548"/>
              <a:gd name="connsiteY12" fmla="*/ 1349116 h 1349116"/>
              <a:gd name="connsiteX13" fmla="*/ 4834778 w 5261548"/>
              <a:gd name="connsiteY13" fmla="*/ 1349116 h 1349116"/>
              <a:gd name="connsiteX14" fmla="*/ 4408008 w 5261548"/>
              <a:gd name="connsiteY14" fmla="*/ 1349116 h 1349116"/>
              <a:gd name="connsiteX15" fmla="*/ 3770776 w 5261548"/>
              <a:gd name="connsiteY15" fmla="*/ 1349116 h 1349116"/>
              <a:gd name="connsiteX16" fmla="*/ 3344006 w 5261548"/>
              <a:gd name="connsiteY16" fmla="*/ 1349116 h 1349116"/>
              <a:gd name="connsiteX17" fmla="*/ 2759390 w 5261548"/>
              <a:gd name="connsiteY17" fmla="*/ 1349116 h 1349116"/>
              <a:gd name="connsiteX18" fmla="*/ 2280004 w 5261548"/>
              <a:gd name="connsiteY18" fmla="*/ 1349116 h 1349116"/>
              <a:gd name="connsiteX19" fmla="*/ 1695388 w 5261548"/>
              <a:gd name="connsiteY19" fmla="*/ 1349116 h 1349116"/>
              <a:gd name="connsiteX20" fmla="*/ 1110771 w 5261548"/>
              <a:gd name="connsiteY20" fmla="*/ 1349116 h 1349116"/>
              <a:gd name="connsiteX21" fmla="*/ 526155 w 5261548"/>
              <a:gd name="connsiteY21" fmla="*/ 1349116 h 1349116"/>
              <a:gd name="connsiteX22" fmla="*/ 0 w 5261548"/>
              <a:gd name="connsiteY22" fmla="*/ 1349116 h 1349116"/>
              <a:gd name="connsiteX23" fmla="*/ 0 w 5261548"/>
              <a:gd name="connsiteY23" fmla="*/ 912902 h 1349116"/>
              <a:gd name="connsiteX24" fmla="*/ 0 w 5261548"/>
              <a:gd name="connsiteY24" fmla="*/ 463196 h 1349116"/>
              <a:gd name="connsiteX25" fmla="*/ 0 w 5261548"/>
              <a:gd name="connsiteY25" fmla="*/ 0 h 1349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261548" h="1349116" fill="none" extrusionOk="0">
                <a:moveTo>
                  <a:pt x="0" y="0"/>
                </a:moveTo>
                <a:cubicBezTo>
                  <a:pt x="94550" y="-29326"/>
                  <a:pt x="298995" y="8925"/>
                  <a:pt x="426770" y="0"/>
                </a:cubicBezTo>
                <a:cubicBezTo>
                  <a:pt x="554545" y="-8925"/>
                  <a:pt x="867684" y="17000"/>
                  <a:pt x="1116617" y="0"/>
                </a:cubicBezTo>
                <a:cubicBezTo>
                  <a:pt x="1365550" y="-17000"/>
                  <a:pt x="1578193" y="21275"/>
                  <a:pt x="1753849" y="0"/>
                </a:cubicBezTo>
                <a:cubicBezTo>
                  <a:pt x="1929505" y="-21275"/>
                  <a:pt x="1993539" y="47088"/>
                  <a:pt x="2180619" y="0"/>
                </a:cubicBezTo>
                <a:cubicBezTo>
                  <a:pt x="2367699" y="-47088"/>
                  <a:pt x="2512636" y="59472"/>
                  <a:pt x="2712620" y="0"/>
                </a:cubicBezTo>
                <a:cubicBezTo>
                  <a:pt x="2912604" y="-59472"/>
                  <a:pt x="3072881" y="10558"/>
                  <a:pt x="3402468" y="0"/>
                </a:cubicBezTo>
                <a:cubicBezTo>
                  <a:pt x="3732055" y="-10558"/>
                  <a:pt x="3808600" y="27409"/>
                  <a:pt x="3987084" y="0"/>
                </a:cubicBezTo>
                <a:cubicBezTo>
                  <a:pt x="4165568" y="-27409"/>
                  <a:pt x="4342892" y="38107"/>
                  <a:pt x="4624316" y="0"/>
                </a:cubicBezTo>
                <a:cubicBezTo>
                  <a:pt x="4905740" y="-38107"/>
                  <a:pt x="5031405" y="24576"/>
                  <a:pt x="5261548" y="0"/>
                </a:cubicBezTo>
                <a:cubicBezTo>
                  <a:pt x="5265914" y="192449"/>
                  <a:pt x="5216638" y="302244"/>
                  <a:pt x="5261548" y="449705"/>
                </a:cubicBezTo>
                <a:cubicBezTo>
                  <a:pt x="5306458" y="597166"/>
                  <a:pt x="5206831" y="816754"/>
                  <a:pt x="5261548" y="912902"/>
                </a:cubicBezTo>
                <a:cubicBezTo>
                  <a:pt x="5316265" y="1009050"/>
                  <a:pt x="5252474" y="1207147"/>
                  <a:pt x="5261548" y="1349116"/>
                </a:cubicBezTo>
                <a:cubicBezTo>
                  <a:pt x="5059525" y="1379832"/>
                  <a:pt x="4940360" y="1346949"/>
                  <a:pt x="4834778" y="1349116"/>
                </a:cubicBezTo>
                <a:cubicBezTo>
                  <a:pt x="4729196" y="1351283"/>
                  <a:pt x="4571031" y="1298917"/>
                  <a:pt x="4408008" y="1349116"/>
                </a:cubicBezTo>
                <a:cubicBezTo>
                  <a:pt x="4244985" y="1399315"/>
                  <a:pt x="4024929" y="1316857"/>
                  <a:pt x="3770776" y="1349116"/>
                </a:cubicBezTo>
                <a:cubicBezTo>
                  <a:pt x="3516623" y="1381375"/>
                  <a:pt x="3514898" y="1309904"/>
                  <a:pt x="3344006" y="1349116"/>
                </a:cubicBezTo>
                <a:cubicBezTo>
                  <a:pt x="3173114" y="1388328"/>
                  <a:pt x="2883620" y="1316849"/>
                  <a:pt x="2759390" y="1349116"/>
                </a:cubicBezTo>
                <a:cubicBezTo>
                  <a:pt x="2635160" y="1381383"/>
                  <a:pt x="2407925" y="1322120"/>
                  <a:pt x="2280004" y="1349116"/>
                </a:cubicBezTo>
                <a:cubicBezTo>
                  <a:pt x="2152083" y="1376112"/>
                  <a:pt x="1898460" y="1314143"/>
                  <a:pt x="1695388" y="1349116"/>
                </a:cubicBezTo>
                <a:cubicBezTo>
                  <a:pt x="1492316" y="1384089"/>
                  <a:pt x="1392644" y="1313600"/>
                  <a:pt x="1110771" y="1349116"/>
                </a:cubicBezTo>
                <a:cubicBezTo>
                  <a:pt x="828898" y="1384632"/>
                  <a:pt x="764287" y="1302806"/>
                  <a:pt x="526155" y="1349116"/>
                </a:cubicBezTo>
                <a:cubicBezTo>
                  <a:pt x="288023" y="1395426"/>
                  <a:pt x="148206" y="1336372"/>
                  <a:pt x="0" y="1349116"/>
                </a:cubicBezTo>
                <a:cubicBezTo>
                  <a:pt x="-50829" y="1203695"/>
                  <a:pt x="26752" y="1111419"/>
                  <a:pt x="0" y="912902"/>
                </a:cubicBezTo>
                <a:cubicBezTo>
                  <a:pt x="-26752" y="714385"/>
                  <a:pt x="40504" y="686594"/>
                  <a:pt x="0" y="463196"/>
                </a:cubicBezTo>
                <a:cubicBezTo>
                  <a:pt x="-40504" y="239798"/>
                  <a:pt x="18978" y="179927"/>
                  <a:pt x="0" y="0"/>
                </a:cubicBezTo>
                <a:close/>
              </a:path>
              <a:path w="5261548" h="1349116" stroke="0" extrusionOk="0">
                <a:moveTo>
                  <a:pt x="0" y="0"/>
                </a:moveTo>
                <a:cubicBezTo>
                  <a:pt x="251683" y="-51033"/>
                  <a:pt x="414432" y="16334"/>
                  <a:pt x="532001" y="0"/>
                </a:cubicBezTo>
                <a:cubicBezTo>
                  <a:pt x="649570" y="-16334"/>
                  <a:pt x="808929" y="17411"/>
                  <a:pt x="958771" y="0"/>
                </a:cubicBezTo>
                <a:cubicBezTo>
                  <a:pt x="1108613" y="-17411"/>
                  <a:pt x="1379175" y="2583"/>
                  <a:pt x="1648618" y="0"/>
                </a:cubicBezTo>
                <a:cubicBezTo>
                  <a:pt x="1918061" y="-2583"/>
                  <a:pt x="1983926" y="28513"/>
                  <a:pt x="2180619" y="0"/>
                </a:cubicBezTo>
                <a:cubicBezTo>
                  <a:pt x="2377312" y="-28513"/>
                  <a:pt x="2535421" y="22091"/>
                  <a:pt x="2712620" y="0"/>
                </a:cubicBezTo>
                <a:cubicBezTo>
                  <a:pt x="2889819" y="-22091"/>
                  <a:pt x="3232098" y="61030"/>
                  <a:pt x="3402468" y="0"/>
                </a:cubicBezTo>
                <a:cubicBezTo>
                  <a:pt x="3572838" y="-61030"/>
                  <a:pt x="3712197" y="53590"/>
                  <a:pt x="3881853" y="0"/>
                </a:cubicBezTo>
                <a:cubicBezTo>
                  <a:pt x="4051510" y="-53590"/>
                  <a:pt x="4348143" y="26439"/>
                  <a:pt x="4571701" y="0"/>
                </a:cubicBezTo>
                <a:cubicBezTo>
                  <a:pt x="4795259" y="-26439"/>
                  <a:pt x="5055554" y="54803"/>
                  <a:pt x="5261548" y="0"/>
                </a:cubicBezTo>
                <a:cubicBezTo>
                  <a:pt x="5278591" y="218904"/>
                  <a:pt x="5230953" y="232297"/>
                  <a:pt x="5261548" y="449705"/>
                </a:cubicBezTo>
                <a:cubicBezTo>
                  <a:pt x="5292143" y="667113"/>
                  <a:pt x="5253099" y="749954"/>
                  <a:pt x="5261548" y="899411"/>
                </a:cubicBezTo>
                <a:cubicBezTo>
                  <a:pt x="5269997" y="1048868"/>
                  <a:pt x="5251267" y="1157935"/>
                  <a:pt x="5261548" y="1349116"/>
                </a:cubicBezTo>
                <a:cubicBezTo>
                  <a:pt x="5156808" y="1352122"/>
                  <a:pt x="5044658" y="1346773"/>
                  <a:pt x="4834778" y="1349116"/>
                </a:cubicBezTo>
                <a:cubicBezTo>
                  <a:pt x="4624898" y="1351459"/>
                  <a:pt x="4486430" y="1284820"/>
                  <a:pt x="4144931" y="1349116"/>
                </a:cubicBezTo>
                <a:cubicBezTo>
                  <a:pt x="3803432" y="1413412"/>
                  <a:pt x="3814134" y="1333469"/>
                  <a:pt x="3665545" y="1349116"/>
                </a:cubicBezTo>
                <a:cubicBezTo>
                  <a:pt x="3516956" y="1364763"/>
                  <a:pt x="3222716" y="1310105"/>
                  <a:pt x="3080929" y="1349116"/>
                </a:cubicBezTo>
                <a:cubicBezTo>
                  <a:pt x="2939142" y="1388127"/>
                  <a:pt x="2545251" y="1290692"/>
                  <a:pt x="2391081" y="1349116"/>
                </a:cubicBezTo>
                <a:cubicBezTo>
                  <a:pt x="2236911" y="1407540"/>
                  <a:pt x="2061399" y="1298695"/>
                  <a:pt x="1806465" y="1349116"/>
                </a:cubicBezTo>
                <a:cubicBezTo>
                  <a:pt x="1551531" y="1399537"/>
                  <a:pt x="1560088" y="1302842"/>
                  <a:pt x="1379695" y="1349116"/>
                </a:cubicBezTo>
                <a:cubicBezTo>
                  <a:pt x="1199302" y="1395390"/>
                  <a:pt x="1118937" y="1321883"/>
                  <a:pt x="900309" y="1349116"/>
                </a:cubicBezTo>
                <a:cubicBezTo>
                  <a:pt x="681681" y="1376349"/>
                  <a:pt x="336802" y="1340739"/>
                  <a:pt x="0" y="1349116"/>
                </a:cubicBezTo>
                <a:cubicBezTo>
                  <a:pt x="-31755" y="1237528"/>
                  <a:pt x="6573" y="1123179"/>
                  <a:pt x="0" y="899411"/>
                </a:cubicBezTo>
                <a:cubicBezTo>
                  <a:pt x="-6573" y="675643"/>
                  <a:pt x="22303" y="585327"/>
                  <a:pt x="0" y="449705"/>
                </a:cubicBezTo>
                <a:cubicBezTo>
                  <a:pt x="-22303" y="314083"/>
                  <a:pt x="29086" y="116832"/>
                  <a:pt x="0" y="0"/>
                </a:cubicBezTo>
                <a:close/>
              </a:path>
            </a:pathLst>
          </a:custGeom>
          <a:solidFill>
            <a:srgbClr val="FDE4DF"/>
          </a:solidFill>
          <a:ln>
            <a:solidFill>
              <a:srgbClr val="C00000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fr-FR" sz="2400" b="1" dirty="0">
                <a:solidFill>
                  <a:srgbClr val="C00000"/>
                </a:solidFill>
                <a:latin typeface="Avenir Book" panose="02000503020000020003" pitchFamily="2" charset="0"/>
              </a:rPr>
              <a:t>ÉCHOGRAPHIE </a:t>
            </a:r>
            <a:r>
              <a:rPr lang="fr-FR" sz="2400" b="1" dirty="0">
                <a:solidFill>
                  <a:srgbClr val="C00000"/>
                </a:solidFill>
                <a:latin typeface="Avenir Book" panose="02000503020000020003" pitchFamily="2" charset="0"/>
                <a:sym typeface="Wingdings" panose="05000000000000000000" pitchFamily="2" charset="2"/>
              </a:rPr>
              <a:t> EXAMEN CLÉ </a:t>
            </a:r>
            <a:endParaRPr lang="fr-FR" sz="2400" b="1" dirty="0">
              <a:solidFill>
                <a:srgbClr val="C00000"/>
              </a:solidFill>
              <a:latin typeface="Avenir Book" panose="02000503020000020003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4814" y="1513209"/>
            <a:ext cx="26468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latin typeface="Avenir Book" panose="02000503020000020003" pitchFamily="2" charset="0"/>
              </a:rPr>
              <a:t>Âge ? </a:t>
            </a:r>
            <a:endParaRPr lang="fr-FR" sz="1800" dirty="0">
              <a:latin typeface="Avenir Book" panose="02000503020000020003" pitchFamily="2" charset="0"/>
            </a:endParaRPr>
          </a:p>
          <a:p>
            <a:r>
              <a:rPr lang="fr-FR" sz="1800" dirty="0">
                <a:latin typeface="Avenir Book" panose="02000503020000020003" pitchFamily="2" charset="0"/>
              </a:rPr>
              <a:t>Antécédents ? </a:t>
            </a:r>
            <a:endParaRPr lang="fr-FR" sz="1800" dirty="0">
              <a:latin typeface="Avenir Book" panose="02000503020000020003" pitchFamily="2" charset="0"/>
            </a:endParaRPr>
          </a:p>
          <a:p>
            <a:r>
              <a:rPr lang="fr-FR" sz="1800" dirty="0">
                <a:latin typeface="Avenir Book" panose="02000503020000020003" pitchFamily="2" charset="0"/>
              </a:rPr>
              <a:t>Durée d’évolution? </a:t>
            </a:r>
            <a:endParaRPr lang="fr-FR" sz="1800" dirty="0">
              <a:latin typeface="Avenir Book" panose="02000503020000020003" pitchFamily="2" charset="0"/>
            </a:endParaRPr>
          </a:p>
          <a:p>
            <a:r>
              <a:rPr lang="fr-FR" sz="1800" dirty="0">
                <a:latin typeface="Avenir Book" panose="02000503020000020003" pitchFamily="2" charset="0"/>
              </a:rPr>
              <a:t>Signes inflammatoires? </a:t>
            </a:r>
            <a:endParaRPr lang="fr-FR" sz="1800" dirty="0">
              <a:latin typeface="Avenir Book" panose="02000503020000020003" pitchFamily="2" charset="0"/>
            </a:endParaRPr>
          </a:p>
          <a:p>
            <a:r>
              <a:rPr lang="fr-FR" sz="1800" dirty="0">
                <a:latin typeface="Avenir Book" panose="02000503020000020003" pitchFamily="2" charset="0"/>
              </a:rPr>
              <a:t>Syndrome infectieux ? </a:t>
            </a:r>
            <a:endParaRPr lang="fr-FR" sz="1800" dirty="0">
              <a:latin typeface="Avenir Book" panose="02000503020000020003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1898" y="4600783"/>
            <a:ext cx="258275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>
                <a:latin typeface="Avenir Book" panose="02000503020000020003" pitchFamily="2" charset="0"/>
              </a:rPr>
              <a:t>Accessible</a:t>
            </a:r>
            <a:endParaRPr lang="fr-FR" sz="1800" dirty="0">
              <a:latin typeface="Avenir Book" panose="02000503020000020003" pitchFamily="2" charset="0"/>
            </a:endParaRPr>
          </a:p>
          <a:p>
            <a:r>
              <a:rPr lang="fr-FR" sz="1800" dirty="0">
                <a:latin typeface="Avenir Book" panose="02000503020000020003" pitchFamily="2" charset="0"/>
              </a:rPr>
              <a:t>Non invasif</a:t>
            </a:r>
            <a:endParaRPr lang="fr-FR" sz="1800" dirty="0">
              <a:latin typeface="Avenir Book" panose="02000503020000020003" pitchFamily="2" charset="0"/>
            </a:endParaRPr>
          </a:p>
          <a:p>
            <a:r>
              <a:rPr lang="fr-FR" sz="1800" dirty="0">
                <a:latin typeface="Avenir Book" panose="02000503020000020003" pitchFamily="2" charset="0"/>
              </a:rPr>
              <a:t>Sans sédation</a:t>
            </a:r>
            <a:endParaRPr lang="fr-FR" sz="1800" dirty="0">
              <a:latin typeface="Avenir Book" panose="02000503020000020003" pitchFamily="2" charset="0"/>
            </a:endParaRPr>
          </a:p>
          <a:p>
            <a:r>
              <a:rPr lang="fr-FR" sz="1800" dirty="0">
                <a:latin typeface="Avenir Book" panose="02000503020000020003" pitchFamily="2" charset="0"/>
              </a:rPr>
              <a:t>Souvent suffisante +++</a:t>
            </a:r>
            <a:endParaRPr lang="fr-FR" sz="1800" dirty="0">
              <a:latin typeface="Avenir Book" panose="02000503020000020003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91967" y="4274989"/>
            <a:ext cx="47788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C00000"/>
                </a:solidFill>
                <a:latin typeface="Avenir Book" panose="02000503020000020003" pitchFamily="2" charset="0"/>
              </a:rPr>
              <a:t>Toujours couplée au Doppler Couleur / Énergie</a:t>
            </a:r>
            <a:endParaRPr lang="fr-FR" sz="1600" b="1" dirty="0">
              <a:solidFill>
                <a:srgbClr val="C00000"/>
              </a:solidFill>
              <a:latin typeface="Avenir Book" panose="02000503020000020003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04302" y="2467315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>
                <a:latin typeface="Avenir Book" panose="02000503020000020003" pitchFamily="2" charset="0"/>
              </a:rPr>
              <a:t>LOCALISATION ? </a:t>
            </a:r>
            <a:endParaRPr lang="fr-FR" sz="1800" b="1" dirty="0">
              <a:latin typeface="Avenir Book" panose="02000503020000020003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10976" y="4021354"/>
            <a:ext cx="129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b="1" dirty="0">
                <a:latin typeface="Avenir Book" panose="02000503020000020003" pitchFamily="2" charset="0"/>
              </a:rPr>
              <a:t>NATURE ?</a:t>
            </a:r>
            <a:endParaRPr lang="fr-FR" sz="1800" b="1" dirty="0">
              <a:latin typeface="Avenir Book" panose="02000503020000020003" pitchFamily="2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630135" y="3883371"/>
            <a:ext cx="0" cy="391618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8363128" y="2754442"/>
            <a:ext cx="1256230" cy="61075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363128" y="3473346"/>
            <a:ext cx="1252125" cy="653322"/>
          </a:xfrm>
          <a:prstGeom prst="straightConnector1">
            <a:avLst/>
          </a:prstGeom>
          <a:ln w="222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013430" y="4497049"/>
            <a:ext cx="12330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venir Book" panose="02000503020000020003" pitchFamily="2" charset="0"/>
              </a:rPr>
              <a:t>Kystique ? </a:t>
            </a:r>
            <a:endParaRPr lang="fr-FR" sz="1600" dirty="0">
              <a:latin typeface="Avenir Book" panose="02000503020000020003" pitchFamily="2" charset="0"/>
            </a:endParaRPr>
          </a:p>
          <a:p>
            <a:r>
              <a:rPr lang="fr-FR" sz="1600" dirty="0">
                <a:latin typeface="Avenir Book" panose="02000503020000020003" pitchFamily="2" charset="0"/>
              </a:rPr>
              <a:t>Solide ? </a:t>
            </a:r>
            <a:endParaRPr lang="fr-FR" sz="1600" dirty="0">
              <a:latin typeface="Avenir Book" panose="02000503020000020003" pitchFamily="2" charset="0"/>
            </a:endParaRPr>
          </a:p>
          <a:p>
            <a:r>
              <a:rPr lang="fr-FR" sz="1600" dirty="0">
                <a:latin typeface="Avenir Book" panose="02000503020000020003" pitchFamily="2" charset="0"/>
              </a:rPr>
              <a:t>Ganglion ? </a:t>
            </a:r>
            <a:endParaRPr lang="fr-FR" sz="1600" dirty="0">
              <a:latin typeface="Avenir Book" panose="02000503020000020003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877926" y="2836646"/>
            <a:ext cx="18453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latin typeface="Avenir Book" panose="02000503020000020003" pitchFamily="2" charset="0"/>
              </a:rPr>
              <a:t>Anatomie précise </a:t>
            </a:r>
            <a:endParaRPr lang="fr-FR" sz="1600" dirty="0">
              <a:latin typeface="Avenir Book" panose="02000503020000020003" pitchFamily="2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27853" y="513991"/>
            <a:ext cx="1574800" cy="17018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3578" y="4712707"/>
            <a:ext cx="2077895" cy="136896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8737" y="5128012"/>
            <a:ext cx="1587500" cy="1346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5738" y="455228"/>
            <a:ext cx="6282000" cy="763600"/>
          </a:xfrm>
        </p:spPr>
        <p:txBody>
          <a:bodyPr/>
          <a:lstStyle/>
          <a:p>
            <a:r>
              <a:rPr lang="fr-FR" dirty="0">
                <a:latin typeface="Avenir Book" panose="02000503020000020003" pitchFamily="2" charset="0"/>
              </a:rPr>
              <a:t>LOCALISATION</a:t>
            </a:r>
            <a:endParaRPr lang="fr-FR" dirty="0">
              <a:latin typeface="Avenir Book" panose="02000503020000020003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8838" y="1066815"/>
            <a:ext cx="5787162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>
                <a:solidFill>
                  <a:srgbClr val="FF9060"/>
                </a:solidFill>
                <a:latin typeface="Avenir Book" panose="02000503020000020003" pitchFamily="2" charset="0"/>
              </a:rPr>
              <a:t>UBIQUITAIRE</a:t>
            </a:r>
            <a:endParaRPr lang="fr-FR" sz="2000" b="1" u="sng" dirty="0">
              <a:solidFill>
                <a:srgbClr val="FF9060"/>
              </a:solidFill>
              <a:latin typeface="Avenir Book" panose="02000503020000020003" pitchFamily="2" charset="0"/>
            </a:endParaRPr>
          </a:p>
          <a:p>
            <a:endParaRPr lang="fr-FR" sz="2000" b="1" u="sng" dirty="0">
              <a:solidFill>
                <a:srgbClr val="FF9060"/>
              </a:solidFill>
              <a:latin typeface="Avenir Book" panose="02000503020000020003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2400" dirty="0">
                <a:latin typeface="Avenir Book" panose="02000503020000020003" pitchFamily="2" charset="0"/>
              </a:rPr>
              <a:t>Ganglions abcédés </a:t>
            </a:r>
            <a:r>
              <a:rPr lang="fr-FR" sz="1800" dirty="0">
                <a:latin typeface="Avenir Book" panose="02000503020000020003" pitchFamily="2" charset="0"/>
              </a:rPr>
              <a:t>( et tumoraux kystiques )</a:t>
            </a:r>
            <a:endParaRPr lang="fr-FR" sz="1800" dirty="0">
              <a:latin typeface="Avenir Book" panose="02000503020000020003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800" dirty="0">
                <a:latin typeface="Avenir Book" panose="02000503020000020003" pitchFamily="2" charset="0"/>
              </a:rPr>
              <a:t>Lymphangiomes kystiques </a:t>
            </a:r>
            <a:endParaRPr lang="fr-FR" sz="1800" dirty="0">
              <a:latin typeface="Avenir Book" panose="02000503020000020003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8838" y="2543386"/>
            <a:ext cx="628200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u="sng" dirty="0">
                <a:solidFill>
                  <a:srgbClr val="FF5100"/>
                </a:solidFill>
                <a:latin typeface="Avenir Book" panose="02000503020000020003" pitchFamily="2" charset="0"/>
              </a:rPr>
              <a:t>MÉDIANE / PARAMÉDIANE </a:t>
            </a:r>
            <a:endParaRPr lang="fr-FR" sz="2000" b="1" u="sng" dirty="0">
              <a:solidFill>
                <a:srgbClr val="FF5100"/>
              </a:solidFill>
              <a:latin typeface="Avenir Book" panose="02000503020000020003" pitchFamily="2" charset="0"/>
            </a:endParaRPr>
          </a:p>
          <a:p>
            <a:endParaRPr lang="fr-FR" sz="2800" b="1" u="sng" dirty="0">
              <a:solidFill>
                <a:srgbClr val="FF5100"/>
              </a:solidFill>
              <a:latin typeface="Avenir Book" panose="02000503020000020003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tx1"/>
                </a:solidFill>
                <a:latin typeface="Avenir Book" panose="02000503020000020003" pitchFamily="2" charset="0"/>
              </a:rPr>
              <a:t>Kyste du tractus </a:t>
            </a:r>
            <a:r>
              <a:rPr lang="fr-FR" sz="2400" dirty="0" err="1">
                <a:solidFill>
                  <a:schemeClr val="tx1"/>
                </a:solidFill>
                <a:latin typeface="Avenir Book" panose="02000503020000020003" pitchFamily="2" charset="0"/>
              </a:rPr>
              <a:t>thyréoglosse</a:t>
            </a:r>
            <a:endParaRPr lang="fr-FR" sz="24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800" dirty="0" err="1">
                <a:solidFill>
                  <a:schemeClr val="tx1"/>
                </a:solidFill>
                <a:latin typeface="Avenir Book" panose="02000503020000020003" pitchFamily="2" charset="0"/>
              </a:rPr>
              <a:t>Kyse</a:t>
            </a: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r>
              <a:rPr lang="fr-FR" sz="1800" dirty="0" err="1">
                <a:solidFill>
                  <a:schemeClr val="tx1"/>
                </a:solidFill>
                <a:latin typeface="Avenir Book" panose="02000503020000020003" pitchFamily="2" charset="0"/>
              </a:rPr>
              <a:t>dermoîde</a:t>
            </a: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 / </a:t>
            </a:r>
            <a:r>
              <a:rPr lang="fr-FR" sz="1800" dirty="0" err="1">
                <a:solidFill>
                  <a:schemeClr val="tx1"/>
                </a:solidFill>
                <a:latin typeface="Avenir Book" panose="02000503020000020003" pitchFamily="2" charset="0"/>
              </a:rPr>
              <a:t>épidermoîde</a:t>
            </a: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 </a:t>
            </a:r>
            <a:endParaRPr lang="fr-FR" sz="18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Kyste thymique </a:t>
            </a:r>
            <a:endParaRPr lang="fr-FR" sz="18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Autres: Kyste </a:t>
            </a:r>
            <a:r>
              <a:rPr lang="fr-FR" sz="1800" dirty="0" err="1">
                <a:solidFill>
                  <a:schemeClr val="tx1"/>
                </a:solidFill>
                <a:latin typeface="Avenir Book" panose="02000503020000020003" pitchFamily="2" charset="0"/>
              </a:rPr>
              <a:t>bronchogénique</a:t>
            </a: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, duplication </a:t>
            </a:r>
            <a:r>
              <a:rPr lang="fr-FR" sz="1800" dirty="0" err="1">
                <a:solidFill>
                  <a:schemeClr val="tx1"/>
                </a:solidFill>
                <a:latin typeface="Avenir Book" panose="02000503020000020003" pitchFamily="2" charset="0"/>
              </a:rPr>
              <a:t>oesophagienne</a:t>
            </a: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, tératome</a:t>
            </a:r>
            <a:endParaRPr lang="fr-FR" sz="18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fr-FR" sz="2000" b="1" u="sng" dirty="0">
              <a:solidFill>
                <a:srgbClr val="FF5100"/>
              </a:solidFill>
              <a:latin typeface="Avenir Book" panose="02000503020000020003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8838" y="5159487"/>
            <a:ext cx="3352200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u="sng" dirty="0">
                <a:solidFill>
                  <a:srgbClr val="C00000"/>
                </a:solidFill>
                <a:latin typeface="Avenir Book" panose="02000503020000020003" pitchFamily="2" charset="0"/>
              </a:rPr>
              <a:t>LATÉRALE</a:t>
            </a:r>
            <a:endParaRPr lang="fr-FR" sz="2000" b="1" u="sng" dirty="0">
              <a:solidFill>
                <a:srgbClr val="C00000"/>
              </a:solidFill>
              <a:latin typeface="Avenir Book" panose="02000503020000020003" pitchFamily="2" charset="0"/>
            </a:endParaRPr>
          </a:p>
          <a:p>
            <a:endParaRPr lang="fr-FR" sz="2000" b="1" u="sng" dirty="0">
              <a:solidFill>
                <a:srgbClr val="C00000"/>
              </a:solidFill>
              <a:latin typeface="Avenir Book" panose="02000503020000020003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Kystes des arcs branchiaux</a:t>
            </a:r>
            <a:endParaRPr lang="fr-FR" sz="1800" dirty="0">
              <a:solidFill>
                <a:schemeClr val="tx1"/>
              </a:solidFill>
              <a:latin typeface="Avenir Book" panose="02000503020000020003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510801"/>
            <a:ext cx="4585741" cy="590201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13" y="1482978"/>
            <a:ext cx="5694058" cy="4917822"/>
          </a:xfrm>
        </p:spPr>
        <p:txBody>
          <a:bodyPr/>
          <a:lstStyle/>
          <a:p>
            <a:pPr>
              <a:buFont typeface="Arial" panose="020B060402020209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Anomalie de migration embryologique de la thyroïde</a:t>
            </a:r>
            <a:endParaRPr lang="fr-FR" sz="18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buFont typeface="Arial" panose="020B060402020209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Intimement lié à l’os hyoïde</a:t>
            </a:r>
            <a:endParaRPr lang="fr-FR" sz="18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buFont typeface="Arial" panose="020B0604020202090204" pitchFamily="34" charset="0"/>
              <a:buChar char="•"/>
            </a:pPr>
            <a:endParaRPr lang="fr-FR" sz="18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buFont typeface="Arial" panose="020B060402020209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Typiquement : formation kystique anéchogène à paroi fine et régulière</a:t>
            </a:r>
            <a:endParaRPr lang="fr-FR" sz="18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buFont typeface="Arial" panose="020B060402020209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Ascension du kyste : déglutition/protrusion de la langue</a:t>
            </a:r>
            <a:endParaRPr lang="fr-FR" sz="18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buFont typeface="Arial" panose="020B060402020209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Supra, infra +++ ou juxta-hyoïdien </a:t>
            </a:r>
            <a:endParaRPr lang="fr-FR" sz="18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buFont typeface="Arial" panose="020B060402020209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Intramusculaire ( muscles infra-hyoïdiens)</a:t>
            </a:r>
            <a:endParaRPr lang="fr-FR" sz="18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buFont typeface="Arial" panose="020B060402020209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Infection : Contenu échogène, fistule cutanée.</a:t>
            </a:r>
            <a:endParaRPr lang="fr-FR" sz="18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buFont typeface="Arial" panose="020B0604020202090204" pitchFamily="34" charset="0"/>
              <a:buChar char="•"/>
            </a:pPr>
            <a:endParaRPr lang="fr-FR" sz="18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buFont typeface="Arial" panose="020B060402020209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Intérêt de l’échographie : </a:t>
            </a:r>
            <a:r>
              <a:rPr lang="fr-FR" sz="1800" u="sng" dirty="0">
                <a:solidFill>
                  <a:schemeClr val="tx1"/>
                </a:solidFill>
                <a:latin typeface="Avenir Book" panose="02000503020000020003" pitchFamily="2" charset="0"/>
              </a:rPr>
              <a:t>Glande thyroïde </a:t>
            </a:r>
            <a:endParaRPr lang="fr-FR" sz="1800" u="sng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buFont typeface="Arial" panose="020B0604020202090204" pitchFamily="34" charset="0"/>
              <a:buChar char="•"/>
            </a:pPr>
            <a:endParaRPr lang="fr-FR" sz="18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>
              <a:buFont typeface="Arial" panose="020B060402020209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</a:rPr>
              <a:t>Nodules pariétaux, foyer de calcifications </a:t>
            </a:r>
            <a:r>
              <a:rPr lang="fr-FR" sz="1800" dirty="0">
                <a:solidFill>
                  <a:schemeClr val="tx1"/>
                </a:solidFill>
                <a:latin typeface="Avenir Book" panose="02000503020000020003" pitchFamily="2" charset="0"/>
                <a:sym typeface="Wingdings" panose="05000000000000000000" pitchFamily="2" charset="2"/>
              </a:rPr>
              <a:t> </a:t>
            </a:r>
            <a:r>
              <a:rPr lang="fr-FR" sz="1800" dirty="0">
                <a:solidFill>
                  <a:srgbClr val="C00000"/>
                </a:solidFill>
                <a:latin typeface="Avenir Book" panose="02000503020000020003" pitchFamily="2" charset="0"/>
                <a:sym typeface="Wingdings" panose="05000000000000000000" pitchFamily="2" charset="2"/>
              </a:rPr>
              <a:t>dégénérescence maligne </a:t>
            </a:r>
            <a:endParaRPr lang="fr-FR" sz="1800" dirty="0">
              <a:solidFill>
                <a:srgbClr val="C00000"/>
              </a:solidFill>
              <a:latin typeface="Avenir Book" panose="02000503020000020003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49003"/>
            <a:ext cx="42955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u="sng" dirty="0">
                <a:solidFill>
                  <a:srgbClr val="FF5100"/>
                </a:solidFill>
                <a:latin typeface="Avenir Book" panose="02000503020000020003" pitchFamily="2" charset="0"/>
              </a:rPr>
              <a:t>MÉDIANE / PARAMÉDIANE </a:t>
            </a:r>
            <a:endParaRPr lang="fr-FR" sz="2400" b="1" u="sng" dirty="0">
              <a:solidFill>
                <a:srgbClr val="FF5100"/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1115" y="885213"/>
            <a:ext cx="5075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u="sng" dirty="0">
                <a:solidFill>
                  <a:srgbClr val="00B050"/>
                </a:solidFill>
                <a:latin typeface="Avenir Book" panose="02000503020000020003" pitchFamily="2" charset="0"/>
              </a:rPr>
              <a:t>Kyste du tractus </a:t>
            </a:r>
            <a:r>
              <a:rPr lang="fr-FR" sz="2800" b="1" u="sng" dirty="0" err="1">
                <a:solidFill>
                  <a:srgbClr val="00B050"/>
                </a:solidFill>
                <a:latin typeface="Avenir Book" panose="02000503020000020003" pitchFamily="2" charset="0"/>
              </a:rPr>
              <a:t>thyréoglosse</a:t>
            </a:r>
            <a:endParaRPr lang="fr-FR" sz="2800" b="1" u="sng" dirty="0">
              <a:solidFill>
                <a:srgbClr val="00B050"/>
              </a:solidFill>
              <a:latin typeface="Avenir Book" panose="02000503020000020003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1461" y="521622"/>
            <a:ext cx="2013098" cy="17736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8262" y="521622"/>
            <a:ext cx="2441102" cy="24494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2271" y="2971055"/>
            <a:ext cx="3311263" cy="231629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9874" y="2505469"/>
            <a:ext cx="2716271" cy="22489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13172" y="4810762"/>
            <a:ext cx="1149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Avenir Book" panose="02000503020000020003" pitchFamily="2" charset="0"/>
              </a:rPr>
              <a:t>KTT infecté </a:t>
            </a:r>
            <a:endParaRPr lang="fr-FR" dirty="0">
              <a:latin typeface="Avenir Book" panose="02000503020000020003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206452" y="5324674"/>
            <a:ext cx="5229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latin typeface="Avenir Book" panose="02000503020000020003" pitchFamily="2" charset="0"/>
              </a:rPr>
              <a:t>KTT</a:t>
            </a:r>
            <a:endParaRPr lang="fr-FR" dirty="0">
              <a:latin typeface="Avenir Book" panose="02000503020000020003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09633"/>
            <a:ext cx="182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u="sng" dirty="0">
                <a:solidFill>
                  <a:srgbClr val="C00000"/>
                </a:solidFill>
                <a:latin typeface="Avenir Book" panose="02000503020000020003" pitchFamily="2" charset="0"/>
              </a:rPr>
              <a:t>LATÉRALE</a:t>
            </a:r>
            <a:endParaRPr lang="fr-FR" sz="2400" b="1" u="sng" dirty="0">
              <a:solidFill>
                <a:srgbClr val="C00000"/>
              </a:solidFill>
              <a:latin typeface="Avenir Book" panose="02000503020000020003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9173" y="1022655"/>
            <a:ext cx="3918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u="sng" dirty="0">
                <a:solidFill>
                  <a:srgbClr val="00B050"/>
                </a:solidFill>
                <a:latin typeface="Avenir Book" panose="02000503020000020003" pitchFamily="2" charset="0"/>
              </a:rPr>
              <a:t>Anomalie du 2</a:t>
            </a:r>
            <a:r>
              <a:rPr lang="fr-FR" sz="2800" b="1" u="sng" baseline="30000" dirty="0">
                <a:solidFill>
                  <a:srgbClr val="00B050"/>
                </a:solidFill>
                <a:latin typeface="Avenir Book" panose="02000503020000020003" pitchFamily="2" charset="0"/>
              </a:rPr>
              <a:t>ème</a:t>
            </a:r>
            <a:r>
              <a:rPr lang="fr-FR" sz="2800" b="1" u="sng" dirty="0">
                <a:solidFill>
                  <a:srgbClr val="00B050"/>
                </a:solidFill>
                <a:latin typeface="Avenir Book" panose="02000503020000020003" pitchFamily="2" charset="0"/>
              </a:rPr>
              <a:t>  Arc</a:t>
            </a:r>
            <a:endParaRPr lang="fr-FR" sz="2800" b="1" u="sng" dirty="0">
              <a:solidFill>
                <a:srgbClr val="00B050"/>
              </a:solidFill>
              <a:latin typeface="Avenir Book" panose="02000503020000020003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91433" y="1847134"/>
            <a:ext cx="4533140" cy="4394400"/>
          </a:xfrm>
        </p:spPr>
        <p:txBody>
          <a:bodyPr/>
          <a:lstStyle/>
          <a:p>
            <a:r>
              <a:rPr lang="fr-FR" sz="1800" dirty="0">
                <a:latin typeface="Avenir Book" panose="02000503020000020003" pitchFamily="2" charset="0"/>
              </a:rPr>
              <a:t>95% des anomalies branchiales.</a:t>
            </a:r>
            <a:endParaRPr lang="fr-FR" sz="1800" dirty="0">
              <a:latin typeface="Avenir Book" panose="02000503020000020003" pitchFamily="2" charset="0"/>
            </a:endParaRPr>
          </a:p>
          <a:p>
            <a:r>
              <a:rPr lang="fr-FR" sz="1800" dirty="0">
                <a:latin typeface="Avenir Book" panose="02000503020000020003" pitchFamily="2" charset="0"/>
              </a:rPr>
              <a:t>Masse kystique antérolatérale/SCM</a:t>
            </a:r>
            <a:endParaRPr lang="fr-FR" sz="1800" dirty="0">
              <a:latin typeface="Avenir Book" panose="02000503020000020003" pitchFamily="2" charset="0"/>
            </a:endParaRPr>
          </a:p>
          <a:p>
            <a:r>
              <a:rPr lang="fr-FR" sz="1800" dirty="0">
                <a:latin typeface="Avenir Book" panose="02000503020000020003" pitchFamily="2" charset="0"/>
              </a:rPr>
              <a:t> 4 types selon la classification de Bailey.</a:t>
            </a:r>
            <a:endParaRPr lang="fr-FR" sz="1800" dirty="0">
              <a:latin typeface="Avenir Book" panose="02000503020000020003" pitchFamily="2" charset="0"/>
            </a:endParaRPr>
          </a:p>
          <a:p>
            <a:r>
              <a:rPr lang="fr-FR" sz="1800" dirty="0">
                <a:latin typeface="Avenir Book" panose="02000503020000020003" pitchFamily="2" charset="0"/>
              </a:rPr>
              <a:t>Trajet fistuleux : </a:t>
            </a:r>
            <a:endParaRPr lang="fr-FR" sz="1800" dirty="0">
              <a:latin typeface="Avenir Book" panose="02000503020000020003" pitchFamily="2" charset="0"/>
            </a:endParaRPr>
          </a:p>
          <a:p>
            <a:pPr lvl="1"/>
            <a:r>
              <a:rPr lang="fr-FR" sz="1400" dirty="0">
                <a:latin typeface="Avenir Book" panose="02000503020000020003" pitchFamily="2" charset="0"/>
              </a:rPr>
              <a:t>Orifice externe : infra-hyoïdien en avant du SCM</a:t>
            </a:r>
            <a:endParaRPr lang="fr-FR" sz="1400" dirty="0">
              <a:latin typeface="Avenir Book" panose="02000503020000020003" pitchFamily="2" charset="0"/>
            </a:endParaRPr>
          </a:p>
          <a:p>
            <a:pPr lvl="1"/>
            <a:r>
              <a:rPr lang="fr-FR" sz="1400" dirty="0">
                <a:latin typeface="Avenir Book" panose="02000503020000020003" pitchFamily="2" charset="0"/>
              </a:rPr>
              <a:t>Trajet : entre carotide et SCM, bifurcation carotidienne</a:t>
            </a:r>
            <a:endParaRPr lang="fr-FR" sz="1400" dirty="0">
              <a:latin typeface="Avenir Book" panose="02000503020000020003" pitchFamily="2" charset="0"/>
            </a:endParaRPr>
          </a:p>
          <a:p>
            <a:pPr lvl="1"/>
            <a:r>
              <a:rPr lang="fr-FR" sz="1400" dirty="0">
                <a:latin typeface="Avenir Book" panose="02000503020000020003" pitchFamily="2" charset="0"/>
              </a:rPr>
              <a:t>Orifice interne: Fossette de Rosenmüller</a:t>
            </a:r>
            <a:endParaRPr lang="fr-FR" sz="1800" dirty="0">
              <a:latin typeface="Avenir Book" panose="02000503020000020003" pitchFamily="2" charset="0"/>
            </a:endParaRPr>
          </a:p>
          <a:p>
            <a:r>
              <a:rPr lang="fr-FR" sz="1800" dirty="0">
                <a:latin typeface="Avenir Book" panose="02000503020000020003" pitchFamily="2" charset="0"/>
              </a:rPr>
              <a:t>Fistule bilatérale: Syndrome de BOR </a:t>
            </a:r>
            <a:r>
              <a:rPr lang="fr-FR" sz="1800" dirty="0">
                <a:latin typeface="Avenir Book" panose="02000503020000020003" pitchFamily="2" charset="0"/>
                <a:sym typeface="Wingdings" panose="05000000000000000000" pitchFamily="2" charset="2"/>
              </a:rPr>
              <a:t> Échographie rénale</a:t>
            </a:r>
            <a:endParaRPr lang="fr-FR" sz="1800" dirty="0">
              <a:latin typeface="Avenir Book" panose="02000503020000020003" pitchFamily="2" charset="0"/>
              <a:sym typeface="Wingdings" panose="05000000000000000000" pitchFamily="2" charset="2"/>
            </a:endParaRPr>
          </a:p>
          <a:p>
            <a:endParaRPr lang="fr-FR" sz="1800" dirty="0">
              <a:latin typeface="Avenir Book" panose="02000503020000020003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2393538"/>
            <a:ext cx="5580419" cy="40214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4769" y="447730"/>
            <a:ext cx="2447892" cy="16730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lean and Elegant Portfolio by Slidesgo">
  <a:themeElements>
    <a:clrScheme name="Simple Light">
      <a:dk1>
        <a:srgbClr val="134F5C"/>
      </a:dk1>
      <a:lt1>
        <a:srgbClr val="A2C4C9"/>
      </a:lt1>
      <a:dk2>
        <a:srgbClr val="FFFFFF"/>
      </a:dk2>
      <a:lt2>
        <a:srgbClr val="0C343D"/>
      </a:lt2>
      <a:accent1>
        <a:srgbClr val="265D57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34F5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inimalist Business Slides XL by Slidesgo">
  <a:themeElements>
    <a:clrScheme name="Simple Light">
      <a:dk1>
        <a:srgbClr val="000000"/>
      </a:dk1>
      <a:lt1>
        <a:srgbClr val="E3E7F0"/>
      </a:lt1>
      <a:dk2>
        <a:srgbClr val="000000"/>
      </a:dk2>
      <a:lt2>
        <a:srgbClr val="E3E7F0"/>
      </a:lt2>
      <a:accent1>
        <a:srgbClr val="3F3533"/>
      </a:accent1>
      <a:accent2>
        <a:srgbClr val="3F3533"/>
      </a:accent2>
      <a:accent3>
        <a:srgbClr val="3F3533"/>
      </a:accent3>
      <a:accent4>
        <a:srgbClr val="3F3533"/>
      </a:accent4>
      <a:accent5>
        <a:srgbClr val="3F3533"/>
      </a:accent5>
      <a:accent6>
        <a:srgbClr val="3F3533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Clean and Elegant Portfolio by Slidesgo</Template>
  <TotalTime>0</TotalTime>
  <Words>1510</Words>
  <Application>WPS Writer</Application>
  <PresentationFormat>Widescreen</PresentationFormat>
  <Paragraphs>83</Paragraphs>
  <Slides>5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5</vt:i4>
      </vt:variant>
    </vt:vector>
  </HeadingPairs>
  <TitlesOfParts>
    <vt:vector size="38" baseType="lpstr">
      <vt:lpstr>Arial</vt:lpstr>
      <vt:lpstr>SimSun</vt:lpstr>
      <vt:lpstr>Wingdings</vt:lpstr>
      <vt:lpstr>Arial</vt:lpstr>
      <vt:lpstr>Elsie</vt:lpstr>
      <vt:lpstr>Thonburi</vt:lpstr>
      <vt:lpstr>Bebas Neue</vt:lpstr>
      <vt:lpstr>Albert Sans</vt:lpstr>
      <vt:lpstr>Proxima Nova</vt:lpstr>
      <vt:lpstr>Vidaloka</vt:lpstr>
      <vt:lpstr>Montserrat</vt:lpstr>
      <vt:lpstr>Lato</vt:lpstr>
      <vt:lpstr>Crimson Text</vt:lpstr>
      <vt:lpstr>Merriweather Light</vt:lpstr>
      <vt:lpstr>Russo One</vt:lpstr>
      <vt:lpstr>Mako</vt:lpstr>
      <vt:lpstr>Josefin Sans</vt:lpstr>
      <vt:lpstr>Open Sans SemiBold</vt:lpstr>
      <vt:lpstr>Open Sans</vt:lpstr>
      <vt:lpstr>Proxima Nova Semibold</vt:lpstr>
      <vt:lpstr>Avenir Book</vt:lpstr>
      <vt:lpstr>Microsoft YaHei</vt:lpstr>
      <vt:lpstr>汉仪旗黑</vt:lpstr>
      <vt:lpstr>Arial Unicode MS</vt:lpstr>
      <vt:lpstr>Calibri</vt:lpstr>
      <vt:lpstr>Helvetica Neue</vt:lpstr>
      <vt:lpstr>Arima Madurai</vt:lpstr>
      <vt:lpstr>宋体-简</vt:lpstr>
      <vt:lpstr>Clean and Elegant Portfolio by Slidesgo</vt:lpstr>
      <vt:lpstr>Slidesgo Final Pages</vt:lpstr>
      <vt:lpstr>Minimalist Business Slides XL by Slidesgo</vt:lpstr>
      <vt:lpstr>1_Slidesgo Final Pages</vt:lpstr>
      <vt:lpstr>2_Slidesgo Final Pages</vt:lpstr>
      <vt:lpstr>LÉSION KYSTIQUE CERVICALE CHEZ L’ENFANT : COMMENT RAISONNER ?</vt:lpstr>
      <vt:lpstr>MOYENS D’IMAGERIE </vt:lpstr>
      <vt:lpstr>LOCALISATION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yousra</cp:lastModifiedBy>
  <cp:revision>20</cp:revision>
  <dcterms:created xsi:type="dcterms:W3CDTF">2026-02-26T22:02:54Z</dcterms:created>
  <dcterms:modified xsi:type="dcterms:W3CDTF">2026-02-26T22:02:54Z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FCB79C59B4CFB3D36B209F690F10BE16_42</vt:lpwstr>
  </property>
  <property fmtid="{D5CDD505-2E9C-101B-9397-08002B2CF9AE}" pid="3" name="KSOProductBuildVer">
    <vt:lpwstr>1033-12.1.21937.21937</vt:lpwstr>
  </property>
</Properties>
</file>