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8"/>
  </p:notesMasterIdLst>
  <p:sldIdLst>
    <p:sldId id="459" r:id="rId2"/>
    <p:sldId id="456" r:id="rId3"/>
    <p:sldId id="453" r:id="rId4"/>
    <p:sldId id="455" r:id="rId5"/>
    <p:sldId id="461" r:id="rId6"/>
    <p:sldId id="462" r:id="rId7"/>
  </p:sldIdLst>
  <p:sldSz cx="12192000" cy="6858000"/>
  <p:notesSz cx="6858000" cy="9144000"/>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156125"/>
    <a:srgbClr val="5C1317"/>
    <a:srgbClr val="B3164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3763"/>
    <p:restoredTop sz="85394"/>
  </p:normalViewPr>
  <p:slideViewPr>
    <p:cSldViewPr snapToGrid="0">
      <p:cViewPr varScale="1">
        <p:scale>
          <a:sx n="94" d="100"/>
          <a:sy n="94" d="100"/>
        </p:scale>
        <p:origin x="1376" y="20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notesMaster" Target="notesMasters/notesMaster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heme" Target="theme/theme1.xml"/><Relationship Id="rId5" Type="http://schemas.openxmlformats.org/officeDocument/2006/relationships/slide" Target="slides/slide4.xml"/><Relationship Id="rId10"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presProps" Target="presProps.xml"/></Relationships>
</file>

<file path=ppt/diagrams/colors1.xml><?xml version="1.0" encoding="utf-8"?>
<dgm:colorsDef xmlns:dgm="http://schemas.openxmlformats.org/drawingml/2006/diagram" xmlns:a="http://schemas.openxmlformats.org/drawingml/2006/main" uniqueId="urn:microsoft.com/office/officeart/2005/8/colors/accent1_4">
  <dgm:title val=""/>
  <dgm:desc val=""/>
  <dgm:catLst>
    <dgm:cat type="accent1" pri="11400"/>
  </dgm:catLst>
  <dgm:styleLbl name="node0">
    <dgm:fillClrLst meth="cycle">
      <a:schemeClr val="accent1">
        <a:shade val="60000"/>
      </a:schemeClr>
    </dgm:fillClrLst>
    <dgm:linClrLst meth="repeat">
      <a:schemeClr val="lt1"/>
    </dgm:linClrLst>
    <dgm:effectClrLst/>
    <dgm:txLinClrLst/>
    <dgm:txFillClrLst/>
    <dgm:txEffectClrLst/>
  </dgm:styleLbl>
  <dgm:styleLbl name="node1">
    <dgm:fillClrLst meth="cycle">
      <a:schemeClr val="accent1">
        <a:shade val="50000"/>
      </a:schemeClr>
      <a:schemeClr val="accent1">
        <a:tint val="55000"/>
      </a:schemeClr>
    </dgm:fillClrLst>
    <dgm:linClrLst meth="repeat">
      <a:schemeClr val="lt1"/>
    </dgm:linClrLst>
    <dgm:effectClrLst/>
    <dgm:txLinClrLst/>
    <dgm:txFillClrLst/>
    <dgm:txEffectClrLst/>
  </dgm:styleLbl>
  <dgm:styleLbl name="alignNode1">
    <dgm:fillClrLst meth="cycle">
      <a:schemeClr val="accent1">
        <a:shade val="50000"/>
      </a:schemeClr>
      <a:schemeClr val="accent1">
        <a:tint val="55000"/>
      </a:schemeClr>
    </dgm:fillClrLst>
    <dgm:linClrLst meth="cycle">
      <a:schemeClr val="accent1">
        <a:shade val="50000"/>
      </a:schemeClr>
      <a:schemeClr val="accent1">
        <a:tint val="55000"/>
      </a:schemeClr>
    </dgm:linClrLst>
    <dgm:effectClrLst/>
    <dgm:txLinClrLst/>
    <dgm:txFillClrLst/>
    <dgm:txEffectClrLst/>
  </dgm:styleLbl>
  <dgm:styleLbl name="lnNode1">
    <dgm:fillClrLst meth="cycle">
      <a:schemeClr val="accent1">
        <a:shade val="50000"/>
      </a:schemeClr>
      <a:schemeClr val="accent1">
        <a:tint val="55000"/>
      </a:schemeClr>
    </dgm:fillClrLst>
    <dgm:linClrLst meth="repeat">
      <a:schemeClr val="lt1"/>
    </dgm:linClrLst>
    <dgm:effectClrLst/>
    <dgm:txLinClrLst/>
    <dgm:txFillClrLst/>
    <dgm:txEffectClrLst/>
  </dgm:styleLbl>
  <dgm:styleLbl name="vennNode1">
    <dgm:fillClrLst meth="cycle">
      <a:schemeClr val="accent1">
        <a:shade val="80000"/>
        <a:alpha val="50000"/>
      </a:schemeClr>
      <a:schemeClr val="accent1">
        <a:tint val="50000"/>
        <a:alpha val="50000"/>
      </a:schemeClr>
    </dgm:fillClrLst>
    <dgm:linClrLst meth="repeat">
      <a:schemeClr val="lt1"/>
    </dgm:linClrLst>
    <dgm:effectClrLst/>
    <dgm:txLinClrLst/>
    <dgm:txFillClrLst/>
    <dgm:txEffectClrLst/>
  </dgm:styleLbl>
  <dgm:styleLbl name="node2">
    <dgm:fillClrLst>
      <a:schemeClr val="accent1">
        <a:shade val="80000"/>
      </a:schemeClr>
    </dgm:fillClrLst>
    <dgm:linClrLst meth="repeat">
      <a:schemeClr val="lt1"/>
    </dgm:linClrLst>
    <dgm:effectClrLst/>
    <dgm:txLinClrLst/>
    <dgm:txFillClrLst/>
    <dgm:txEffectClrLst/>
  </dgm:styleLbl>
  <dgm:styleLbl name="node3">
    <dgm:fillClrLst>
      <a:schemeClr val="accent1">
        <a:tint val="99000"/>
      </a:schemeClr>
    </dgm:fillClrLst>
    <dgm:linClrLst meth="repeat">
      <a:schemeClr val="lt1"/>
    </dgm:linClrLst>
    <dgm:effectClrLst/>
    <dgm:txLinClrLst/>
    <dgm:txFillClrLst/>
    <dgm:txEffectClrLst/>
  </dgm:styleLbl>
  <dgm:styleLbl name="node4">
    <dgm:fillClrLst>
      <a:schemeClr val="accent1">
        <a:tint val="70000"/>
      </a:schemeClr>
    </dgm:fillClrLst>
    <dgm:linClrLst meth="repeat">
      <a:schemeClr val="lt1"/>
    </dgm:linClrLst>
    <dgm:effectClrLst/>
    <dgm:txLinClrLst/>
    <dgm:txFillClrLst/>
    <dgm:txEffectClrLst/>
  </dgm:styleLbl>
  <dgm:styleLbl name="fgImgPlace1">
    <dgm:fillClrLst>
      <a:schemeClr val="accent1">
        <a:tint val="50000"/>
      </a:schemeClr>
      <a:schemeClr val="accent1">
        <a:tint val="55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1">
        <a:tint val="55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1">
        <a:tint val="55000"/>
      </a:schemeClr>
    </dgm:fillClrLst>
    <dgm:linClrLst meth="repeat">
      <a:schemeClr val="lt1"/>
    </dgm:linClrLst>
    <dgm:effectClrLst/>
    <dgm:txLinClrLst/>
    <dgm:txFillClrLst meth="repeat">
      <a:schemeClr val="lt1"/>
    </dgm:txFillClrLst>
    <dgm:txEffectClrLst/>
  </dgm:styleLbl>
  <dgm:styleLbl name="sibTrans2D1">
    <dgm:fillClrLst meth="cycle">
      <a:schemeClr val="accent1">
        <a:shade val="90000"/>
      </a:schemeClr>
      <a:schemeClr val="accent1">
        <a:tint val="50000"/>
      </a:schemeClr>
    </dgm:fillClrLst>
    <dgm:linClrLst meth="cycle">
      <a:schemeClr val="accent1">
        <a:shade val="90000"/>
      </a:schemeClr>
      <a:schemeClr val="accent1">
        <a:tint val="50000"/>
      </a:schemeClr>
    </dgm:linClrLst>
    <dgm:effectClrLst/>
    <dgm:txLinClrLst/>
    <dgm:txFillClrLst/>
    <dgm:txEffectClrLst/>
  </dgm:styleLbl>
  <dgm:styleLbl name="fgSibTrans2D1">
    <dgm:fillClrLst meth="cycle">
      <a:schemeClr val="accent1">
        <a:shade val="90000"/>
      </a:schemeClr>
      <a:schemeClr val="accent1">
        <a:tint val="50000"/>
      </a:schemeClr>
    </dgm:fillClrLst>
    <dgm:linClrLst meth="cycle">
      <a:schemeClr val="accent1">
        <a:shade val="90000"/>
      </a:schemeClr>
      <a:schemeClr val="accent1">
        <a:tint val="50000"/>
      </a:schemeClr>
    </dgm:linClrLst>
    <dgm:effectClrLst/>
    <dgm:txLinClrLst/>
    <dgm:txFillClrLst/>
    <dgm:txEffectClrLst/>
  </dgm:styleLbl>
  <dgm:styleLbl name="bgSibTrans2D1">
    <dgm:fillClrLst meth="cycle">
      <a:schemeClr val="accent1">
        <a:shade val="90000"/>
      </a:schemeClr>
      <a:schemeClr val="accent1">
        <a:tint val="50000"/>
      </a:schemeClr>
    </dgm:fillClrLst>
    <dgm:linClrLst meth="cycle">
      <a:schemeClr val="accent1">
        <a:shade val="90000"/>
      </a:schemeClr>
      <a:schemeClr val="accent1">
        <a:tint val="50000"/>
      </a:schemeClr>
    </dgm:linClrLst>
    <dgm:effectClrLst/>
    <dgm:txLinClrLst/>
    <dgm:txFillClrLst/>
    <dgm:txEffectClrLst/>
  </dgm:styleLbl>
  <dgm:styleLbl name="sibTrans1D1">
    <dgm:fillClrLst meth="cycle">
      <a:schemeClr val="accent1">
        <a:shade val="90000"/>
      </a:schemeClr>
      <a:schemeClr val="accent1">
        <a:tint val="50000"/>
      </a:schemeClr>
    </dgm:fillClrLst>
    <dgm:linClrLst meth="cycle">
      <a:schemeClr val="accent1">
        <a:shade val="90000"/>
      </a:schemeClr>
      <a:schemeClr val="accent1">
        <a:tint val="50000"/>
      </a:schemeClr>
    </dgm:linClrLst>
    <dgm:effectClrLst/>
    <dgm:txLinClrLst/>
    <dgm:txFillClrLst meth="repeat">
      <a:schemeClr val="tx1"/>
    </dgm:txFillClrLst>
    <dgm:txEffectClrLst/>
  </dgm:styleLbl>
  <dgm:styleLbl name="callout">
    <dgm:fillClrLst meth="repeat">
      <a:schemeClr val="accent1"/>
    </dgm:fillClrLst>
    <dgm:linClrLst meth="repeat">
      <a:schemeClr val="accent1"/>
    </dgm:linClrLst>
    <dgm:effectClrLst/>
    <dgm:txLinClrLst/>
    <dgm:txFillClrLst meth="repeat">
      <a:schemeClr val="tx1"/>
    </dgm:txFillClrLst>
    <dgm:txEffectClrLst/>
  </dgm:styleLbl>
  <dgm:styleLbl name="asst0">
    <dgm:fillClrLst meth="repeat">
      <a:schemeClr val="accent1">
        <a:shade val="80000"/>
      </a:schemeClr>
    </dgm:fillClrLst>
    <dgm:linClrLst meth="repeat">
      <a:schemeClr val="lt1"/>
    </dgm:linClrLst>
    <dgm:effectClrLst/>
    <dgm:txLinClrLst/>
    <dgm:txFillClrLst/>
    <dgm:txEffectClrLst/>
  </dgm:styleLbl>
  <dgm:styleLbl name="asst1">
    <dgm:fillClrLst meth="repeat">
      <a:schemeClr val="accent1">
        <a:shade val="80000"/>
      </a:schemeClr>
    </dgm:fillClrLst>
    <dgm:linClrLst meth="repeat">
      <a:schemeClr val="lt1"/>
    </dgm:linClrLst>
    <dgm:effectClrLst/>
    <dgm:txLinClrLst/>
    <dgm:txFillClrLst/>
    <dgm:txEffectClrLst/>
  </dgm:styleLbl>
  <dgm:styleLbl name="asst2">
    <dgm:fillClrLst>
      <a:schemeClr val="accent1">
        <a:tint val="90000"/>
      </a:schemeClr>
    </dgm:fillClrLst>
    <dgm:linClrLst meth="repeat">
      <a:schemeClr val="lt1"/>
    </dgm:linClrLst>
    <dgm:effectClrLst/>
    <dgm:txLinClrLst/>
    <dgm:txFillClrLst/>
    <dgm:txEffectClrLst/>
  </dgm:styleLbl>
  <dgm:styleLbl name="asst3">
    <dgm:fillClrLst>
      <a:schemeClr val="accent1">
        <a:tint val="70000"/>
      </a:schemeClr>
    </dgm:fillClrLst>
    <dgm:linClrLst meth="repeat">
      <a:schemeClr val="lt1"/>
    </dgm:linClrLst>
    <dgm:effectClrLst/>
    <dgm:txLinClrLst/>
    <dgm:txFillClrLst/>
    <dgm:txEffectClrLst/>
  </dgm:styleLbl>
  <dgm:styleLbl name="asst4">
    <dgm:fillClrLst>
      <a:schemeClr val="accent1">
        <a:tint val="50000"/>
      </a:schemeClr>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shade val="80000"/>
      </a:schemeClr>
    </dgm:linClrLst>
    <dgm:effectClrLst/>
    <dgm:txLinClrLst/>
    <dgm:txFillClrLst/>
    <dgm:txEffectClrLst/>
  </dgm:styleLbl>
  <dgm:styleLbl name="parChTrans2D2">
    <dgm:fillClrLst meth="repeat">
      <a:schemeClr val="accent1">
        <a:tint val="90000"/>
      </a:schemeClr>
    </dgm:fillClrLst>
    <dgm:linClrLst meth="repeat">
      <a:schemeClr val="accent1">
        <a:tint val="90000"/>
      </a:schemeClr>
    </dgm:linClrLst>
    <dgm:effectClrLst/>
    <dgm:txLinClrLst/>
    <dgm:txFillClrLst/>
    <dgm:txEffectClrLst/>
  </dgm:styleLbl>
  <dgm:styleLbl name="parChTrans2D3">
    <dgm:fillClrLst meth="repeat">
      <a:schemeClr val="accent1">
        <a:tint val="70000"/>
      </a:schemeClr>
    </dgm:fillClrLst>
    <dgm:linClrLst meth="repeat">
      <a:schemeClr val="accent1">
        <a:tint val="70000"/>
      </a:schemeClr>
    </dgm:linClrLst>
    <dgm:effectClrLst/>
    <dgm:txLinClrLst/>
    <dgm:txFillClrLst/>
    <dgm:txEffectClrLst/>
  </dgm:styleLbl>
  <dgm:styleLbl name="parChTrans2D4">
    <dgm:fillClrLst meth="repeat">
      <a:schemeClr val="accent1">
        <a:tint val="50000"/>
      </a:schemeClr>
    </dgm:fillClrLst>
    <dgm:linClrLst meth="repeat">
      <a:schemeClr val="accent1">
        <a:tint val="50000"/>
      </a:schemeClr>
    </dgm:linClrLst>
    <dgm:effectClrLst/>
    <dgm:txLinClrLst/>
    <dgm:txFillClrLst meth="repeat">
      <a:schemeClr val="dk1"/>
    </dgm:txFillClrLst>
    <dgm:txEffectClrLst/>
  </dgm:styleLbl>
  <dgm:styleLbl name="parChTrans1D1">
    <dgm:fillClrLst meth="repeat">
      <a:schemeClr val="accent1">
        <a:shade val="80000"/>
      </a:schemeClr>
    </dgm:fillClrLst>
    <dgm:linClrLst meth="repeat">
      <a:schemeClr val="accent1">
        <a:shade val="80000"/>
      </a:schemeClr>
    </dgm:linClrLst>
    <dgm:effectClrLst/>
    <dgm:txLinClrLst/>
    <dgm:txFillClrLst meth="repeat">
      <a:schemeClr val="tx1"/>
    </dgm:txFillClrLst>
    <dgm:txEffectClrLst/>
  </dgm:styleLbl>
  <dgm:styleLbl name="parChTrans1D2">
    <dgm:fillClrLst meth="repeat">
      <a:schemeClr val="accent1">
        <a:tint val="90000"/>
      </a:schemeClr>
    </dgm:fillClrLst>
    <dgm:linClrLst meth="repeat">
      <a:schemeClr val="accent1">
        <a:tint val="90000"/>
      </a:schemeClr>
    </dgm:linClrLst>
    <dgm:effectClrLst/>
    <dgm:txLinClrLst/>
    <dgm:txFillClrLst meth="repeat">
      <a:schemeClr val="tx1"/>
    </dgm:txFillClrLst>
    <dgm:txEffectClrLst/>
  </dgm:styleLbl>
  <dgm:styleLbl name="parChTrans1D3">
    <dgm:fillClrLst meth="repeat">
      <a:schemeClr val="accent1">
        <a:tint val="70000"/>
      </a:schemeClr>
    </dgm:fillClrLst>
    <dgm:linClrLst meth="repeat">
      <a:schemeClr val="accent1">
        <a:tint val="70000"/>
      </a:schemeClr>
    </dgm:linClrLst>
    <dgm:effectClrLst/>
    <dgm:txLinClrLst/>
    <dgm:txFillClrLst meth="repeat">
      <a:schemeClr val="tx1"/>
    </dgm:txFillClrLst>
    <dgm:txEffectClrLst/>
  </dgm:styleLbl>
  <dgm:styleLbl name="parChTrans1D4">
    <dgm:fillClrLst meth="repeat">
      <a:schemeClr val="accent1">
        <a:tint val="50000"/>
      </a:schemeClr>
    </dgm:fillClrLst>
    <dgm:linClrLst meth="repeat">
      <a:schemeClr val="accent1">
        <a:tint val="50000"/>
      </a:schemeClr>
    </dgm:linClrLst>
    <dgm:effectClrLst/>
    <dgm:txLinClrLst/>
    <dgm:txFillClrLst meth="repeat">
      <a:schemeClr val="tx1"/>
    </dgm:txFillClrLst>
    <dgm:txEffectClrLst/>
  </dgm:styleLbl>
  <dgm:styleLbl name="fgAcc1">
    <dgm:fillClrLst meth="repeat">
      <a:schemeClr val="lt1">
        <a:alpha val="90000"/>
      </a:schemeClr>
    </dgm:fillClrLst>
    <dgm:linClrLst meth="cycle">
      <a:schemeClr val="accent1">
        <a:shade val="50000"/>
      </a:schemeClr>
      <a:schemeClr val="accent1">
        <a:tint val="55000"/>
      </a:schemeClr>
    </dgm:linClrLst>
    <dgm:effectClrLst/>
    <dgm:txLinClrLst/>
    <dgm:txFillClrLst meth="repeat">
      <a:schemeClr val="dk1"/>
    </dgm:txFillClrLst>
    <dgm:txEffectClrLst/>
  </dgm:styleLbl>
  <dgm:styleLbl name="conFgAcc1">
    <dgm:fillClrLst meth="repeat">
      <a:schemeClr val="lt1">
        <a:alpha val="90000"/>
      </a:schemeClr>
    </dgm:fillClrLst>
    <dgm:linClrLst meth="cycle">
      <a:schemeClr val="accent1">
        <a:shade val="50000"/>
      </a:schemeClr>
      <a:schemeClr val="accent1">
        <a:tint val="55000"/>
      </a:schemeClr>
    </dgm:linClrLst>
    <dgm:effectClrLst/>
    <dgm:txLinClrLst/>
    <dgm:txFillClrLst meth="repeat">
      <a:schemeClr val="dk1"/>
    </dgm:txFillClrLst>
    <dgm:txEffectClrLst/>
  </dgm:styleLbl>
  <dgm:styleLbl name="alignAcc1">
    <dgm:fillClrLst meth="repeat">
      <a:schemeClr val="lt1">
        <a:alpha val="90000"/>
      </a:schemeClr>
    </dgm:fillClrLst>
    <dgm:linClrLst meth="cycle">
      <a:schemeClr val="accent1">
        <a:shade val="50000"/>
      </a:schemeClr>
      <a:schemeClr val="accent1">
        <a:tint val="55000"/>
      </a:schemeClr>
    </dgm:linClrLst>
    <dgm:effectClrLst/>
    <dgm:txLinClrLst/>
    <dgm:txFillClrLst meth="repeat">
      <a:schemeClr val="dk1"/>
    </dgm:txFillClrLst>
    <dgm:txEffectClrLst/>
  </dgm:styleLbl>
  <dgm:styleLbl name="trAlignAcc1">
    <dgm:fillClrLst meth="repeat">
      <a:schemeClr val="lt1">
        <a:alpha val="55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cycle">
      <a:schemeClr val="accent1">
        <a:shade val="50000"/>
      </a:schemeClr>
      <a:schemeClr val="accent1">
        <a:tint val="55000"/>
      </a:schemeClr>
    </dgm:linClrLst>
    <dgm:effectClrLst/>
    <dgm:txLinClrLst/>
    <dgm:txFillClrLst meth="repeat">
      <a:schemeClr val="dk1"/>
    </dgm:txFillClrLst>
    <dgm:txEffectClrLst/>
  </dgm:styleLbl>
  <dgm:styleLbl name="solidFgAcc1">
    <dgm:fillClrLst meth="repeat">
      <a:schemeClr val="lt1"/>
    </dgm:fillClrLst>
    <dgm:linClrLst meth="cycle">
      <a:schemeClr val="accent1">
        <a:shade val="50000"/>
      </a:schemeClr>
      <a:schemeClr val="accent1">
        <a:tint val="55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55000"/>
      </a:schemeClr>
    </dgm:fillClrLst>
    <dgm:linClrLst meth="repeat">
      <a:schemeClr val="accent1">
        <a:alpha val="90000"/>
        <a:tint val="55000"/>
      </a:schemeClr>
    </dgm:linClrLst>
    <dgm:effectClrLst/>
    <dgm:txLinClrLst/>
    <dgm:txFillClrLst meth="repeat">
      <a:schemeClr val="dk1"/>
    </dgm:txFillClrLst>
    <dgm:txEffectClrLst/>
  </dgm:styleLbl>
  <dgm:styleLbl name="alignAccFollowNode1">
    <dgm:fillClrLst meth="repeat">
      <a:schemeClr val="accent1">
        <a:alpha val="90000"/>
        <a:tint val="55000"/>
      </a:schemeClr>
    </dgm:fillClrLst>
    <dgm:linClrLst meth="repeat">
      <a:schemeClr val="accent1">
        <a:alpha val="90000"/>
        <a:tint val="55000"/>
      </a:schemeClr>
    </dgm:linClrLst>
    <dgm:effectClrLst/>
    <dgm:txLinClrLst/>
    <dgm:txFillClrLst meth="repeat">
      <a:schemeClr val="dk1"/>
    </dgm:txFillClrLst>
    <dgm:txEffectClrLst/>
  </dgm:styleLbl>
  <dgm:styleLbl name="bgAccFollowNode1">
    <dgm:fillClrLst meth="repeat">
      <a:schemeClr val="accent1">
        <a:alpha val="90000"/>
        <a:tint val="55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a:tint val="90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a:tint val="7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a:tint val="50000"/>
      </a:schemeClr>
    </dgm:linClrLst>
    <dgm:effectClrLst/>
    <dgm:txLinClrLst/>
    <dgm:txFillClrLst meth="repeat">
      <a:schemeClr val="dk1"/>
    </dgm:txFillClrLst>
    <dgm:txEffectClrLst/>
  </dgm:styleLbl>
  <dgm:styleLbl name="bgShp">
    <dgm:fillClrLst meth="repeat">
      <a:schemeClr val="accent1">
        <a:tint val="55000"/>
      </a:schemeClr>
    </dgm:fillClrLst>
    <dgm:linClrLst meth="repeat">
      <a:schemeClr val="dk1"/>
    </dgm:linClrLst>
    <dgm:effectClrLst/>
    <dgm:txLinClrLst/>
    <dgm:txFillClrLst meth="repeat">
      <a:schemeClr val="dk1"/>
    </dgm:txFillClrLst>
    <dgm:txEffectClrLst/>
  </dgm:styleLbl>
  <dgm:styleLbl name="dkBgShp">
    <dgm:fillClrLst meth="repeat">
      <a:schemeClr val="accent1">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55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55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CDFAA1BC-8550-0743-945A-008D9156063C}" type="doc">
      <dgm:prSet loTypeId="urn:microsoft.com/office/officeart/2005/8/layout/orgChart1" loCatId="" qsTypeId="urn:microsoft.com/office/officeart/2005/8/quickstyle/simple3" qsCatId="simple" csTypeId="urn:microsoft.com/office/officeart/2005/8/colors/accent1_4" csCatId="accent1" phldr="1"/>
      <dgm:spPr/>
      <dgm:t>
        <a:bodyPr/>
        <a:lstStyle/>
        <a:p>
          <a:endParaRPr lang="fr-FR"/>
        </a:p>
      </dgm:t>
    </dgm:pt>
    <dgm:pt modelId="{64F2654A-70EC-A147-AB65-DED520F18DAD}">
      <dgm:prSet phldrT="[Texte]" custT="1"/>
      <dgm:spPr>
        <a:solidFill>
          <a:srgbClr val="5C1317">
            <a:alpha val="73333"/>
          </a:srgbClr>
        </a:solidFill>
      </dgm:spPr>
      <dgm:t>
        <a:bodyPr/>
        <a:lstStyle/>
        <a:p>
          <a:r>
            <a:rPr lang="fr-FR" sz="3200" b="1" dirty="0">
              <a:solidFill>
                <a:schemeClr val="bg1"/>
              </a:solidFill>
            </a:rPr>
            <a:t>Densité en mosaïque </a:t>
          </a:r>
        </a:p>
      </dgm:t>
    </dgm:pt>
    <dgm:pt modelId="{267F0C52-FD79-284A-A9ED-83EF98CBE8F6}" type="parTrans" cxnId="{3F9B7249-274F-AF4A-9A11-7ACCD64873D9}">
      <dgm:prSet/>
      <dgm:spPr/>
      <dgm:t>
        <a:bodyPr/>
        <a:lstStyle/>
        <a:p>
          <a:endParaRPr lang="fr-FR"/>
        </a:p>
      </dgm:t>
    </dgm:pt>
    <dgm:pt modelId="{29020312-D690-A441-8F2B-F24F03C9FA53}" type="sibTrans" cxnId="{3F9B7249-274F-AF4A-9A11-7ACCD64873D9}">
      <dgm:prSet/>
      <dgm:spPr/>
      <dgm:t>
        <a:bodyPr/>
        <a:lstStyle/>
        <a:p>
          <a:endParaRPr lang="fr-FR"/>
        </a:p>
      </dgm:t>
    </dgm:pt>
    <dgm:pt modelId="{B80F3718-B513-C94E-A5E2-2F2C4D387664}">
      <dgm:prSet phldrT="[Texte]" custT="1"/>
      <dgm:spPr>
        <a:solidFill>
          <a:schemeClr val="accent1">
            <a:lumMod val="40000"/>
            <a:lumOff val="60000"/>
          </a:schemeClr>
        </a:soli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gm:spPr>
      <dgm:t>
        <a:bodyPr spcFirstLastPara="0" vert="horz" wrap="square" lIns="16510" tIns="16510" rIns="16510" bIns="16510" numCol="1" spcCol="1270" anchor="ctr" anchorCtr="0"/>
        <a:lstStyle/>
        <a:p>
          <a:pPr marL="0" lvl="0" indent="0" algn="ctr" defTabSz="1155700">
            <a:lnSpc>
              <a:spcPct val="90000"/>
            </a:lnSpc>
            <a:spcBef>
              <a:spcPct val="0"/>
            </a:spcBef>
            <a:spcAft>
              <a:spcPct val="35000"/>
            </a:spcAft>
            <a:buClr>
              <a:srgbClr val="B03E9A"/>
            </a:buClr>
            <a:buSzPct val="71875"/>
            <a:buFont typeface="Cambria"/>
            <a:buNone/>
          </a:pPr>
          <a:r>
            <a:rPr lang="fr-MA" sz="2600" b="1" kern="1200" dirty="0">
              <a:solidFill>
                <a:prstClr val="black"/>
              </a:solidFill>
              <a:latin typeface="Calibri" panose="020F0502020204030204" pitchFamily="34" charset="0"/>
              <a:ea typeface="+mn-ea"/>
              <a:cs typeface="Calibri" panose="020F0502020204030204" pitchFamily="34" charset="0"/>
            </a:rPr>
            <a:t>Verre dépoli </a:t>
          </a:r>
          <a:endParaRPr lang="fr-FR" sz="2600" b="1" kern="1200" dirty="0">
            <a:solidFill>
              <a:prstClr val="black"/>
            </a:solidFill>
            <a:latin typeface="Calibri" panose="020F0502020204030204" pitchFamily="34" charset="0"/>
            <a:ea typeface="+mn-ea"/>
            <a:cs typeface="Calibri" panose="020F0502020204030204" pitchFamily="34" charset="0"/>
          </a:endParaRPr>
        </a:p>
      </dgm:t>
    </dgm:pt>
    <dgm:pt modelId="{0CC8742E-D2A7-0743-BE96-8A2CF476BD96}" type="parTrans" cxnId="{7D6FA1C6-0FD7-654B-9750-78C6EC95E5C6}">
      <dgm:prSet/>
      <dgm:spPr/>
      <dgm:t>
        <a:bodyPr/>
        <a:lstStyle/>
        <a:p>
          <a:endParaRPr lang="fr-FR"/>
        </a:p>
      </dgm:t>
    </dgm:pt>
    <dgm:pt modelId="{0A382260-2DCC-C541-81E5-F410BA55A6A2}" type="sibTrans" cxnId="{7D6FA1C6-0FD7-654B-9750-78C6EC95E5C6}">
      <dgm:prSet/>
      <dgm:spPr/>
      <dgm:t>
        <a:bodyPr/>
        <a:lstStyle/>
        <a:p>
          <a:endParaRPr lang="fr-FR"/>
        </a:p>
      </dgm:t>
    </dgm:pt>
    <dgm:pt modelId="{98EAF68D-77C5-5747-9194-1AE7E78D5A8A}">
      <dgm:prSet phldrT="[Texte]" custT="1"/>
      <dgm:spPr>
        <a:solidFill>
          <a:srgbClr val="4F81BD">
            <a:lumMod val="40000"/>
            <a:lumOff val="60000"/>
          </a:srgbClr>
        </a:soli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gm:spPr>
      <dgm:t>
        <a:bodyPr spcFirstLastPara="0" vert="horz" wrap="square" lIns="16510" tIns="16510" rIns="16510" bIns="16510" numCol="1" spcCol="1270" anchor="ctr" anchorCtr="0"/>
        <a:lstStyle/>
        <a:p>
          <a:pPr marL="0" lvl="0" indent="0" algn="ctr" defTabSz="1155700">
            <a:lnSpc>
              <a:spcPct val="90000"/>
            </a:lnSpc>
            <a:spcBef>
              <a:spcPct val="0"/>
            </a:spcBef>
            <a:spcAft>
              <a:spcPct val="35000"/>
            </a:spcAft>
            <a:buClr>
              <a:srgbClr val="B03E9A"/>
            </a:buClr>
            <a:buSzPct val="71875"/>
            <a:buFont typeface="Cambria"/>
            <a:buNone/>
          </a:pPr>
          <a:r>
            <a:rPr lang="fr-MA" sz="2600" b="1" kern="1200" dirty="0">
              <a:solidFill>
                <a:prstClr val="black"/>
              </a:solidFill>
              <a:latin typeface="Calibri" panose="020F0502020204030204" pitchFamily="34" charset="0"/>
              <a:ea typeface="+mn-ea"/>
              <a:cs typeface="Calibri" panose="020F0502020204030204" pitchFamily="34" charset="0"/>
            </a:rPr>
            <a:t>Perfusion en mosaïque</a:t>
          </a:r>
          <a:endParaRPr lang="fr-FR" sz="2600" b="1" kern="1200" dirty="0">
            <a:solidFill>
              <a:prstClr val="black"/>
            </a:solidFill>
            <a:latin typeface="Calibri" panose="020F0502020204030204" pitchFamily="34" charset="0"/>
            <a:ea typeface="+mn-ea"/>
            <a:cs typeface="Calibri" panose="020F0502020204030204" pitchFamily="34" charset="0"/>
          </a:endParaRPr>
        </a:p>
      </dgm:t>
    </dgm:pt>
    <dgm:pt modelId="{89D8E9B8-51D4-7A46-8935-FEABBBDD5B73}" type="parTrans" cxnId="{5529160B-190C-234B-84F8-650868F2F0EE}">
      <dgm:prSet/>
      <dgm:spPr/>
      <dgm:t>
        <a:bodyPr/>
        <a:lstStyle/>
        <a:p>
          <a:endParaRPr lang="fr-FR"/>
        </a:p>
      </dgm:t>
    </dgm:pt>
    <dgm:pt modelId="{856B017F-99C9-2242-BED5-F867CBDB571A}" type="sibTrans" cxnId="{5529160B-190C-234B-84F8-650868F2F0EE}">
      <dgm:prSet/>
      <dgm:spPr/>
      <dgm:t>
        <a:bodyPr/>
        <a:lstStyle/>
        <a:p>
          <a:endParaRPr lang="fr-FR"/>
        </a:p>
      </dgm:t>
    </dgm:pt>
    <dgm:pt modelId="{26423F6C-F7A8-A040-B4BF-9951265A0DFA}">
      <dgm:prSet phldrT="[Texte]" custT="1"/>
      <dgm:spPr>
        <a:solidFill>
          <a:schemeClr val="accent1">
            <a:lumMod val="20000"/>
            <a:lumOff val="80000"/>
          </a:schemeClr>
        </a:solidFill>
      </dgm:spPr>
      <dgm:t>
        <a:bodyPr/>
        <a:lstStyle/>
        <a:p>
          <a:pPr rtl="0">
            <a:buClr>
              <a:srgbClr val="B03E9A"/>
            </a:buClr>
            <a:buSzPct val="71875"/>
            <a:buFont typeface="Cambria"/>
            <a:buChar char="⦿"/>
          </a:pPr>
          <a:r>
            <a:rPr lang="fr-FR" sz="2400" b="1" dirty="0"/>
            <a:t>Origine vasculaire </a:t>
          </a:r>
        </a:p>
      </dgm:t>
    </dgm:pt>
    <dgm:pt modelId="{0DEE85A1-B3F5-8B4C-A731-A096C71E9356}" type="parTrans" cxnId="{2BA0E6AB-253F-3F4F-AAE7-A04FCE33BD4E}">
      <dgm:prSet/>
      <dgm:spPr/>
      <dgm:t>
        <a:bodyPr/>
        <a:lstStyle/>
        <a:p>
          <a:endParaRPr lang="fr-FR"/>
        </a:p>
      </dgm:t>
    </dgm:pt>
    <dgm:pt modelId="{F76683CD-5AEA-AC4E-9F72-55B3BB3BA84E}" type="sibTrans" cxnId="{2BA0E6AB-253F-3F4F-AAE7-A04FCE33BD4E}">
      <dgm:prSet/>
      <dgm:spPr/>
      <dgm:t>
        <a:bodyPr/>
        <a:lstStyle/>
        <a:p>
          <a:endParaRPr lang="fr-FR"/>
        </a:p>
      </dgm:t>
    </dgm:pt>
    <dgm:pt modelId="{483CFA1B-7FB8-0D4A-A2BD-D54287C08420}">
      <dgm:prSet phldrT="[Texte]" custT="1"/>
      <dgm:spPr>
        <a:solidFill>
          <a:srgbClr val="4F81BD">
            <a:lumMod val="20000"/>
            <a:lumOff val="80000"/>
          </a:srgbClr>
        </a:soli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gm:spPr>
      <dgm:t>
        <a:bodyPr spcFirstLastPara="0" vert="horz" wrap="square" lIns="15240" tIns="15240" rIns="15240" bIns="15240" numCol="1" spcCol="1270" anchor="ctr" anchorCtr="0"/>
        <a:lstStyle/>
        <a:p>
          <a:pPr marL="0" lvl="0" indent="0" algn="ctr" defTabSz="1066800" rtl="0">
            <a:lnSpc>
              <a:spcPct val="90000"/>
            </a:lnSpc>
            <a:spcBef>
              <a:spcPct val="0"/>
            </a:spcBef>
            <a:spcAft>
              <a:spcPct val="35000"/>
            </a:spcAft>
            <a:buClr>
              <a:srgbClr val="B03E9A"/>
            </a:buClr>
            <a:buSzPct val="71875"/>
            <a:buFont typeface="Cambria"/>
            <a:buNone/>
          </a:pPr>
          <a:r>
            <a:rPr lang="fr-FR" sz="2400" b="1" kern="1200" dirty="0">
              <a:solidFill>
                <a:prstClr val="black"/>
              </a:solidFill>
              <a:latin typeface="Calibri"/>
              <a:ea typeface="+mn-ea"/>
              <a:cs typeface="+mn-cs"/>
            </a:rPr>
            <a:t>Origine bronchiolaire </a:t>
          </a:r>
        </a:p>
      </dgm:t>
    </dgm:pt>
    <dgm:pt modelId="{0C9A6F4F-E072-054E-8531-AE4239D7370A}" type="parTrans" cxnId="{AFDC136A-FA2D-F749-BA67-A889034FDE13}">
      <dgm:prSet/>
      <dgm:spPr/>
      <dgm:t>
        <a:bodyPr/>
        <a:lstStyle/>
        <a:p>
          <a:endParaRPr lang="fr-FR"/>
        </a:p>
      </dgm:t>
    </dgm:pt>
    <dgm:pt modelId="{98A0D099-CEDB-C043-8206-55A41B1F5F44}" type="sibTrans" cxnId="{AFDC136A-FA2D-F749-BA67-A889034FDE13}">
      <dgm:prSet/>
      <dgm:spPr/>
      <dgm:t>
        <a:bodyPr/>
        <a:lstStyle/>
        <a:p>
          <a:endParaRPr lang="fr-FR"/>
        </a:p>
      </dgm:t>
    </dgm:pt>
    <dgm:pt modelId="{19CC84C3-39D4-B241-AA61-E29B44956F09}">
      <dgm:prSet phldrT="[Texte]" custT="1"/>
      <dgm:spPr>
        <a:solidFill>
          <a:schemeClr val="accent2">
            <a:lumMod val="20000"/>
            <a:lumOff val="80000"/>
          </a:schemeClr>
        </a:solidFill>
      </dgm:spPr>
      <dgm:t>
        <a:bodyPr/>
        <a:lstStyle/>
        <a:p>
          <a:r>
            <a:rPr lang="fr-FR" sz="2800" b="1" dirty="0">
              <a:solidFill>
                <a:srgbClr val="5C1317"/>
              </a:solidFill>
            </a:rPr>
            <a:t>Calibre des vaisseaux </a:t>
          </a:r>
        </a:p>
      </dgm:t>
    </dgm:pt>
    <dgm:pt modelId="{6B5CBA1A-18A9-2B4B-82DF-028A5AFE1BAB}" type="parTrans" cxnId="{BA90B419-F2A0-2946-90C6-22DE7E1D170E}">
      <dgm:prSet/>
      <dgm:spPr/>
      <dgm:t>
        <a:bodyPr/>
        <a:lstStyle/>
        <a:p>
          <a:endParaRPr lang="fr-FR"/>
        </a:p>
      </dgm:t>
    </dgm:pt>
    <dgm:pt modelId="{3F878621-0BF6-CD46-B09F-939921B4167A}" type="sibTrans" cxnId="{BA90B419-F2A0-2946-90C6-22DE7E1D170E}">
      <dgm:prSet/>
      <dgm:spPr/>
      <dgm:t>
        <a:bodyPr/>
        <a:lstStyle/>
        <a:p>
          <a:endParaRPr lang="fr-FR"/>
        </a:p>
      </dgm:t>
    </dgm:pt>
    <dgm:pt modelId="{89BB210C-9642-DC47-B928-C46CE473FEE4}" type="pres">
      <dgm:prSet presAssocID="{CDFAA1BC-8550-0743-945A-008D9156063C}" presName="hierChild1" presStyleCnt="0">
        <dgm:presLayoutVars>
          <dgm:orgChart val="1"/>
          <dgm:chPref val="1"/>
          <dgm:dir/>
          <dgm:animOne val="branch"/>
          <dgm:animLvl val="lvl"/>
          <dgm:resizeHandles/>
        </dgm:presLayoutVars>
      </dgm:prSet>
      <dgm:spPr/>
    </dgm:pt>
    <dgm:pt modelId="{3599BC28-9308-6B45-A995-D3917369498D}" type="pres">
      <dgm:prSet presAssocID="{64F2654A-70EC-A147-AB65-DED520F18DAD}" presName="hierRoot1" presStyleCnt="0">
        <dgm:presLayoutVars>
          <dgm:hierBranch val="init"/>
        </dgm:presLayoutVars>
      </dgm:prSet>
      <dgm:spPr/>
    </dgm:pt>
    <dgm:pt modelId="{3F9B65CC-BCC8-764E-A5B2-8717B9DB0B92}" type="pres">
      <dgm:prSet presAssocID="{64F2654A-70EC-A147-AB65-DED520F18DAD}" presName="rootComposite1" presStyleCnt="0"/>
      <dgm:spPr/>
    </dgm:pt>
    <dgm:pt modelId="{04FB4235-1E5C-B945-8C4C-29889E9EDEA2}" type="pres">
      <dgm:prSet presAssocID="{64F2654A-70EC-A147-AB65-DED520F18DAD}" presName="rootText1" presStyleLbl="node0" presStyleIdx="0" presStyleCnt="1" custScaleX="228577">
        <dgm:presLayoutVars>
          <dgm:chPref val="3"/>
        </dgm:presLayoutVars>
      </dgm:prSet>
      <dgm:spPr/>
    </dgm:pt>
    <dgm:pt modelId="{B18438C5-BFA1-5E43-BE51-2E03CC3CBEC7}" type="pres">
      <dgm:prSet presAssocID="{64F2654A-70EC-A147-AB65-DED520F18DAD}" presName="rootConnector1" presStyleLbl="node1" presStyleIdx="0" presStyleCnt="0"/>
      <dgm:spPr/>
    </dgm:pt>
    <dgm:pt modelId="{A9DB1B94-259D-2C4A-8E8A-D45B12454EC1}" type="pres">
      <dgm:prSet presAssocID="{64F2654A-70EC-A147-AB65-DED520F18DAD}" presName="hierChild2" presStyleCnt="0"/>
      <dgm:spPr/>
    </dgm:pt>
    <dgm:pt modelId="{36A169B6-4FEB-174B-B15C-562CE9D7C2DB}" type="pres">
      <dgm:prSet presAssocID="{6B5CBA1A-18A9-2B4B-82DF-028A5AFE1BAB}" presName="Name37" presStyleLbl="parChTrans1D2" presStyleIdx="0" presStyleCnt="1"/>
      <dgm:spPr/>
    </dgm:pt>
    <dgm:pt modelId="{63BF4F5A-6D69-0640-8851-B80BB9038D80}" type="pres">
      <dgm:prSet presAssocID="{19CC84C3-39D4-B241-AA61-E29B44956F09}" presName="hierRoot2" presStyleCnt="0">
        <dgm:presLayoutVars>
          <dgm:hierBranch val="init"/>
        </dgm:presLayoutVars>
      </dgm:prSet>
      <dgm:spPr/>
    </dgm:pt>
    <dgm:pt modelId="{8752ECD5-18BC-7D41-929D-153DFD8B30CA}" type="pres">
      <dgm:prSet presAssocID="{19CC84C3-39D4-B241-AA61-E29B44956F09}" presName="rootComposite" presStyleCnt="0"/>
      <dgm:spPr/>
    </dgm:pt>
    <dgm:pt modelId="{678FB0BE-16A2-BA43-9153-3687E8E7DCAE}" type="pres">
      <dgm:prSet presAssocID="{19CC84C3-39D4-B241-AA61-E29B44956F09}" presName="rootText" presStyleLbl="node2" presStyleIdx="0" presStyleCnt="1" custScaleX="320539">
        <dgm:presLayoutVars>
          <dgm:chPref val="3"/>
        </dgm:presLayoutVars>
      </dgm:prSet>
      <dgm:spPr/>
    </dgm:pt>
    <dgm:pt modelId="{68F5E62D-12FF-9847-86B0-3253AF0AEE7A}" type="pres">
      <dgm:prSet presAssocID="{19CC84C3-39D4-B241-AA61-E29B44956F09}" presName="rootConnector" presStyleLbl="node2" presStyleIdx="0" presStyleCnt="1"/>
      <dgm:spPr/>
    </dgm:pt>
    <dgm:pt modelId="{4C22D699-073F-374B-9271-3183CF64B4D5}" type="pres">
      <dgm:prSet presAssocID="{19CC84C3-39D4-B241-AA61-E29B44956F09}" presName="hierChild4" presStyleCnt="0"/>
      <dgm:spPr/>
    </dgm:pt>
    <dgm:pt modelId="{6F1B5612-7FF9-0D41-B33B-7ED5D934C2D2}" type="pres">
      <dgm:prSet presAssocID="{89D8E9B8-51D4-7A46-8935-FEABBBDD5B73}" presName="Name37" presStyleLbl="parChTrans1D3" presStyleIdx="0" presStyleCnt="2"/>
      <dgm:spPr/>
    </dgm:pt>
    <dgm:pt modelId="{4BCA8225-3524-EF4C-8E87-70395D4B232B}" type="pres">
      <dgm:prSet presAssocID="{98EAF68D-77C5-5747-9194-1AE7E78D5A8A}" presName="hierRoot2" presStyleCnt="0">
        <dgm:presLayoutVars>
          <dgm:hierBranch val="init"/>
        </dgm:presLayoutVars>
      </dgm:prSet>
      <dgm:spPr/>
    </dgm:pt>
    <dgm:pt modelId="{8D8AF50E-00C4-A747-B62B-444A3DE01E15}" type="pres">
      <dgm:prSet presAssocID="{98EAF68D-77C5-5747-9194-1AE7E78D5A8A}" presName="rootComposite" presStyleCnt="0"/>
      <dgm:spPr/>
    </dgm:pt>
    <dgm:pt modelId="{A3FDDB6B-E419-F446-866C-168FF3B241B3}" type="pres">
      <dgm:prSet presAssocID="{98EAF68D-77C5-5747-9194-1AE7E78D5A8A}" presName="rootText" presStyleLbl="node3" presStyleIdx="0" presStyleCnt="2" custScaleX="198319" custLinFactNeighborX="-92177" custLinFactNeighborY="-3697">
        <dgm:presLayoutVars>
          <dgm:chPref val="3"/>
        </dgm:presLayoutVars>
      </dgm:prSet>
      <dgm:spPr>
        <a:xfrm>
          <a:off x="156170" y="1260400"/>
          <a:ext cx="3602244" cy="908194"/>
        </a:xfrm>
        <a:prstGeom prst="rect">
          <a:avLst/>
        </a:prstGeom>
      </dgm:spPr>
    </dgm:pt>
    <dgm:pt modelId="{7623B6D9-9175-454C-9117-6AA33056303B}" type="pres">
      <dgm:prSet presAssocID="{98EAF68D-77C5-5747-9194-1AE7E78D5A8A}" presName="rootConnector" presStyleLbl="node3" presStyleIdx="0" presStyleCnt="2"/>
      <dgm:spPr/>
    </dgm:pt>
    <dgm:pt modelId="{2E06F6B5-DBAF-C243-B962-7437241CBA1F}" type="pres">
      <dgm:prSet presAssocID="{98EAF68D-77C5-5747-9194-1AE7E78D5A8A}" presName="hierChild4" presStyleCnt="0"/>
      <dgm:spPr/>
    </dgm:pt>
    <dgm:pt modelId="{89146CC5-7942-5849-B0A3-54144B37EDBF}" type="pres">
      <dgm:prSet presAssocID="{0DEE85A1-B3F5-8B4C-A731-A096C71E9356}" presName="Name37" presStyleLbl="parChTrans1D4" presStyleIdx="0" presStyleCnt="2"/>
      <dgm:spPr/>
    </dgm:pt>
    <dgm:pt modelId="{381DCC88-8B78-1648-B7B4-9BF9799F473E}" type="pres">
      <dgm:prSet presAssocID="{26423F6C-F7A8-A040-B4BF-9951265A0DFA}" presName="hierRoot2" presStyleCnt="0">
        <dgm:presLayoutVars>
          <dgm:hierBranch val="init"/>
        </dgm:presLayoutVars>
      </dgm:prSet>
      <dgm:spPr/>
    </dgm:pt>
    <dgm:pt modelId="{4716FC23-82B0-4348-A0D0-47B0075EE3C2}" type="pres">
      <dgm:prSet presAssocID="{26423F6C-F7A8-A040-B4BF-9951265A0DFA}" presName="rootComposite" presStyleCnt="0"/>
      <dgm:spPr/>
    </dgm:pt>
    <dgm:pt modelId="{43A75CA3-8D3A-244C-B61C-509C3E19C397}" type="pres">
      <dgm:prSet presAssocID="{26423F6C-F7A8-A040-B4BF-9951265A0DFA}" presName="rootText" presStyleLbl="node4" presStyleIdx="0" presStyleCnt="2" custScaleX="197573" custLinFactNeighborX="-64505" custLinFactNeighborY="-964">
        <dgm:presLayoutVars>
          <dgm:chPref val="3"/>
        </dgm:presLayoutVars>
      </dgm:prSet>
      <dgm:spPr/>
    </dgm:pt>
    <dgm:pt modelId="{4E5FD108-9364-874C-80B7-0DE91AFABF84}" type="pres">
      <dgm:prSet presAssocID="{26423F6C-F7A8-A040-B4BF-9951265A0DFA}" presName="rootConnector" presStyleLbl="node4" presStyleIdx="0" presStyleCnt="2"/>
      <dgm:spPr/>
    </dgm:pt>
    <dgm:pt modelId="{31675AC4-0AFF-4C41-9F88-87E8C980D942}" type="pres">
      <dgm:prSet presAssocID="{26423F6C-F7A8-A040-B4BF-9951265A0DFA}" presName="hierChild4" presStyleCnt="0"/>
      <dgm:spPr/>
    </dgm:pt>
    <dgm:pt modelId="{79900ACE-7BD0-4F4D-8606-3DD31AC69A23}" type="pres">
      <dgm:prSet presAssocID="{26423F6C-F7A8-A040-B4BF-9951265A0DFA}" presName="hierChild5" presStyleCnt="0"/>
      <dgm:spPr/>
    </dgm:pt>
    <dgm:pt modelId="{4195BAA9-B920-C14F-BC10-145DB93A2985}" type="pres">
      <dgm:prSet presAssocID="{0C9A6F4F-E072-054E-8531-AE4239D7370A}" presName="Name37" presStyleLbl="parChTrans1D4" presStyleIdx="1" presStyleCnt="2"/>
      <dgm:spPr/>
    </dgm:pt>
    <dgm:pt modelId="{91CE2047-9490-914F-BA06-60DDAFC1BE4C}" type="pres">
      <dgm:prSet presAssocID="{483CFA1B-7FB8-0D4A-A2BD-D54287C08420}" presName="hierRoot2" presStyleCnt="0">
        <dgm:presLayoutVars>
          <dgm:hierBranch val="init"/>
        </dgm:presLayoutVars>
      </dgm:prSet>
      <dgm:spPr/>
    </dgm:pt>
    <dgm:pt modelId="{0DEA4666-77FB-3040-B117-DEE385FE4AA2}" type="pres">
      <dgm:prSet presAssocID="{483CFA1B-7FB8-0D4A-A2BD-D54287C08420}" presName="rootComposite" presStyleCnt="0"/>
      <dgm:spPr/>
    </dgm:pt>
    <dgm:pt modelId="{3758BA7B-2C75-B240-BA6C-62CDAB3C6188}" type="pres">
      <dgm:prSet presAssocID="{483CFA1B-7FB8-0D4A-A2BD-D54287C08420}" presName="rootText" presStyleLbl="node4" presStyleIdx="1" presStyleCnt="2" custScaleX="197573" custLinFactNeighborX="-64505" custLinFactNeighborY="-9062">
        <dgm:presLayoutVars>
          <dgm:chPref val="3"/>
        </dgm:presLayoutVars>
      </dgm:prSet>
      <dgm:spPr>
        <a:xfrm>
          <a:off x="1559363" y="3790948"/>
          <a:ext cx="3588694" cy="908194"/>
        </a:xfrm>
        <a:prstGeom prst="rect">
          <a:avLst/>
        </a:prstGeom>
      </dgm:spPr>
    </dgm:pt>
    <dgm:pt modelId="{AA60C27B-62FC-0347-A704-50971E0D4CC2}" type="pres">
      <dgm:prSet presAssocID="{483CFA1B-7FB8-0D4A-A2BD-D54287C08420}" presName="rootConnector" presStyleLbl="node4" presStyleIdx="1" presStyleCnt="2"/>
      <dgm:spPr/>
    </dgm:pt>
    <dgm:pt modelId="{56BCFA93-951D-4D4E-A5A6-FD4448C726C7}" type="pres">
      <dgm:prSet presAssocID="{483CFA1B-7FB8-0D4A-A2BD-D54287C08420}" presName="hierChild4" presStyleCnt="0"/>
      <dgm:spPr/>
    </dgm:pt>
    <dgm:pt modelId="{45AD77A4-3C21-E54B-94A9-F76F83A63BEE}" type="pres">
      <dgm:prSet presAssocID="{483CFA1B-7FB8-0D4A-A2BD-D54287C08420}" presName="hierChild5" presStyleCnt="0"/>
      <dgm:spPr/>
    </dgm:pt>
    <dgm:pt modelId="{BAC0C037-54A7-E74B-9C7D-1A1354E7A6E6}" type="pres">
      <dgm:prSet presAssocID="{98EAF68D-77C5-5747-9194-1AE7E78D5A8A}" presName="hierChild5" presStyleCnt="0"/>
      <dgm:spPr/>
    </dgm:pt>
    <dgm:pt modelId="{0C266E52-5219-C94D-9BF2-ED6C4D799850}" type="pres">
      <dgm:prSet presAssocID="{0CC8742E-D2A7-0743-BE96-8A2CF476BD96}" presName="Name37" presStyleLbl="parChTrans1D3" presStyleIdx="1" presStyleCnt="2"/>
      <dgm:spPr/>
    </dgm:pt>
    <dgm:pt modelId="{EE6D1F10-2FD8-F346-A1EA-1B407DC42E71}" type="pres">
      <dgm:prSet presAssocID="{B80F3718-B513-C94E-A5E2-2F2C4D387664}" presName="hierRoot2" presStyleCnt="0">
        <dgm:presLayoutVars>
          <dgm:hierBranch val="init"/>
        </dgm:presLayoutVars>
      </dgm:prSet>
      <dgm:spPr/>
    </dgm:pt>
    <dgm:pt modelId="{6C3B299E-C8FD-E84C-87CB-E9638CF12768}" type="pres">
      <dgm:prSet presAssocID="{B80F3718-B513-C94E-A5E2-2F2C4D387664}" presName="rootComposite" presStyleCnt="0"/>
      <dgm:spPr/>
    </dgm:pt>
    <dgm:pt modelId="{AFEFA817-6E8D-394B-891F-EFA30AAB64B8}" type="pres">
      <dgm:prSet presAssocID="{B80F3718-B513-C94E-A5E2-2F2C4D387664}" presName="rootText" presStyleLbl="node3" presStyleIdx="1" presStyleCnt="2" custScaleX="214170" custLinFactNeighborX="99593" custLinFactNeighborY="-3697">
        <dgm:presLayoutVars>
          <dgm:chPref val="3"/>
        </dgm:presLayoutVars>
      </dgm:prSet>
      <dgm:spPr>
        <a:xfrm>
          <a:off x="7623146" y="1260400"/>
          <a:ext cx="3890160" cy="908194"/>
        </a:xfrm>
        <a:prstGeom prst="rect">
          <a:avLst/>
        </a:prstGeom>
      </dgm:spPr>
    </dgm:pt>
    <dgm:pt modelId="{DEE17585-A6B8-4E4B-B110-3AEBCEFA1D05}" type="pres">
      <dgm:prSet presAssocID="{B80F3718-B513-C94E-A5E2-2F2C4D387664}" presName="rootConnector" presStyleLbl="node3" presStyleIdx="1" presStyleCnt="2"/>
      <dgm:spPr/>
    </dgm:pt>
    <dgm:pt modelId="{1E300F34-B1BA-8D46-9B11-4C000780801D}" type="pres">
      <dgm:prSet presAssocID="{B80F3718-B513-C94E-A5E2-2F2C4D387664}" presName="hierChild4" presStyleCnt="0"/>
      <dgm:spPr/>
    </dgm:pt>
    <dgm:pt modelId="{9DD4EC48-2056-654E-A22C-D173E9D72074}" type="pres">
      <dgm:prSet presAssocID="{B80F3718-B513-C94E-A5E2-2F2C4D387664}" presName="hierChild5" presStyleCnt="0"/>
      <dgm:spPr/>
    </dgm:pt>
    <dgm:pt modelId="{B6E7EBAA-6583-6340-9B11-B3F46430F5D7}" type="pres">
      <dgm:prSet presAssocID="{19CC84C3-39D4-B241-AA61-E29B44956F09}" presName="hierChild5" presStyleCnt="0"/>
      <dgm:spPr/>
    </dgm:pt>
    <dgm:pt modelId="{5FBF0DD5-9F40-8B4B-A36D-9C2706C7951F}" type="pres">
      <dgm:prSet presAssocID="{64F2654A-70EC-A147-AB65-DED520F18DAD}" presName="hierChild3" presStyleCnt="0"/>
      <dgm:spPr/>
    </dgm:pt>
  </dgm:ptLst>
  <dgm:cxnLst>
    <dgm:cxn modelId="{F31CBB06-8F4A-1A44-85D2-3B4B64B90AD1}" type="presOf" srcId="{0C9A6F4F-E072-054E-8531-AE4239D7370A}" destId="{4195BAA9-B920-C14F-BC10-145DB93A2985}" srcOrd="0" destOrd="0" presId="urn:microsoft.com/office/officeart/2005/8/layout/orgChart1"/>
    <dgm:cxn modelId="{5529160B-190C-234B-84F8-650868F2F0EE}" srcId="{19CC84C3-39D4-B241-AA61-E29B44956F09}" destId="{98EAF68D-77C5-5747-9194-1AE7E78D5A8A}" srcOrd="0" destOrd="0" parTransId="{89D8E9B8-51D4-7A46-8935-FEABBBDD5B73}" sibTransId="{856B017F-99C9-2242-BED5-F867CBDB571A}"/>
    <dgm:cxn modelId="{82815110-9950-AF40-8491-5E3C0AF160E6}" type="presOf" srcId="{98EAF68D-77C5-5747-9194-1AE7E78D5A8A}" destId="{7623B6D9-9175-454C-9117-6AA33056303B}" srcOrd="1" destOrd="0" presId="urn:microsoft.com/office/officeart/2005/8/layout/orgChart1"/>
    <dgm:cxn modelId="{BA90B419-F2A0-2946-90C6-22DE7E1D170E}" srcId="{64F2654A-70EC-A147-AB65-DED520F18DAD}" destId="{19CC84C3-39D4-B241-AA61-E29B44956F09}" srcOrd="0" destOrd="0" parTransId="{6B5CBA1A-18A9-2B4B-82DF-028A5AFE1BAB}" sibTransId="{3F878621-0BF6-CD46-B09F-939921B4167A}"/>
    <dgm:cxn modelId="{8BC57A26-EF0B-A045-92BC-C849DC57F357}" type="presOf" srcId="{19CC84C3-39D4-B241-AA61-E29B44956F09}" destId="{68F5E62D-12FF-9847-86B0-3253AF0AEE7A}" srcOrd="1" destOrd="0" presId="urn:microsoft.com/office/officeart/2005/8/layout/orgChart1"/>
    <dgm:cxn modelId="{D7D4DD2E-B5E1-3C4F-8105-7DA890A1C2BA}" type="presOf" srcId="{B80F3718-B513-C94E-A5E2-2F2C4D387664}" destId="{DEE17585-A6B8-4E4B-B110-3AEBCEFA1D05}" srcOrd="1" destOrd="0" presId="urn:microsoft.com/office/officeart/2005/8/layout/orgChart1"/>
    <dgm:cxn modelId="{40686732-3007-1C4A-A0BB-BE0DD6B031E2}" type="presOf" srcId="{0CC8742E-D2A7-0743-BE96-8A2CF476BD96}" destId="{0C266E52-5219-C94D-9BF2-ED6C4D799850}" srcOrd="0" destOrd="0" presId="urn:microsoft.com/office/officeart/2005/8/layout/orgChart1"/>
    <dgm:cxn modelId="{3F9B7249-274F-AF4A-9A11-7ACCD64873D9}" srcId="{CDFAA1BC-8550-0743-945A-008D9156063C}" destId="{64F2654A-70EC-A147-AB65-DED520F18DAD}" srcOrd="0" destOrd="0" parTransId="{267F0C52-FD79-284A-A9ED-83EF98CBE8F6}" sibTransId="{29020312-D690-A441-8F2B-F24F03C9FA53}"/>
    <dgm:cxn modelId="{AA0E3E4C-8077-3949-8CD7-3186454CF3FC}" type="presOf" srcId="{64F2654A-70EC-A147-AB65-DED520F18DAD}" destId="{B18438C5-BFA1-5E43-BE51-2E03CC3CBEC7}" srcOrd="1" destOrd="0" presId="urn:microsoft.com/office/officeart/2005/8/layout/orgChart1"/>
    <dgm:cxn modelId="{5CF3F84D-430E-B645-AB59-0420E36D66EB}" type="presOf" srcId="{B80F3718-B513-C94E-A5E2-2F2C4D387664}" destId="{AFEFA817-6E8D-394B-891F-EFA30AAB64B8}" srcOrd="0" destOrd="0" presId="urn:microsoft.com/office/officeart/2005/8/layout/orgChart1"/>
    <dgm:cxn modelId="{AFDC136A-FA2D-F749-BA67-A889034FDE13}" srcId="{98EAF68D-77C5-5747-9194-1AE7E78D5A8A}" destId="{483CFA1B-7FB8-0D4A-A2BD-D54287C08420}" srcOrd="1" destOrd="0" parTransId="{0C9A6F4F-E072-054E-8531-AE4239D7370A}" sibTransId="{98A0D099-CEDB-C043-8206-55A41B1F5F44}"/>
    <dgm:cxn modelId="{BEFE8B7C-448E-3E4B-A05E-80F0D82FB380}" type="presOf" srcId="{26423F6C-F7A8-A040-B4BF-9951265A0DFA}" destId="{43A75CA3-8D3A-244C-B61C-509C3E19C397}" srcOrd="0" destOrd="0" presId="urn:microsoft.com/office/officeart/2005/8/layout/orgChart1"/>
    <dgm:cxn modelId="{9DEA6782-E2A0-D94F-8240-13EA2288A846}" type="presOf" srcId="{26423F6C-F7A8-A040-B4BF-9951265A0DFA}" destId="{4E5FD108-9364-874C-80B7-0DE91AFABF84}" srcOrd="1" destOrd="0" presId="urn:microsoft.com/office/officeart/2005/8/layout/orgChart1"/>
    <dgm:cxn modelId="{B3B0A287-D44A-0845-AD0B-40244465A5B9}" type="presOf" srcId="{483CFA1B-7FB8-0D4A-A2BD-D54287C08420}" destId="{AA60C27B-62FC-0347-A704-50971E0D4CC2}" srcOrd="1" destOrd="0" presId="urn:microsoft.com/office/officeart/2005/8/layout/orgChart1"/>
    <dgm:cxn modelId="{631D5F8B-EA98-9943-8131-B71B9A97E270}" type="presOf" srcId="{19CC84C3-39D4-B241-AA61-E29B44956F09}" destId="{678FB0BE-16A2-BA43-9153-3687E8E7DCAE}" srcOrd="0" destOrd="0" presId="urn:microsoft.com/office/officeart/2005/8/layout/orgChart1"/>
    <dgm:cxn modelId="{C5F4008D-FEDE-3C45-896E-82221D90116C}" type="presOf" srcId="{89D8E9B8-51D4-7A46-8935-FEABBBDD5B73}" destId="{6F1B5612-7FF9-0D41-B33B-7ED5D934C2D2}" srcOrd="0" destOrd="0" presId="urn:microsoft.com/office/officeart/2005/8/layout/orgChart1"/>
    <dgm:cxn modelId="{942621A8-CADD-B346-A7DE-4335619E940C}" type="presOf" srcId="{98EAF68D-77C5-5747-9194-1AE7E78D5A8A}" destId="{A3FDDB6B-E419-F446-866C-168FF3B241B3}" srcOrd="0" destOrd="0" presId="urn:microsoft.com/office/officeart/2005/8/layout/orgChart1"/>
    <dgm:cxn modelId="{2BA0E6AB-253F-3F4F-AAE7-A04FCE33BD4E}" srcId="{98EAF68D-77C5-5747-9194-1AE7E78D5A8A}" destId="{26423F6C-F7A8-A040-B4BF-9951265A0DFA}" srcOrd="0" destOrd="0" parTransId="{0DEE85A1-B3F5-8B4C-A731-A096C71E9356}" sibTransId="{F76683CD-5AEA-AC4E-9F72-55B3BB3BA84E}"/>
    <dgm:cxn modelId="{75D6CCB1-7F55-D140-ADE0-A0A18D644BBD}" type="presOf" srcId="{483CFA1B-7FB8-0D4A-A2BD-D54287C08420}" destId="{3758BA7B-2C75-B240-BA6C-62CDAB3C6188}" srcOrd="0" destOrd="0" presId="urn:microsoft.com/office/officeart/2005/8/layout/orgChart1"/>
    <dgm:cxn modelId="{CE12C0C3-1679-5545-A507-5F0B5E8384E4}" type="presOf" srcId="{0DEE85A1-B3F5-8B4C-A731-A096C71E9356}" destId="{89146CC5-7942-5849-B0A3-54144B37EDBF}" srcOrd="0" destOrd="0" presId="urn:microsoft.com/office/officeart/2005/8/layout/orgChart1"/>
    <dgm:cxn modelId="{7D6FA1C6-0FD7-654B-9750-78C6EC95E5C6}" srcId="{19CC84C3-39D4-B241-AA61-E29B44956F09}" destId="{B80F3718-B513-C94E-A5E2-2F2C4D387664}" srcOrd="1" destOrd="0" parTransId="{0CC8742E-D2A7-0743-BE96-8A2CF476BD96}" sibTransId="{0A382260-2DCC-C541-81E5-F410BA55A6A2}"/>
    <dgm:cxn modelId="{1E8CDDC6-5328-3545-BA3E-A98EEBD5A157}" type="presOf" srcId="{6B5CBA1A-18A9-2B4B-82DF-028A5AFE1BAB}" destId="{36A169B6-4FEB-174B-B15C-562CE9D7C2DB}" srcOrd="0" destOrd="0" presId="urn:microsoft.com/office/officeart/2005/8/layout/orgChart1"/>
    <dgm:cxn modelId="{C47646E1-74E6-ED42-91ED-390D73521439}" type="presOf" srcId="{64F2654A-70EC-A147-AB65-DED520F18DAD}" destId="{04FB4235-1E5C-B945-8C4C-29889E9EDEA2}" srcOrd="0" destOrd="0" presId="urn:microsoft.com/office/officeart/2005/8/layout/orgChart1"/>
    <dgm:cxn modelId="{F196E9F4-C922-B84D-BF43-F89A8E7D38A8}" type="presOf" srcId="{CDFAA1BC-8550-0743-945A-008D9156063C}" destId="{89BB210C-9642-DC47-B928-C46CE473FEE4}" srcOrd="0" destOrd="0" presId="urn:microsoft.com/office/officeart/2005/8/layout/orgChart1"/>
    <dgm:cxn modelId="{A60CB870-9992-2949-9BAA-6581A4426F5D}" type="presParOf" srcId="{89BB210C-9642-DC47-B928-C46CE473FEE4}" destId="{3599BC28-9308-6B45-A995-D3917369498D}" srcOrd="0" destOrd="0" presId="urn:microsoft.com/office/officeart/2005/8/layout/orgChart1"/>
    <dgm:cxn modelId="{69212EA8-F8F0-244E-9CF2-3FA53EF3372C}" type="presParOf" srcId="{3599BC28-9308-6B45-A995-D3917369498D}" destId="{3F9B65CC-BCC8-764E-A5B2-8717B9DB0B92}" srcOrd="0" destOrd="0" presId="urn:microsoft.com/office/officeart/2005/8/layout/orgChart1"/>
    <dgm:cxn modelId="{BA478583-10A0-D043-8B9B-6B7E3BDCB21E}" type="presParOf" srcId="{3F9B65CC-BCC8-764E-A5B2-8717B9DB0B92}" destId="{04FB4235-1E5C-B945-8C4C-29889E9EDEA2}" srcOrd="0" destOrd="0" presId="urn:microsoft.com/office/officeart/2005/8/layout/orgChart1"/>
    <dgm:cxn modelId="{43EA1E59-76DF-D94C-AD3C-56443C60D0A7}" type="presParOf" srcId="{3F9B65CC-BCC8-764E-A5B2-8717B9DB0B92}" destId="{B18438C5-BFA1-5E43-BE51-2E03CC3CBEC7}" srcOrd="1" destOrd="0" presId="urn:microsoft.com/office/officeart/2005/8/layout/orgChart1"/>
    <dgm:cxn modelId="{82F2B447-4CBA-A740-B45B-94AB58518E02}" type="presParOf" srcId="{3599BC28-9308-6B45-A995-D3917369498D}" destId="{A9DB1B94-259D-2C4A-8E8A-D45B12454EC1}" srcOrd="1" destOrd="0" presId="urn:microsoft.com/office/officeart/2005/8/layout/orgChart1"/>
    <dgm:cxn modelId="{C2EBA857-3661-6D49-A3E2-FFEAE261B517}" type="presParOf" srcId="{A9DB1B94-259D-2C4A-8E8A-D45B12454EC1}" destId="{36A169B6-4FEB-174B-B15C-562CE9D7C2DB}" srcOrd="0" destOrd="0" presId="urn:microsoft.com/office/officeart/2005/8/layout/orgChart1"/>
    <dgm:cxn modelId="{18185A7C-C7F5-FD42-BACC-41DDF473ADBF}" type="presParOf" srcId="{A9DB1B94-259D-2C4A-8E8A-D45B12454EC1}" destId="{63BF4F5A-6D69-0640-8851-B80BB9038D80}" srcOrd="1" destOrd="0" presId="urn:microsoft.com/office/officeart/2005/8/layout/orgChart1"/>
    <dgm:cxn modelId="{15B777EA-136B-394E-AA8B-1817B30CE69B}" type="presParOf" srcId="{63BF4F5A-6D69-0640-8851-B80BB9038D80}" destId="{8752ECD5-18BC-7D41-929D-153DFD8B30CA}" srcOrd="0" destOrd="0" presId="urn:microsoft.com/office/officeart/2005/8/layout/orgChart1"/>
    <dgm:cxn modelId="{11B8BEE9-5B0B-E64E-9912-0AB2CD37245D}" type="presParOf" srcId="{8752ECD5-18BC-7D41-929D-153DFD8B30CA}" destId="{678FB0BE-16A2-BA43-9153-3687E8E7DCAE}" srcOrd="0" destOrd="0" presId="urn:microsoft.com/office/officeart/2005/8/layout/orgChart1"/>
    <dgm:cxn modelId="{E031045D-05CA-9847-990E-64FEFC1BFAAD}" type="presParOf" srcId="{8752ECD5-18BC-7D41-929D-153DFD8B30CA}" destId="{68F5E62D-12FF-9847-86B0-3253AF0AEE7A}" srcOrd="1" destOrd="0" presId="urn:microsoft.com/office/officeart/2005/8/layout/orgChart1"/>
    <dgm:cxn modelId="{2749F82B-BB38-AB40-8A17-FC94008B33C3}" type="presParOf" srcId="{63BF4F5A-6D69-0640-8851-B80BB9038D80}" destId="{4C22D699-073F-374B-9271-3183CF64B4D5}" srcOrd="1" destOrd="0" presId="urn:microsoft.com/office/officeart/2005/8/layout/orgChart1"/>
    <dgm:cxn modelId="{47C9EBA2-12C4-7041-8D37-31A8171D52BB}" type="presParOf" srcId="{4C22D699-073F-374B-9271-3183CF64B4D5}" destId="{6F1B5612-7FF9-0D41-B33B-7ED5D934C2D2}" srcOrd="0" destOrd="0" presId="urn:microsoft.com/office/officeart/2005/8/layout/orgChart1"/>
    <dgm:cxn modelId="{28DEBEA4-92B4-204A-BE9B-3C7E7F663EC3}" type="presParOf" srcId="{4C22D699-073F-374B-9271-3183CF64B4D5}" destId="{4BCA8225-3524-EF4C-8E87-70395D4B232B}" srcOrd="1" destOrd="0" presId="urn:microsoft.com/office/officeart/2005/8/layout/orgChart1"/>
    <dgm:cxn modelId="{9FAAA06A-DF4E-804D-85AC-D03E3F702BB4}" type="presParOf" srcId="{4BCA8225-3524-EF4C-8E87-70395D4B232B}" destId="{8D8AF50E-00C4-A747-B62B-444A3DE01E15}" srcOrd="0" destOrd="0" presId="urn:microsoft.com/office/officeart/2005/8/layout/orgChart1"/>
    <dgm:cxn modelId="{B30CCC99-043A-7640-8FAB-704128B51987}" type="presParOf" srcId="{8D8AF50E-00C4-A747-B62B-444A3DE01E15}" destId="{A3FDDB6B-E419-F446-866C-168FF3B241B3}" srcOrd="0" destOrd="0" presId="urn:microsoft.com/office/officeart/2005/8/layout/orgChart1"/>
    <dgm:cxn modelId="{478DA012-0B08-2E4C-ACA9-81F3514354BB}" type="presParOf" srcId="{8D8AF50E-00C4-A747-B62B-444A3DE01E15}" destId="{7623B6D9-9175-454C-9117-6AA33056303B}" srcOrd="1" destOrd="0" presId="urn:microsoft.com/office/officeart/2005/8/layout/orgChart1"/>
    <dgm:cxn modelId="{8E67C682-D91A-5E41-9FB2-A330C6175EBD}" type="presParOf" srcId="{4BCA8225-3524-EF4C-8E87-70395D4B232B}" destId="{2E06F6B5-DBAF-C243-B962-7437241CBA1F}" srcOrd="1" destOrd="0" presId="urn:microsoft.com/office/officeart/2005/8/layout/orgChart1"/>
    <dgm:cxn modelId="{4FBA4EE7-811D-F744-AF5E-2320ABDBE707}" type="presParOf" srcId="{2E06F6B5-DBAF-C243-B962-7437241CBA1F}" destId="{89146CC5-7942-5849-B0A3-54144B37EDBF}" srcOrd="0" destOrd="0" presId="urn:microsoft.com/office/officeart/2005/8/layout/orgChart1"/>
    <dgm:cxn modelId="{7B970166-C6AF-7346-AAA1-45022C3152AF}" type="presParOf" srcId="{2E06F6B5-DBAF-C243-B962-7437241CBA1F}" destId="{381DCC88-8B78-1648-B7B4-9BF9799F473E}" srcOrd="1" destOrd="0" presId="urn:microsoft.com/office/officeart/2005/8/layout/orgChart1"/>
    <dgm:cxn modelId="{B7D20728-3B4C-624E-9C01-335524F818D2}" type="presParOf" srcId="{381DCC88-8B78-1648-B7B4-9BF9799F473E}" destId="{4716FC23-82B0-4348-A0D0-47B0075EE3C2}" srcOrd="0" destOrd="0" presId="urn:microsoft.com/office/officeart/2005/8/layout/orgChart1"/>
    <dgm:cxn modelId="{8474D7D4-74B1-044E-B940-3908B5EA2B95}" type="presParOf" srcId="{4716FC23-82B0-4348-A0D0-47B0075EE3C2}" destId="{43A75CA3-8D3A-244C-B61C-509C3E19C397}" srcOrd="0" destOrd="0" presId="urn:microsoft.com/office/officeart/2005/8/layout/orgChart1"/>
    <dgm:cxn modelId="{153F2CC6-8507-D845-9B5D-5270355B877F}" type="presParOf" srcId="{4716FC23-82B0-4348-A0D0-47B0075EE3C2}" destId="{4E5FD108-9364-874C-80B7-0DE91AFABF84}" srcOrd="1" destOrd="0" presId="urn:microsoft.com/office/officeart/2005/8/layout/orgChart1"/>
    <dgm:cxn modelId="{3CB42C92-96AD-CC43-B465-818E960BE517}" type="presParOf" srcId="{381DCC88-8B78-1648-B7B4-9BF9799F473E}" destId="{31675AC4-0AFF-4C41-9F88-87E8C980D942}" srcOrd="1" destOrd="0" presId="urn:microsoft.com/office/officeart/2005/8/layout/orgChart1"/>
    <dgm:cxn modelId="{7A20F66C-234C-F348-A44E-F28803776CF3}" type="presParOf" srcId="{381DCC88-8B78-1648-B7B4-9BF9799F473E}" destId="{79900ACE-7BD0-4F4D-8606-3DD31AC69A23}" srcOrd="2" destOrd="0" presId="urn:microsoft.com/office/officeart/2005/8/layout/orgChart1"/>
    <dgm:cxn modelId="{85500D13-6355-344C-9174-6471913B20DD}" type="presParOf" srcId="{2E06F6B5-DBAF-C243-B962-7437241CBA1F}" destId="{4195BAA9-B920-C14F-BC10-145DB93A2985}" srcOrd="2" destOrd="0" presId="urn:microsoft.com/office/officeart/2005/8/layout/orgChart1"/>
    <dgm:cxn modelId="{C2341C0F-CA24-E24D-9A7C-F2554DA691D2}" type="presParOf" srcId="{2E06F6B5-DBAF-C243-B962-7437241CBA1F}" destId="{91CE2047-9490-914F-BA06-60DDAFC1BE4C}" srcOrd="3" destOrd="0" presId="urn:microsoft.com/office/officeart/2005/8/layout/orgChart1"/>
    <dgm:cxn modelId="{08B64DB5-367E-1249-AB5F-DAC8168559E5}" type="presParOf" srcId="{91CE2047-9490-914F-BA06-60DDAFC1BE4C}" destId="{0DEA4666-77FB-3040-B117-DEE385FE4AA2}" srcOrd="0" destOrd="0" presId="urn:microsoft.com/office/officeart/2005/8/layout/orgChart1"/>
    <dgm:cxn modelId="{09514012-DE3F-5D45-9778-4A4D3536106F}" type="presParOf" srcId="{0DEA4666-77FB-3040-B117-DEE385FE4AA2}" destId="{3758BA7B-2C75-B240-BA6C-62CDAB3C6188}" srcOrd="0" destOrd="0" presId="urn:microsoft.com/office/officeart/2005/8/layout/orgChart1"/>
    <dgm:cxn modelId="{FB1C5385-7CF0-A246-9677-EBC97D25CAAF}" type="presParOf" srcId="{0DEA4666-77FB-3040-B117-DEE385FE4AA2}" destId="{AA60C27B-62FC-0347-A704-50971E0D4CC2}" srcOrd="1" destOrd="0" presId="urn:microsoft.com/office/officeart/2005/8/layout/orgChart1"/>
    <dgm:cxn modelId="{7D16625F-8DBF-9748-BD31-80729E266A13}" type="presParOf" srcId="{91CE2047-9490-914F-BA06-60DDAFC1BE4C}" destId="{56BCFA93-951D-4D4E-A5A6-FD4448C726C7}" srcOrd="1" destOrd="0" presId="urn:microsoft.com/office/officeart/2005/8/layout/orgChart1"/>
    <dgm:cxn modelId="{A582BB12-4094-3747-98EA-B3C7EC5AD81B}" type="presParOf" srcId="{91CE2047-9490-914F-BA06-60DDAFC1BE4C}" destId="{45AD77A4-3C21-E54B-94A9-F76F83A63BEE}" srcOrd="2" destOrd="0" presId="urn:microsoft.com/office/officeart/2005/8/layout/orgChart1"/>
    <dgm:cxn modelId="{4B6EFDFA-0668-DC45-BE3B-187A0E1C4377}" type="presParOf" srcId="{4BCA8225-3524-EF4C-8E87-70395D4B232B}" destId="{BAC0C037-54A7-E74B-9C7D-1A1354E7A6E6}" srcOrd="2" destOrd="0" presId="urn:microsoft.com/office/officeart/2005/8/layout/orgChart1"/>
    <dgm:cxn modelId="{F3F019FB-315A-7247-9587-C84DD251BF32}" type="presParOf" srcId="{4C22D699-073F-374B-9271-3183CF64B4D5}" destId="{0C266E52-5219-C94D-9BF2-ED6C4D799850}" srcOrd="2" destOrd="0" presId="urn:microsoft.com/office/officeart/2005/8/layout/orgChart1"/>
    <dgm:cxn modelId="{08E17048-CD4B-924D-9B5E-938755C830F8}" type="presParOf" srcId="{4C22D699-073F-374B-9271-3183CF64B4D5}" destId="{EE6D1F10-2FD8-F346-A1EA-1B407DC42E71}" srcOrd="3" destOrd="0" presId="urn:microsoft.com/office/officeart/2005/8/layout/orgChart1"/>
    <dgm:cxn modelId="{76760AC9-5C30-0841-A54A-0A4C4E2BE687}" type="presParOf" srcId="{EE6D1F10-2FD8-F346-A1EA-1B407DC42E71}" destId="{6C3B299E-C8FD-E84C-87CB-E9638CF12768}" srcOrd="0" destOrd="0" presId="urn:microsoft.com/office/officeart/2005/8/layout/orgChart1"/>
    <dgm:cxn modelId="{2A132532-C2F3-9A4C-BBC9-97CB49E90387}" type="presParOf" srcId="{6C3B299E-C8FD-E84C-87CB-E9638CF12768}" destId="{AFEFA817-6E8D-394B-891F-EFA30AAB64B8}" srcOrd="0" destOrd="0" presId="urn:microsoft.com/office/officeart/2005/8/layout/orgChart1"/>
    <dgm:cxn modelId="{36D307A2-D2AB-C940-955A-F517E45B1E12}" type="presParOf" srcId="{6C3B299E-C8FD-E84C-87CB-E9638CF12768}" destId="{DEE17585-A6B8-4E4B-B110-3AEBCEFA1D05}" srcOrd="1" destOrd="0" presId="urn:microsoft.com/office/officeart/2005/8/layout/orgChart1"/>
    <dgm:cxn modelId="{C0B3F28F-90CE-6F48-A7B8-1F8342371661}" type="presParOf" srcId="{EE6D1F10-2FD8-F346-A1EA-1B407DC42E71}" destId="{1E300F34-B1BA-8D46-9B11-4C000780801D}" srcOrd="1" destOrd="0" presId="urn:microsoft.com/office/officeart/2005/8/layout/orgChart1"/>
    <dgm:cxn modelId="{4D3E79F7-356C-8945-85FB-55BD6C5F1C3F}" type="presParOf" srcId="{EE6D1F10-2FD8-F346-A1EA-1B407DC42E71}" destId="{9DD4EC48-2056-654E-A22C-D173E9D72074}" srcOrd="2" destOrd="0" presId="urn:microsoft.com/office/officeart/2005/8/layout/orgChart1"/>
    <dgm:cxn modelId="{9F7A72E4-F077-9442-B57E-4FDBAEA3F183}" type="presParOf" srcId="{63BF4F5A-6D69-0640-8851-B80BB9038D80}" destId="{B6E7EBAA-6583-6340-9B11-B3F46430F5D7}" srcOrd="2" destOrd="0" presId="urn:microsoft.com/office/officeart/2005/8/layout/orgChart1"/>
    <dgm:cxn modelId="{F16A38C6-CBA0-D741-BF70-DA0A4E988F94}" type="presParOf" srcId="{3599BC28-9308-6B45-A995-D3917369498D}" destId="{5FBF0DD5-9F40-8B4B-A36D-9C2706C7951F}" srcOrd="2" destOrd="0" presId="urn:microsoft.com/office/officeart/2005/8/layout/orgChart1"/>
  </dgm:cxnLst>
  <dgm:bg>
    <a:noFill/>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C266E52-5219-C94D-9BF2-ED6C4D799850}">
      <dsp:nvSpPr>
        <dsp:cNvPr id="0" name=""/>
        <dsp:cNvSpPr/>
      </dsp:nvSpPr>
      <dsp:spPr>
        <a:xfrm>
          <a:off x="5767387" y="1913493"/>
          <a:ext cx="3307319" cy="302697"/>
        </a:xfrm>
        <a:custGeom>
          <a:avLst/>
          <a:gdLst/>
          <a:ahLst/>
          <a:cxnLst/>
          <a:rect l="0" t="0" r="0" b="0"/>
          <a:pathLst>
            <a:path>
              <a:moveTo>
                <a:pt x="0" y="0"/>
              </a:moveTo>
              <a:lnTo>
                <a:pt x="0" y="136740"/>
              </a:lnTo>
              <a:lnTo>
                <a:pt x="3307319" y="136740"/>
              </a:lnTo>
              <a:lnTo>
                <a:pt x="3307319" y="302697"/>
              </a:lnTo>
            </a:path>
          </a:pathLst>
        </a:custGeom>
        <a:noFill/>
        <a:ln w="12700" cap="flat" cmpd="sng" algn="ctr">
          <a:solidFill>
            <a:schemeClr val="accent1">
              <a:tint val="7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4195BAA9-B920-C14F-BC10-145DB93A2985}">
      <dsp:nvSpPr>
        <dsp:cNvPr id="0" name=""/>
        <dsp:cNvSpPr/>
      </dsp:nvSpPr>
      <dsp:spPr>
        <a:xfrm>
          <a:off x="1198210" y="3006460"/>
          <a:ext cx="907543" cy="1806833"/>
        </a:xfrm>
        <a:custGeom>
          <a:avLst/>
          <a:gdLst/>
          <a:ahLst/>
          <a:cxnLst/>
          <a:rect l="0" t="0" r="0" b="0"/>
          <a:pathLst>
            <a:path>
              <a:moveTo>
                <a:pt x="0" y="0"/>
              </a:moveTo>
              <a:lnTo>
                <a:pt x="0" y="1806833"/>
              </a:lnTo>
              <a:lnTo>
                <a:pt x="907543" y="1806833"/>
              </a:lnTo>
            </a:path>
          </a:pathLst>
        </a:custGeom>
        <a:noFill/>
        <a:ln w="12700" cap="flat" cmpd="sng" algn="ctr">
          <a:solidFill>
            <a:schemeClr val="accent1">
              <a:tint val="5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89146CC5-7942-5849-B0A3-54144B37EDBF}">
      <dsp:nvSpPr>
        <dsp:cNvPr id="0" name=""/>
        <dsp:cNvSpPr/>
      </dsp:nvSpPr>
      <dsp:spPr>
        <a:xfrm>
          <a:off x="1198210" y="3006460"/>
          <a:ext cx="907543" cy="748646"/>
        </a:xfrm>
        <a:custGeom>
          <a:avLst/>
          <a:gdLst/>
          <a:ahLst/>
          <a:cxnLst/>
          <a:rect l="0" t="0" r="0" b="0"/>
          <a:pathLst>
            <a:path>
              <a:moveTo>
                <a:pt x="0" y="0"/>
              </a:moveTo>
              <a:lnTo>
                <a:pt x="0" y="748646"/>
              </a:lnTo>
              <a:lnTo>
                <a:pt x="907543" y="748646"/>
              </a:lnTo>
            </a:path>
          </a:pathLst>
        </a:custGeom>
        <a:noFill/>
        <a:ln w="12700" cap="flat" cmpd="sng" algn="ctr">
          <a:solidFill>
            <a:schemeClr val="accent1">
              <a:tint val="5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6F1B5612-7FF9-0D41-B33B-7ED5D934C2D2}">
      <dsp:nvSpPr>
        <dsp:cNvPr id="0" name=""/>
        <dsp:cNvSpPr/>
      </dsp:nvSpPr>
      <dsp:spPr>
        <a:xfrm>
          <a:off x="2452014" y="1913493"/>
          <a:ext cx="3315372" cy="302697"/>
        </a:xfrm>
        <a:custGeom>
          <a:avLst/>
          <a:gdLst/>
          <a:ahLst/>
          <a:cxnLst/>
          <a:rect l="0" t="0" r="0" b="0"/>
          <a:pathLst>
            <a:path>
              <a:moveTo>
                <a:pt x="3315372" y="0"/>
              </a:moveTo>
              <a:lnTo>
                <a:pt x="3315372" y="136740"/>
              </a:lnTo>
              <a:lnTo>
                <a:pt x="0" y="136740"/>
              </a:lnTo>
              <a:lnTo>
                <a:pt x="0" y="302697"/>
              </a:lnTo>
            </a:path>
          </a:pathLst>
        </a:custGeom>
        <a:noFill/>
        <a:ln w="12700" cap="flat" cmpd="sng" algn="ctr">
          <a:solidFill>
            <a:schemeClr val="accent1">
              <a:tint val="7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36A169B6-4FEB-174B-B15C-562CE9D7C2DB}">
      <dsp:nvSpPr>
        <dsp:cNvPr id="0" name=""/>
        <dsp:cNvSpPr/>
      </dsp:nvSpPr>
      <dsp:spPr>
        <a:xfrm>
          <a:off x="5721667" y="791309"/>
          <a:ext cx="91440" cy="331913"/>
        </a:xfrm>
        <a:custGeom>
          <a:avLst/>
          <a:gdLst/>
          <a:ahLst/>
          <a:cxnLst/>
          <a:rect l="0" t="0" r="0" b="0"/>
          <a:pathLst>
            <a:path>
              <a:moveTo>
                <a:pt x="45720" y="0"/>
              </a:moveTo>
              <a:lnTo>
                <a:pt x="45720" y="331913"/>
              </a:lnTo>
            </a:path>
          </a:pathLst>
        </a:custGeom>
        <a:noFill/>
        <a:ln w="12700" cap="flat" cmpd="sng" algn="ctr">
          <a:solidFill>
            <a:schemeClr val="accent1">
              <a:tint val="9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04FB4235-1E5C-B945-8C4C-29889E9EDEA2}">
      <dsp:nvSpPr>
        <dsp:cNvPr id="0" name=""/>
        <dsp:cNvSpPr/>
      </dsp:nvSpPr>
      <dsp:spPr>
        <a:xfrm>
          <a:off x="3961011" y="1039"/>
          <a:ext cx="3612751" cy="790270"/>
        </a:xfrm>
        <a:prstGeom prst="rect">
          <a:avLst/>
        </a:prstGeom>
        <a:solidFill>
          <a:srgbClr val="5C1317">
            <a:alpha val="73333"/>
          </a:srgbClr>
        </a:soli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20320" tIns="20320" rIns="20320" bIns="20320" numCol="1" spcCol="1270" anchor="ctr" anchorCtr="0">
          <a:noAutofit/>
        </a:bodyPr>
        <a:lstStyle/>
        <a:p>
          <a:pPr marL="0" lvl="0" indent="0" algn="ctr" defTabSz="1422400">
            <a:lnSpc>
              <a:spcPct val="90000"/>
            </a:lnSpc>
            <a:spcBef>
              <a:spcPct val="0"/>
            </a:spcBef>
            <a:spcAft>
              <a:spcPct val="35000"/>
            </a:spcAft>
            <a:buNone/>
          </a:pPr>
          <a:r>
            <a:rPr lang="fr-FR" sz="3200" b="1" kern="1200" dirty="0">
              <a:solidFill>
                <a:schemeClr val="bg1"/>
              </a:solidFill>
            </a:rPr>
            <a:t>Densité en mosaïque </a:t>
          </a:r>
        </a:p>
      </dsp:txBody>
      <dsp:txXfrm>
        <a:off x="3961011" y="1039"/>
        <a:ext cx="3612751" cy="790270"/>
      </dsp:txXfrm>
    </dsp:sp>
    <dsp:sp modelId="{678FB0BE-16A2-BA43-9153-3687E8E7DCAE}">
      <dsp:nvSpPr>
        <dsp:cNvPr id="0" name=""/>
        <dsp:cNvSpPr/>
      </dsp:nvSpPr>
      <dsp:spPr>
        <a:xfrm>
          <a:off x="3234263" y="1123222"/>
          <a:ext cx="5066247" cy="790270"/>
        </a:xfrm>
        <a:prstGeom prst="rect">
          <a:avLst/>
        </a:prstGeom>
        <a:solidFill>
          <a:schemeClr val="accent2">
            <a:lumMod val="20000"/>
            <a:lumOff val="80000"/>
          </a:schemeClr>
        </a:soli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17780" tIns="17780" rIns="17780" bIns="17780" numCol="1" spcCol="1270" anchor="ctr" anchorCtr="0">
          <a:noAutofit/>
        </a:bodyPr>
        <a:lstStyle/>
        <a:p>
          <a:pPr marL="0" lvl="0" indent="0" algn="ctr" defTabSz="1244600">
            <a:lnSpc>
              <a:spcPct val="90000"/>
            </a:lnSpc>
            <a:spcBef>
              <a:spcPct val="0"/>
            </a:spcBef>
            <a:spcAft>
              <a:spcPct val="35000"/>
            </a:spcAft>
            <a:buNone/>
          </a:pPr>
          <a:r>
            <a:rPr lang="fr-FR" sz="2800" b="1" kern="1200" dirty="0">
              <a:solidFill>
                <a:srgbClr val="5C1317"/>
              </a:solidFill>
            </a:rPr>
            <a:t>Calibre des vaisseaux </a:t>
          </a:r>
        </a:p>
      </dsp:txBody>
      <dsp:txXfrm>
        <a:off x="3234263" y="1123222"/>
        <a:ext cx="5066247" cy="790270"/>
      </dsp:txXfrm>
    </dsp:sp>
    <dsp:sp modelId="{A3FDDB6B-E419-F446-866C-168FF3B241B3}">
      <dsp:nvSpPr>
        <dsp:cNvPr id="0" name=""/>
        <dsp:cNvSpPr/>
      </dsp:nvSpPr>
      <dsp:spPr>
        <a:xfrm>
          <a:off x="884759" y="2216190"/>
          <a:ext cx="3134511" cy="790270"/>
        </a:xfrm>
        <a:prstGeom prst="rect">
          <a:avLst/>
        </a:prstGeom>
        <a:solidFill>
          <a:srgbClr val="4F81BD">
            <a:lumMod val="40000"/>
            <a:lumOff val="60000"/>
          </a:srgbClr>
        </a:soli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16510" tIns="16510" rIns="16510" bIns="16510" numCol="1" spcCol="1270" anchor="ctr" anchorCtr="0">
          <a:noAutofit/>
        </a:bodyPr>
        <a:lstStyle/>
        <a:p>
          <a:pPr marL="0" lvl="0" indent="0" algn="ctr" defTabSz="1155700">
            <a:lnSpc>
              <a:spcPct val="90000"/>
            </a:lnSpc>
            <a:spcBef>
              <a:spcPct val="0"/>
            </a:spcBef>
            <a:spcAft>
              <a:spcPct val="35000"/>
            </a:spcAft>
            <a:buClr>
              <a:srgbClr val="B03E9A"/>
            </a:buClr>
            <a:buSzPct val="71875"/>
            <a:buFont typeface="Cambria"/>
            <a:buNone/>
          </a:pPr>
          <a:r>
            <a:rPr lang="fr-MA" sz="2600" b="1" kern="1200" dirty="0">
              <a:solidFill>
                <a:prstClr val="black"/>
              </a:solidFill>
              <a:latin typeface="Calibri" panose="020F0502020204030204" pitchFamily="34" charset="0"/>
              <a:ea typeface="+mn-ea"/>
              <a:cs typeface="Calibri" panose="020F0502020204030204" pitchFamily="34" charset="0"/>
            </a:rPr>
            <a:t>Perfusion en mosaïque</a:t>
          </a:r>
          <a:endParaRPr lang="fr-FR" sz="2600" b="1" kern="1200" dirty="0">
            <a:solidFill>
              <a:prstClr val="black"/>
            </a:solidFill>
            <a:latin typeface="Calibri" panose="020F0502020204030204" pitchFamily="34" charset="0"/>
            <a:ea typeface="+mn-ea"/>
            <a:cs typeface="Calibri" panose="020F0502020204030204" pitchFamily="34" charset="0"/>
          </a:endParaRPr>
        </a:p>
      </dsp:txBody>
      <dsp:txXfrm>
        <a:off x="884759" y="2216190"/>
        <a:ext cx="3134511" cy="790270"/>
      </dsp:txXfrm>
    </dsp:sp>
    <dsp:sp modelId="{43A75CA3-8D3A-244C-B61C-509C3E19C397}">
      <dsp:nvSpPr>
        <dsp:cNvPr id="0" name=""/>
        <dsp:cNvSpPr/>
      </dsp:nvSpPr>
      <dsp:spPr>
        <a:xfrm>
          <a:off x="2105754" y="3359971"/>
          <a:ext cx="3122720" cy="790270"/>
        </a:xfrm>
        <a:prstGeom prst="rect">
          <a:avLst/>
        </a:prstGeom>
        <a:solidFill>
          <a:schemeClr val="accent1">
            <a:lumMod val="20000"/>
            <a:lumOff val="80000"/>
          </a:schemeClr>
        </a:soli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15240" tIns="15240" rIns="15240" bIns="15240" numCol="1" spcCol="1270" anchor="ctr" anchorCtr="0">
          <a:noAutofit/>
        </a:bodyPr>
        <a:lstStyle/>
        <a:p>
          <a:pPr marL="0" lvl="0" indent="0" algn="ctr" defTabSz="1066800" rtl="0">
            <a:lnSpc>
              <a:spcPct val="90000"/>
            </a:lnSpc>
            <a:spcBef>
              <a:spcPct val="0"/>
            </a:spcBef>
            <a:spcAft>
              <a:spcPct val="35000"/>
            </a:spcAft>
            <a:buClr>
              <a:srgbClr val="B03E9A"/>
            </a:buClr>
            <a:buSzPct val="71875"/>
            <a:buFont typeface="Cambria"/>
            <a:buNone/>
          </a:pPr>
          <a:r>
            <a:rPr lang="fr-FR" sz="2400" b="1" kern="1200" dirty="0"/>
            <a:t>Origine vasculaire </a:t>
          </a:r>
        </a:p>
      </dsp:txBody>
      <dsp:txXfrm>
        <a:off x="2105754" y="3359971"/>
        <a:ext cx="3122720" cy="790270"/>
      </dsp:txXfrm>
    </dsp:sp>
    <dsp:sp modelId="{3758BA7B-2C75-B240-BA6C-62CDAB3C6188}">
      <dsp:nvSpPr>
        <dsp:cNvPr id="0" name=""/>
        <dsp:cNvSpPr/>
      </dsp:nvSpPr>
      <dsp:spPr>
        <a:xfrm>
          <a:off x="2105754" y="4418159"/>
          <a:ext cx="3122720" cy="790270"/>
        </a:xfrm>
        <a:prstGeom prst="rect">
          <a:avLst/>
        </a:prstGeom>
        <a:solidFill>
          <a:srgbClr val="4F81BD">
            <a:lumMod val="20000"/>
            <a:lumOff val="80000"/>
          </a:srgbClr>
        </a:soli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15240" tIns="15240" rIns="15240" bIns="15240" numCol="1" spcCol="1270" anchor="ctr" anchorCtr="0">
          <a:noAutofit/>
        </a:bodyPr>
        <a:lstStyle/>
        <a:p>
          <a:pPr marL="0" lvl="0" indent="0" algn="ctr" defTabSz="1066800" rtl="0">
            <a:lnSpc>
              <a:spcPct val="90000"/>
            </a:lnSpc>
            <a:spcBef>
              <a:spcPct val="0"/>
            </a:spcBef>
            <a:spcAft>
              <a:spcPct val="35000"/>
            </a:spcAft>
            <a:buClr>
              <a:srgbClr val="B03E9A"/>
            </a:buClr>
            <a:buSzPct val="71875"/>
            <a:buFont typeface="Cambria"/>
            <a:buNone/>
          </a:pPr>
          <a:r>
            <a:rPr lang="fr-FR" sz="2400" b="1" kern="1200" dirty="0">
              <a:solidFill>
                <a:prstClr val="black"/>
              </a:solidFill>
              <a:latin typeface="Calibri"/>
              <a:ea typeface="+mn-ea"/>
              <a:cs typeface="+mn-cs"/>
            </a:rPr>
            <a:t>Origine bronchiolaire </a:t>
          </a:r>
        </a:p>
      </dsp:txBody>
      <dsp:txXfrm>
        <a:off x="2105754" y="4418159"/>
        <a:ext cx="3122720" cy="790270"/>
      </dsp:txXfrm>
    </dsp:sp>
    <dsp:sp modelId="{AFEFA817-6E8D-394B-891F-EFA30AAB64B8}">
      <dsp:nvSpPr>
        <dsp:cNvPr id="0" name=""/>
        <dsp:cNvSpPr/>
      </dsp:nvSpPr>
      <dsp:spPr>
        <a:xfrm>
          <a:off x="7382185" y="2216190"/>
          <a:ext cx="3385042" cy="790270"/>
        </a:xfrm>
        <a:prstGeom prst="rect">
          <a:avLst/>
        </a:prstGeom>
        <a:solidFill>
          <a:schemeClr val="accent1">
            <a:lumMod val="40000"/>
            <a:lumOff val="60000"/>
          </a:schemeClr>
        </a:soli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16510" tIns="16510" rIns="16510" bIns="16510" numCol="1" spcCol="1270" anchor="ctr" anchorCtr="0">
          <a:noAutofit/>
        </a:bodyPr>
        <a:lstStyle/>
        <a:p>
          <a:pPr marL="0" lvl="0" indent="0" algn="ctr" defTabSz="1155700">
            <a:lnSpc>
              <a:spcPct val="90000"/>
            </a:lnSpc>
            <a:spcBef>
              <a:spcPct val="0"/>
            </a:spcBef>
            <a:spcAft>
              <a:spcPct val="35000"/>
            </a:spcAft>
            <a:buClr>
              <a:srgbClr val="B03E9A"/>
            </a:buClr>
            <a:buSzPct val="71875"/>
            <a:buFont typeface="Cambria"/>
            <a:buNone/>
          </a:pPr>
          <a:r>
            <a:rPr lang="fr-MA" sz="2600" b="1" kern="1200" dirty="0">
              <a:solidFill>
                <a:prstClr val="black"/>
              </a:solidFill>
              <a:latin typeface="Calibri" panose="020F0502020204030204" pitchFamily="34" charset="0"/>
              <a:ea typeface="+mn-ea"/>
              <a:cs typeface="Calibri" panose="020F0502020204030204" pitchFamily="34" charset="0"/>
            </a:rPr>
            <a:t>Verre dépoli </a:t>
          </a:r>
          <a:endParaRPr lang="fr-FR" sz="2600" b="1" kern="1200" dirty="0">
            <a:solidFill>
              <a:prstClr val="black"/>
            </a:solidFill>
            <a:latin typeface="Calibri" panose="020F0502020204030204" pitchFamily="34" charset="0"/>
            <a:ea typeface="+mn-ea"/>
            <a:cs typeface="Calibri" panose="020F0502020204030204" pitchFamily="34" charset="0"/>
          </a:endParaRPr>
        </a:p>
      </dsp:txBody>
      <dsp:txXfrm>
        <a:off x="7382185" y="2216190"/>
        <a:ext cx="3385042" cy="790270"/>
      </dsp:txXfrm>
    </dsp:sp>
  </dsp:spTree>
</dsp:drawing>
</file>

<file path=ppt/diagrams/layout1.xml><?xml version="1.0" encoding="utf-8"?>
<dgm:layoutDef xmlns:dgm="http://schemas.openxmlformats.org/drawingml/2006/diagram" xmlns:a="http://schemas.openxmlformats.org/drawingml/2006/main" uniqueId="urn:microsoft.com/office/officeart/2005/8/layout/orgChart1">
  <dgm:title val=""/>
  <dgm:desc val=""/>
  <dgm:catLst>
    <dgm:cat type="hierarchy" pri="1000"/>
    <dgm:cat type="convert" pri="6000"/>
  </dgm:catLst>
  <dgm:sampData>
    <dgm:dataModel>
      <dgm:ptLst>
        <dgm:pt modelId="0" type="doc"/>
        <dgm:pt modelId="1">
          <dgm:prSet phldr="1"/>
        </dgm:pt>
        <dgm:pt modelId="2" type="asst">
          <dgm:prSet phldr="1"/>
        </dgm:pt>
        <dgm:pt modelId="3">
          <dgm:prSet phldr="1"/>
        </dgm:pt>
        <dgm:pt modelId="4">
          <dgm:prSet phldr="1"/>
        </dgm:pt>
        <dgm:pt modelId="5">
          <dgm:prSet phldr="1"/>
        </dgm:pt>
      </dgm:ptLst>
      <dgm:cxnLst>
        <dgm:cxn modelId="5" srcId="0" destId="1" srcOrd="0" destOrd="0"/>
        <dgm:cxn modelId="6" srcId="1" destId="2" srcOrd="0" destOrd="0"/>
        <dgm:cxn modelId="7" srcId="1" destId="3" srcOrd="1" destOrd="0"/>
        <dgm:cxn modelId="8" srcId="1" destId="4" srcOrd="2" destOrd="0"/>
        <dgm:cxn modelId="9" srcId="1" destId="5" srcOrd="3" destOrd="0"/>
      </dgm:cxnLst>
      <dgm:bg/>
      <dgm:whole/>
    </dgm:dataModel>
  </dgm:sampData>
  <dgm:styleData>
    <dgm:dataModel>
      <dgm:ptLst>
        <dgm:pt modelId="0" type="doc"/>
        <dgm:pt modelId="1"/>
        <dgm:pt modelId="12"/>
        <dgm:pt modelId="13"/>
      </dgm:ptLst>
      <dgm:cxnLst>
        <dgm:cxn modelId="2" srcId="0" destId="1" srcOrd="0" destOrd="0"/>
        <dgm:cxn modelId="16" srcId="1" destId="12" srcOrd="1" destOrd="0"/>
        <dgm:cxn modelId="17" srcId="1" destId="13" srcOrd="2" destOrd="0"/>
      </dgm:cxnLst>
      <dgm:bg/>
      <dgm:whole/>
    </dgm:dataModel>
  </dgm:styleData>
  <dgm:clrData>
    <dgm:dataModel>
      <dgm:ptLst>
        <dgm:pt modelId="0" type="doc"/>
        <dgm:pt modelId="1"/>
        <dgm:pt modelId="11" type="asst"/>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2" destOrd="0"/>
      </dgm:cxnLst>
      <dgm:bg/>
      <dgm:whole/>
    </dgm:dataModel>
  </dgm:clrData>
  <dgm:layoutNode name="hierChild1">
    <dgm:varLst>
      <dgm:orgChart val="1"/>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w" for="des" forName="rootComposite1" refType="w" fact="10"/>
      <dgm:constr type="h" for="des" forName="rootComposite1" refType="w" refFor="des" refForName="rootComposite1" fact="0.5"/>
      <dgm:constr type="w" for="des" forName="rootComposite" refType="w" fact="10"/>
      <dgm:constr type="h" for="des" forName="rootComposite" refType="w" refFor="des" refForName="rootComposite1" fact="0.5"/>
      <dgm:constr type="w" for="des" forName="rootComposite3" refType="w" fact="10"/>
      <dgm:constr type="h" for="des" forName="rootComposite3" refType="w" refFor="des" refForName="rootComposite1" fact="0.5"/>
      <dgm:constr type="primFontSz" for="des" ptType="node" op="equ"/>
      <dgm:constr type="sp" for="des" op="equ"/>
      <dgm:constr type="sp" for="des" forName="hierRoot1" refType="w" refFor="des" refForName="rootComposite1" fact="0.21"/>
      <dgm:constr type="sp" for="des" forName="hierRoot2" refType="sp" refFor="des" refForName="hierRoot1"/>
      <dgm:constr type="sp" for="des" forName="hierRoot3" refType="sp" refFor="des" refForName="hierRoot1"/>
      <dgm:constr type="sibSp" refType="w" refFor="des" refForName="rootComposite1" fact="0.2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ibSp" for="des" forName="hierChild7" refType="sibSp"/>
      <dgm:constr type="secSibSp" refType="w" refFor="des" refForName="rootComposite1" fact="0.21"/>
      <dgm:constr type="secSibSp" for="des" forName="hierChild2" refType="secSibSp"/>
      <dgm:constr type="secSibSp" for="des" forName="hierChild3" refType="secSibSp"/>
      <dgm:constr type="secSibSp" for="des" forName="hierChild4" refType="secSibSp"/>
      <dgm:constr type="secSibSp" for="des" forName="hierChild5" refType="secSibSp"/>
      <dgm:constr type="secSibSp" for="des" forName="hierChild6" refType="secSibSp"/>
      <dgm:constr type="secSibSp" for="des" forName="hierChild7" refType="secSibSp"/>
    </dgm:constrLst>
    <dgm:ruleLst/>
    <dgm:forEach name="Name3" axis="ch">
      <dgm:forEach name="Name4" axis="self" ptType="node">
        <dgm:layoutNode name="hierRoot1">
          <dgm:varLst>
            <dgm:hierBranch val="init"/>
          </dgm:varLst>
          <dgm:choose name="Name5">
            <dgm:if name="Name6" func="var" arg="hierBranch" op="equ" val="l">
              <dgm:choose name="Name7">
                <dgm:if name="Name8" axis="ch" ptType="asst" func="cnt" op="gte" val="1">
                  <dgm:alg type="hierRoot">
                    <dgm:param type="hierAlign" val="tR"/>
                  </dgm:alg>
                  <dgm:constrLst>
                    <dgm:constr type="alignOff" val="0.65"/>
                  </dgm:constrLst>
                </dgm:if>
                <dgm:else name="Name9">
                  <dgm:alg type="hierRoot">
                    <dgm:param type="hierAlign" val="tR"/>
                  </dgm:alg>
                  <dgm:constrLst>
                    <dgm:constr type="alignOff" val="0.25"/>
                  </dgm:constrLst>
                </dgm:else>
              </dgm:choose>
            </dgm:if>
            <dgm:if name="Name10" func="var" arg="hierBranch" op="equ" val="r">
              <dgm:choose name="Name11">
                <dgm:if name="Name12" axis="ch" ptType="asst" func="cnt" op="gte" val="1">
                  <dgm:alg type="hierRoot">
                    <dgm:param type="hierAlign" val="tL"/>
                  </dgm:alg>
                  <dgm:constrLst>
                    <dgm:constr type="alignOff" val="0.65"/>
                  </dgm:constrLst>
                </dgm:if>
                <dgm:else name="Name13">
                  <dgm:alg type="hierRoot">
                    <dgm:param type="hierAlign" val="tL"/>
                  </dgm:alg>
                  <dgm:constrLst>
                    <dgm:constr type="alignOff" val="0.25"/>
                  </dgm:constrLst>
                </dgm:else>
              </dgm:choose>
            </dgm:if>
            <dgm:if name="Name14" func="var" arg="hierBranch" op="equ" val="hang">
              <dgm:alg type="hierRoot"/>
              <dgm:constrLst>
                <dgm:constr type="alignOff" val="0.65"/>
              </dgm:constrLst>
            </dgm:if>
            <dgm:else name="Name15">
              <dgm:alg type="hierRoot"/>
              <dgm:constrLst>
                <dgm:constr type="alignOff"/>
                <dgm:constr type="bendDist" for="des" ptType="parTrans" refType="sp" fact="0.5"/>
              </dgm:constrLst>
            </dgm:else>
          </dgm:choose>
          <dgm:shape xmlns:r="http://schemas.openxmlformats.org/officeDocument/2006/relationships" r:blip="">
            <dgm:adjLst/>
          </dgm:shape>
          <dgm:presOf/>
          <dgm:ruleLst/>
          <dgm:layoutNode name="rootComposite1">
            <dgm:alg type="composite"/>
            <dgm:shape xmlns:r="http://schemas.openxmlformats.org/officeDocument/2006/relationships" r:blip="">
              <dgm:adjLst/>
            </dgm:shape>
            <dgm:presOf axis="self" ptType="node" cnt="1"/>
            <dgm:choose name="Name16">
              <dgm:if name="Name17" func="var" arg="hierBranch" op="equ" val="init">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if name="Name18" func="var" arg="hierBranch" op="equ" val="l">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if>
              <dgm:if name="Name19" func="var" arg="hierBranch" op="equ" val="r">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else name="Name20">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else>
            </dgm:choose>
            <dgm:ruleLst/>
            <dgm:layoutNode name="rootText1" styleLbl="node0">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1" moveWith="rootText1">
              <dgm:alg type="sp"/>
              <dgm:shape xmlns:r="http://schemas.openxmlformats.org/officeDocument/2006/relationships" type="rect" r:blip="" hideGeom="1">
                <dgm:adjLst/>
              </dgm:shape>
              <dgm:presOf axis="self" ptType="node" cnt="1"/>
              <dgm:constrLst/>
              <dgm:ruleLst/>
            </dgm:layoutNode>
          </dgm:layoutNode>
          <dgm:layoutNode name="hierChild2">
            <dgm:choose name="Name21">
              <dgm:if name="Name22" func="var" arg="hierBranch" op="equ" val="l">
                <dgm:alg type="hierChild">
                  <dgm:param type="chAlign" val="r"/>
                  <dgm:param type="linDir" val="fromT"/>
                </dgm:alg>
              </dgm:if>
              <dgm:if name="Name23" func="var" arg="hierBranch" op="equ" val="r">
                <dgm:alg type="hierChild">
                  <dgm:param type="chAlign" val="l"/>
                  <dgm:param type="linDir" val="fromT"/>
                </dgm:alg>
              </dgm:if>
              <dgm:if name="Name24" func="var" arg="hierBranch" op="equ" val="hang">
                <dgm:choose name="Name25">
                  <dgm:if name="Name26" func="var" arg="dir" op="equ" val="norm">
                    <dgm:alg type="hierChild">
                      <dgm:param type="chAlign" val="l"/>
                      <dgm:param type="linDir" val="fromL"/>
                      <dgm:param type="secChAlign" val="t"/>
                      <dgm:param type="secLinDir" val="fromT"/>
                    </dgm:alg>
                  </dgm:if>
                  <dgm:else name="Name27">
                    <dgm:alg type="hierChild">
                      <dgm:param type="chAlign" val="l"/>
                      <dgm:param type="linDir" val="fromR"/>
                      <dgm:param type="secChAlign" val="t"/>
                      <dgm:param type="secLinDir" val="fromT"/>
                    </dgm:alg>
                  </dgm:else>
                </dgm:choose>
              </dgm:if>
              <dgm:else name="Name28">
                <dgm:choose name="Name29">
                  <dgm:if name="Name30" func="var" arg="dir" op="equ" val="norm">
                    <dgm:alg type="hierChild"/>
                  </dgm:if>
                  <dgm:else name="Name31">
                    <dgm:alg type="hierChild">
                      <dgm:param type="linDir" val="fromR"/>
                    </dgm:alg>
                  </dgm:else>
                </dgm:choose>
              </dgm:else>
            </dgm:choose>
            <dgm:shape xmlns:r="http://schemas.openxmlformats.org/officeDocument/2006/relationships" r:blip="">
              <dgm:adjLst/>
            </dgm:shape>
            <dgm:presOf/>
            <dgm:constrLst/>
            <dgm:ruleLst/>
            <dgm:forEach name="rep2a" axis="ch" ptType="nonAsst">
              <dgm:forEach name="Name32" axis="precedSib" ptType="parTrans" st="-1" cnt="1">
                <dgm:choose name="Name33">
                  <dgm:if name="Name34" func="var" arg="hierBranch" op="equ" val="std">
                    <dgm:layoutNode name="Name35">
                      <dgm:alg type="conn">
                        <dgm:param type="connRout" val="bend"/>
                        <dgm:param type="dim" val="1D"/>
                        <dgm:param type="endSty" val="noArr"/>
                        <dgm:param type="begPts" val="bCtr"/>
                        <dgm:param type="endPts" val="tCtr"/>
                        <dgm:param type="bendPt" val="end"/>
                      </dgm:alg>
                      <dgm:shape xmlns:r="http://schemas.openxmlformats.org/officeDocument/2006/relationships" type="conn" r:blip="" zOrderOff="-99999">
                        <dgm:adjLst/>
                      </dgm:shape>
                      <dgm:presOf axis="self"/>
                      <dgm:constrLst>
                        <dgm:constr type="begPad"/>
                        <dgm:constr type="endPad"/>
                      </dgm:constrLst>
                      <dgm:ruleLst/>
                    </dgm:layoutNode>
                  </dgm:if>
                  <dgm:if name="Name36" func="var" arg="hierBranch" op="equ" val="init">
                    <dgm:layoutNode name="Name37">
                      <dgm:choose name="Name38">
                        <dgm:if name="Name39" axis="self" func="depth" op="lte" val="2">
                          <dgm:alg type="conn">
                            <dgm:param type="connRout" val="bend"/>
                            <dgm:param type="dim" val="1D"/>
                            <dgm:param type="endSty" val="noArr"/>
                            <dgm:param type="begPts" val="bCtr"/>
                            <dgm:param type="endPts" val="tCtr"/>
                            <dgm:param type="bendPt" val="end"/>
                          </dgm:alg>
                        </dgm:if>
                        <dgm:else name="Name40">
                          <dgm:choose name="Name41">
                            <dgm:if name="Name42" axis="par des" func="maxDepth" op="lte" val="1">
                              <dgm:choose name="Name43">
                                <dgm:if name="Name44" axis="par ch" ptType="node asst" func="cnt" op="gte" val="1">
                                  <dgm:alg type="conn">
                                    <dgm:param type="connRout" val="bend"/>
                                    <dgm:param type="dim" val="1D"/>
                                    <dgm:param type="endSty" val="noArr"/>
                                    <dgm:param type="begPts" val="bCtr"/>
                                    <dgm:param type="endPts" val="midL midR"/>
                                  </dgm:alg>
                                </dgm:if>
                                <dgm:else name="Name45">
                                  <dgm:alg type="conn">
                                    <dgm:param type="connRout" val="bend"/>
                                    <dgm:param type="dim" val="1D"/>
                                    <dgm:param type="endSty" val="noArr"/>
                                    <dgm:param type="begPts" val="bCtr"/>
                                    <dgm:param type="endPts" val="midL midR"/>
                                    <dgm:param type="srcNode" val="rootConnector"/>
                                  </dgm:alg>
                                </dgm:else>
                              </dgm:choose>
                            </dgm:if>
                            <dgm:else name="Name46">
                              <dgm:alg type="conn">
                                <dgm:param type="connRout" val="bend"/>
                                <dgm:param type="dim" val="1D"/>
                                <dgm:param type="endSty" val="noArr"/>
                                <dgm:param type="begPts" val="bCtr"/>
                                <dgm:param type="endPts" val="tCtr"/>
                                <dgm:param type="bendPt" val="end"/>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if>
                  <dgm:if name="Name47" func="var" arg="hierBranch" op="equ" val="hang">
                    <dgm:layoutNode name="Name48">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if>
                  <dgm:else name="Name49">
                    <dgm:layoutNode name="Name50">
                      <dgm:choose name="Name51">
                        <dgm:if name="Name52" axis="self" func="depth" op="lte" val="2">
                          <dgm:choose name="Name53">
                            <dgm:if name="Name54" axis="par ch" ptType="node asst" func="cnt" op="gte" val="1">
                              <dgm:alg type="conn">
                                <dgm:param type="connRout" val="bend"/>
                                <dgm:param type="dim" val="1D"/>
                                <dgm:param type="endSty" val="noArr"/>
                                <dgm:param type="begPts" val="bCtr"/>
                                <dgm:param type="endPts" val="midL midR"/>
                              </dgm:alg>
                            </dgm:if>
                            <dgm:else name="Name55">
                              <dgm:alg type="conn">
                                <dgm:param type="connRout" val="bend"/>
                                <dgm:param type="dim" val="1D"/>
                                <dgm:param type="endSty" val="noArr"/>
                                <dgm:param type="begPts" val="bCtr"/>
                                <dgm:param type="endPts" val="midL midR"/>
                                <dgm:param type="srcNode" val="rootConnector1"/>
                              </dgm:alg>
                            </dgm:else>
                          </dgm:choose>
                        </dgm:if>
                        <dgm:else name="Name56">
                          <dgm:choose name="Name57">
                            <dgm:if name="Name58" axis="par ch" ptType="node asst" func="cnt" op="gte" val="1">
                              <dgm:alg type="conn">
                                <dgm:param type="connRout" val="bend"/>
                                <dgm:param type="dim" val="1D"/>
                                <dgm:param type="endSty" val="noArr"/>
                                <dgm:param type="begPts" val="bCtr"/>
                                <dgm:param type="endPts" val="midL midR"/>
                              </dgm:alg>
                            </dgm:if>
                            <dgm:else name="Name59">
                              <dgm:alg type="conn">
                                <dgm:param type="connRout" val="bend"/>
                                <dgm:param type="dim" val="1D"/>
                                <dgm:param type="endSty" val="noArr"/>
                                <dgm:param type="begPts" val="bCtr"/>
                                <dgm:param type="endPts" val="midL midR"/>
                                <dgm:param type="srcNode" val="rootConnector"/>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else>
                </dgm:choose>
              </dgm:forEach>
              <dgm:layoutNode name="hierRoot2">
                <dgm:varLst>
                  <dgm:hierBranch val="init"/>
                </dgm:varLst>
                <dgm:choose name="Name60">
                  <dgm:if name="Name61" func="var" arg="hierBranch" op="equ" val="l">
                    <dgm:choose name="Name62">
                      <dgm:if name="Name63" axis="ch" ptType="asst" func="cnt" op="gte" val="1">
                        <dgm:alg type="hierRoot">
                          <dgm:param type="hierAlign" val="tR"/>
                        </dgm:alg>
                        <dgm:shape xmlns:r="http://schemas.openxmlformats.org/officeDocument/2006/relationships" r:blip="">
                          <dgm:adjLst/>
                        </dgm:shape>
                        <dgm:presOf/>
                        <dgm:constrLst>
                          <dgm:constr type="alignOff" val="0.65"/>
                        </dgm:constrLst>
                      </dgm:if>
                      <dgm:else name="Name64">
                        <dgm:alg type="hierRoot">
                          <dgm:param type="hierAlign" val="tR"/>
                        </dgm:alg>
                        <dgm:shape xmlns:r="http://schemas.openxmlformats.org/officeDocument/2006/relationships" r:blip="">
                          <dgm:adjLst/>
                        </dgm:shape>
                        <dgm:presOf/>
                        <dgm:constrLst>
                          <dgm:constr type="alignOff" val="0.25"/>
                        </dgm:constrLst>
                      </dgm:else>
                    </dgm:choose>
                  </dgm:if>
                  <dgm:if name="Name65" func="var" arg="hierBranch" op="equ" val="r">
                    <dgm:choose name="Name66">
                      <dgm:if name="Name67"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68">
                        <dgm:alg type="hierRoot">
                          <dgm:param type="hierAlign" val="tL"/>
                        </dgm:alg>
                        <dgm:shape xmlns:r="http://schemas.openxmlformats.org/officeDocument/2006/relationships" r:blip="">
                          <dgm:adjLst/>
                        </dgm:shape>
                        <dgm:presOf/>
                        <dgm:constrLst>
                          <dgm:constr type="alignOff" val="0.25"/>
                        </dgm:constrLst>
                      </dgm:else>
                    </dgm:choose>
                  </dgm:if>
                  <dgm:if name="Name69"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70" func="var" arg="hierBranch" op="equ" val="init">
                    <dgm:choose name="Name71">
                      <dgm:if name="Name72" axis="des" func="maxDepth" op="lte" val="1">
                        <dgm:choose name="Name73">
                          <dgm:if name="Name74"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75">
                            <dgm:alg type="hierRoot">
                              <dgm:param type="hierAlign" val="tL"/>
                            </dgm:alg>
                            <dgm:shape xmlns:r="http://schemas.openxmlformats.org/officeDocument/2006/relationships" r:blip="">
                              <dgm:adjLst/>
                            </dgm:shape>
                            <dgm:presOf/>
                            <dgm:constrLst>
                              <dgm:constr type="alignOff" val="0.25"/>
                            </dgm:constrLst>
                          </dgm:else>
                        </dgm:choose>
                      </dgm:if>
                      <dgm:else name="Name76">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77">
                    <dgm:alg type="hierRoot"/>
                    <dgm:shape xmlns:r="http://schemas.openxmlformats.org/officeDocument/2006/relationships" r:blip="">
                      <dgm:adjLst/>
                    </dgm:shape>
                    <dgm:presOf/>
                    <dgm:constrLst>
                      <dgm:constr type="alignOff" val="0.65"/>
                    </dgm:constrLst>
                  </dgm:else>
                </dgm:choose>
                <dgm:ruleLst/>
                <dgm:layoutNode name="rootComposite">
                  <dgm:alg type="composite"/>
                  <dgm:shape xmlns:r="http://schemas.openxmlformats.org/officeDocument/2006/relationships" r:blip="">
                    <dgm:adjLst/>
                  </dgm:shape>
                  <dgm:presOf axis="self" ptType="node" cnt="1"/>
                  <dgm:choose name="Name78">
                    <dgm:if name="Name79" func="var" arg="hierBranch" op="equ" val="init">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if name="Name80" func="var" arg="hierBranch" op="equ" val="l">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if>
                    <dgm:if name="Name81" func="var" arg="hierBranch" op="equ" val="r">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82">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 moveWith="rootText">
                    <dgm:alg type="sp"/>
                    <dgm:shape xmlns:r="http://schemas.openxmlformats.org/officeDocument/2006/relationships" type="rect" r:blip="" hideGeom="1">
                      <dgm:adjLst/>
                    </dgm:shape>
                    <dgm:presOf axis="self" ptType="node" cnt="1"/>
                    <dgm:constrLst/>
                    <dgm:ruleLst/>
                  </dgm:layoutNode>
                </dgm:layoutNode>
                <dgm:layoutNode name="hierChild4">
                  <dgm:choose name="Name83">
                    <dgm:if name="Name84" func="var" arg="hierBranch" op="equ" val="l">
                      <dgm:alg type="hierChild">
                        <dgm:param type="chAlign" val="r"/>
                        <dgm:param type="linDir" val="fromT"/>
                      </dgm:alg>
                    </dgm:if>
                    <dgm:if name="Name85" func="var" arg="hierBranch" op="equ" val="r">
                      <dgm:alg type="hierChild">
                        <dgm:param type="chAlign" val="l"/>
                        <dgm:param type="linDir" val="fromT"/>
                      </dgm:alg>
                    </dgm:if>
                    <dgm:if name="Name86" func="var" arg="hierBranch" op="equ" val="hang">
                      <dgm:choose name="Name87">
                        <dgm:if name="Name88" func="var" arg="dir" op="equ" val="norm">
                          <dgm:alg type="hierChild">
                            <dgm:param type="chAlign" val="l"/>
                            <dgm:param type="linDir" val="fromL"/>
                            <dgm:param type="secChAlign" val="t"/>
                            <dgm:param type="secLinDir" val="fromT"/>
                          </dgm:alg>
                        </dgm:if>
                        <dgm:else name="Name89">
                          <dgm:alg type="hierChild">
                            <dgm:param type="chAlign" val="l"/>
                            <dgm:param type="linDir" val="fromR"/>
                            <dgm:param type="secChAlign" val="t"/>
                            <dgm:param type="secLinDir" val="fromT"/>
                          </dgm:alg>
                        </dgm:else>
                      </dgm:choose>
                    </dgm:if>
                    <dgm:if name="Name90" func="var" arg="hierBranch" op="equ" val="std">
                      <dgm:choose name="Name91">
                        <dgm:if name="Name92" func="var" arg="dir" op="equ" val="norm">
                          <dgm:alg type="hierChild"/>
                        </dgm:if>
                        <dgm:else name="Name93">
                          <dgm:alg type="hierChild">
                            <dgm:param type="linDir" val="fromR"/>
                          </dgm:alg>
                        </dgm:else>
                      </dgm:choose>
                    </dgm:if>
                    <dgm:if name="Name94" func="var" arg="hierBranch" op="equ" val="init">
                      <dgm:choose name="Name95">
                        <dgm:if name="Name96" axis="des" func="maxDepth" op="lte" val="1">
                          <dgm:alg type="hierChild">
                            <dgm:param type="chAlign" val="l"/>
                            <dgm:param type="linDir" val="fromT"/>
                          </dgm:alg>
                        </dgm:if>
                        <dgm:else name="Name97">
                          <dgm:choose name="Name98">
                            <dgm:if name="Name99" func="var" arg="dir" op="equ" val="norm">
                              <dgm:alg type="hierChild"/>
                            </dgm:if>
                            <dgm:else name="Name100">
                              <dgm:alg type="hierChild">
                                <dgm:param type="linDir" val="fromR"/>
                              </dgm:alg>
                            </dgm:else>
                          </dgm:choose>
                        </dgm:else>
                      </dgm:choose>
                    </dgm:if>
                    <dgm:else name="Name101"/>
                  </dgm:choose>
                  <dgm:shape xmlns:r="http://schemas.openxmlformats.org/officeDocument/2006/relationships" r:blip="">
                    <dgm:adjLst/>
                  </dgm:shape>
                  <dgm:presOf/>
                  <dgm:constrLst/>
                  <dgm:ruleLst/>
                  <dgm:forEach name="Name102" ref="rep2a"/>
                </dgm:layoutNode>
                <dgm:layoutNode name="hierChild5">
                  <dgm:choose name="Name103">
                    <dgm:if name="Name104" func="var" arg="dir" op="equ" val="norm">
                      <dgm:alg type="hierChild">
                        <dgm:param type="chAlign" val="l"/>
                        <dgm:param type="linDir" val="fromL"/>
                        <dgm:param type="secChAlign" val="t"/>
                        <dgm:param type="secLinDir" val="fromT"/>
                      </dgm:alg>
                    </dgm:if>
                    <dgm:else name="Name105">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06" ref="rep2b"/>
                </dgm:layoutNode>
              </dgm:layoutNode>
            </dgm:forEach>
          </dgm:layoutNode>
          <dgm:layoutNode name="hierChild3">
            <dgm:choose name="Name107">
              <dgm:if name="Name108" func="var" arg="dir" op="equ" val="norm">
                <dgm:alg type="hierChild">
                  <dgm:param type="chAlign" val="l"/>
                  <dgm:param type="linDir" val="fromL"/>
                  <dgm:param type="secChAlign" val="t"/>
                  <dgm:param type="secLinDir" val="fromT"/>
                </dgm:alg>
              </dgm:if>
              <dgm:else name="Name109">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rep2b" axis="ch" ptType="asst">
              <dgm:forEach name="Name110" axis="precedSib" ptType="parTrans" st="-1" cnt="1">
                <dgm:layoutNode name="Name111">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forEach>
              <dgm:layoutNode name="hierRoot3">
                <dgm:varLst>
                  <dgm:hierBranch val="init"/>
                </dgm:varLst>
                <dgm:choose name="Name112">
                  <dgm:if name="Name113" func="var" arg="hierBranch" op="equ" val="l">
                    <dgm:alg type="hierRoot">
                      <dgm:param type="hierAlign" val="tR"/>
                    </dgm:alg>
                    <dgm:shape xmlns:r="http://schemas.openxmlformats.org/officeDocument/2006/relationships" r:blip="">
                      <dgm:adjLst/>
                    </dgm:shape>
                    <dgm:presOf/>
                    <dgm:constrLst>
                      <dgm:constr type="alignOff" val="0.65"/>
                    </dgm:constrLst>
                  </dgm:if>
                  <dgm:if name="Name114" func="var" arg="hierBranch" op="equ" val="r">
                    <dgm:alg type="hierRoot">
                      <dgm:param type="hierAlign" val="tL"/>
                    </dgm:alg>
                    <dgm:shape xmlns:r="http://schemas.openxmlformats.org/officeDocument/2006/relationships" r:blip="">
                      <dgm:adjLst/>
                    </dgm:shape>
                    <dgm:presOf/>
                    <dgm:constrLst>
                      <dgm:constr type="alignOff" val="0.65"/>
                    </dgm:constrLst>
                  </dgm:if>
                  <dgm:if name="Name115" func="var" arg="hierBranch" op="equ" val="hang">
                    <dgm:alg type="hierRoot"/>
                    <dgm:shape xmlns:r="http://schemas.openxmlformats.org/officeDocument/2006/relationships" r:blip="">
                      <dgm:adjLst/>
                    </dgm:shape>
                    <dgm:presOf/>
                    <dgm:constrLst>
                      <dgm:constr type="alignOff" val="0.65"/>
                    </dgm:constrLst>
                  </dgm:if>
                  <dgm:if name="Name116"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117" func="var" arg="hierBranch" op="equ" val="init">
                    <dgm:choose name="Name118">
                      <dgm:if name="Name119" axis="des" func="maxDepth" op="lte" val="1">
                        <dgm:alg type="hierRoot">
                          <dgm:param type="hierAlign" val="tL"/>
                        </dgm:alg>
                        <dgm:shape xmlns:r="http://schemas.openxmlformats.org/officeDocument/2006/relationships" r:blip="">
                          <dgm:adjLst/>
                        </dgm:shape>
                        <dgm:presOf/>
                        <dgm:constrLst>
                          <dgm:constr type="alignOff" val="0.65"/>
                        </dgm:constrLst>
                      </dgm:if>
                      <dgm:else name="Name120">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121"/>
                </dgm:choose>
                <dgm:ruleLst/>
                <dgm:layoutNode name="rootComposite3">
                  <dgm:alg type="composite"/>
                  <dgm:shape xmlns:r="http://schemas.openxmlformats.org/officeDocument/2006/relationships" r:blip="">
                    <dgm:adjLst/>
                  </dgm:shape>
                  <dgm:presOf axis="self" ptType="node" cnt="1"/>
                  <dgm:choose name="Name122">
                    <dgm:if name="Name123" func="var" arg="hierBranch" op="equ" val="init">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if name="Name124" func="var" arg="hierBranch" op="equ" val="l">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if>
                    <dgm:if name="Name125" func="var" arg="hierBranch" op="equ" val="r">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else name="Name126">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else>
                  </dgm:choose>
                  <dgm:ruleLst/>
                  <dgm:layoutNode name="rootText3">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3" moveWith="rootText1">
                    <dgm:alg type="sp"/>
                    <dgm:shape xmlns:r="http://schemas.openxmlformats.org/officeDocument/2006/relationships" type="rect" r:blip="" hideGeom="1">
                      <dgm:adjLst/>
                    </dgm:shape>
                    <dgm:presOf axis="self" ptType="node" cnt="1"/>
                    <dgm:constrLst/>
                    <dgm:ruleLst/>
                  </dgm:layoutNode>
                </dgm:layoutNode>
                <dgm:layoutNode name="hierChild6">
                  <dgm:choose name="Name127">
                    <dgm:if name="Name128" func="var" arg="hierBranch" op="equ" val="l">
                      <dgm:alg type="hierChild">
                        <dgm:param type="chAlign" val="r"/>
                        <dgm:param type="linDir" val="fromT"/>
                      </dgm:alg>
                    </dgm:if>
                    <dgm:if name="Name129" func="var" arg="hierBranch" op="equ" val="r">
                      <dgm:alg type="hierChild">
                        <dgm:param type="chAlign" val="l"/>
                        <dgm:param type="linDir" val="fromT"/>
                      </dgm:alg>
                    </dgm:if>
                    <dgm:if name="Name130" func="var" arg="hierBranch" op="equ" val="hang">
                      <dgm:choose name="Name131">
                        <dgm:if name="Name132" func="var" arg="dir" op="equ" val="norm">
                          <dgm:alg type="hierChild">
                            <dgm:param type="chAlign" val="l"/>
                            <dgm:param type="linDir" val="fromL"/>
                            <dgm:param type="secChAlign" val="t"/>
                            <dgm:param type="secLinDir" val="fromT"/>
                          </dgm:alg>
                        </dgm:if>
                        <dgm:else name="Name133">
                          <dgm:alg type="hierChild">
                            <dgm:param type="chAlign" val="l"/>
                            <dgm:param type="linDir" val="fromR"/>
                            <dgm:param type="secChAlign" val="t"/>
                            <dgm:param type="secLinDir" val="fromT"/>
                          </dgm:alg>
                        </dgm:else>
                      </dgm:choose>
                    </dgm:if>
                    <dgm:if name="Name134" func="var" arg="hierBranch" op="equ" val="std">
                      <dgm:choose name="Name135">
                        <dgm:if name="Name136" func="var" arg="dir" op="equ" val="norm">
                          <dgm:alg type="hierChild"/>
                        </dgm:if>
                        <dgm:else name="Name137">
                          <dgm:alg type="hierChild">
                            <dgm:param type="linDir" val="fromR"/>
                          </dgm:alg>
                        </dgm:else>
                      </dgm:choose>
                    </dgm:if>
                    <dgm:if name="Name138" func="var" arg="hierBranch" op="equ" val="init">
                      <dgm:choose name="Name139">
                        <dgm:if name="Name140" axis="des" func="maxDepth" op="lte" val="1">
                          <dgm:alg type="hierChild">
                            <dgm:param type="chAlign" val="l"/>
                            <dgm:param type="linDir" val="fromT"/>
                          </dgm:alg>
                        </dgm:if>
                        <dgm:else name="Name141">
                          <dgm:alg type="hierChild"/>
                        </dgm:else>
                      </dgm:choose>
                    </dgm:if>
                    <dgm:else name="Name142"/>
                  </dgm:choose>
                  <dgm:shape xmlns:r="http://schemas.openxmlformats.org/officeDocument/2006/relationships" r:blip="">
                    <dgm:adjLst/>
                  </dgm:shape>
                  <dgm:presOf/>
                  <dgm:constrLst/>
                  <dgm:ruleLst/>
                  <dgm:forEach name="Name143" ref="rep2a"/>
                </dgm:layoutNode>
                <dgm:layoutNode name="hierChild7">
                  <dgm:choose name="Name144">
                    <dgm:if name="Name145" func="var" arg="dir" op="equ" val="norm">
                      <dgm:alg type="hierChild">
                        <dgm:param type="chAlign" val="l"/>
                        <dgm:param type="linDir" val="fromL"/>
                        <dgm:param type="secChAlign" val="t"/>
                        <dgm:param type="secLinDir" val="fromT"/>
                      </dgm:alg>
                    </dgm:if>
                    <dgm:else name="Name146">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47" ref="rep2b"/>
                </dgm:layoutNode>
              </dgm:layoutNode>
            </dgm:forEach>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fr-FR"/>
          </a:p>
        </p:txBody>
      </p:sp>
      <p:sp>
        <p:nvSpPr>
          <p:cNvPr id="3" name="Espace réservé de la date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952CB01-1D88-9242-851B-A4B9EF5D9E6D}" type="datetimeFigureOut">
              <a:rPr lang="fr-FR" smtClean="0"/>
              <a:t>05/03/2026</a:t>
            </a:fld>
            <a:endParaRPr lang="fr-FR"/>
          </a:p>
        </p:txBody>
      </p:sp>
      <p:sp>
        <p:nvSpPr>
          <p:cNvPr id="4" name="Espace réservé de l'image des diapositives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fr-FR"/>
          </a:p>
        </p:txBody>
      </p:sp>
      <p:sp>
        <p:nvSpPr>
          <p:cNvPr id="5" name="Espace réservé des not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6" name="Espace réservé du pied de page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fr-FR"/>
          </a:p>
        </p:txBody>
      </p:sp>
      <p:sp>
        <p:nvSpPr>
          <p:cNvPr id="7" name="Espace réservé du numéro de diapositive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BD6758F-36C0-E04F-98E9-AEBB10D396D9}" type="slidenum">
              <a:rPr lang="fr-FR" smtClean="0"/>
              <a:t>‹N°›</a:t>
            </a:fld>
            <a:endParaRPr lang="fr-FR"/>
          </a:p>
        </p:txBody>
      </p:sp>
    </p:spTree>
    <p:extLst>
      <p:ext uri="{BB962C8B-B14F-4D97-AF65-F5344CB8AC3E}">
        <p14:creationId xmlns:p14="http://schemas.microsoft.com/office/powerpoint/2010/main" val="416457329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marL="342900" lvl="0" indent="-342900" rtl="0">
              <a:lnSpc>
                <a:spcPct val="200000"/>
              </a:lnSpc>
              <a:buFont typeface="Times New Roman" panose="02020603050405020304" pitchFamily="18" charset="0"/>
              <a:buChar char="-"/>
            </a:pPr>
            <a:r>
              <a:rPr lang="fr-FR" sz="1200" dirty="0">
                <a:effectLst/>
                <a:latin typeface="Calibri" panose="020F0502020204030204" pitchFamily="34" charset="0"/>
                <a:ea typeface="Times New Roman" panose="02020603050405020304" pitchFamily="18" charset="0"/>
                <a:cs typeface="Calibri" panose="020F0502020204030204" pitchFamily="34" charset="0"/>
              </a:rPr>
              <a:t>hétérogénéités de densité au sein du parenchyme pulmonaire; coexistence de zones parenchymateuses </a:t>
            </a:r>
            <a:r>
              <a:rPr lang="fr-FR" sz="1200" b="1" dirty="0">
                <a:solidFill>
                  <a:srgbClr val="0070C0"/>
                </a:solidFill>
                <a:effectLst/>
                <a:latin typeface="Calibri" panose="020F0502020204030204" pitchFamily="34" charset="0"/>
                <a:ea typeface="Times New Roman" panose="02020603050405020304" pitchFamily="18" charset="0"/>
                <a:cs typeface="Calibri" panose="020F0502020204030204" pitchFamily="34" charset="0"/>
              </a:rPr>
              <a:t>hyper et hypo denses.</a:t>
            </a:r>
            <a:endParaRPr lang="fr-MA" sz="1200" b="1" dirty="0">
              <a:solidFill>
                <a:srgbClr val="0070C0"/>
              </a:solidFill>
              <a:effectLst/>
              <a:latin typeface="Calibri" panose="020F0502020204030204" pitchFamily="34" charset="0"/>
              <a:ea typeface="Times New Roman" panose="02020603050405020304" pitchFamily="18" charset="0"/>
              <a:cs typeface="Arial" panose="020B0604020202020204" pitchFamily="34" charset="0"/>
            </a:endParaRPr>
          </a:p>
          <a:p>
            <a:pPr marL="342900" lvl="0" indent="-342900">
              <a:lnSpc>
                <a:spcPct val="200000"/>
              </a:lnSpc>
              <a:buFont typeface="Times New Roman" panose="02020603050405020304" pitchFamily="18" charset="0"/>
              <a:buChar char="-"/>
            </a:pPr>
            <a:r>
              <a:rPr lang="fr-FR" sz="1200" dirty="0">
                <a:effectLst/>
                <a:latin typeface="Calibri" panose="020F0502020204030204" pitchFamily="34" charset="0"/>
                <a:ea typeface="Times New Roman" panose="02020603050405020304" pitchFamily="18" charset="0"/>
                <a:cs typeface="Calibri" panose="020F0502020204030204" pitchFamily="34" charset="0"/>
              </a:rPr>
              <a:t>On distingue </a:t>
            </a:r>
            <a:r>
              <a:rPr lang="fr-FR" sz="1200" b="1" dirty="0">
                <a:effectLst/>
                <a:latin typeface="Calibri" panose="020F0502020204030204" pitchFamily="34" charset="0"/>
                <a:ea typeface="Times New Roman" panose="02020603050405020304" pitchFamily="18" charset="0"/>
                <a:cs typeface="Calibri" panose="020F0502020204030204" pitchFamily="34" charset="0"/>
              </a:rPr>
              <a:t>deux entités</a:t>
            </a:r>
            <a:r>
              <a:rPr lang="fr-FR" sz="1200" dirty="0">
                <a:effectLst/>
                <a:latin typeface="Calibri" panose="020F0502020204030204" pitchFamily="34" charset="0"/>
                <a:ea typeface="Times New Roman" panose="02020603050405020304" pitchFamily="18" charset="0"/>
                <a:cs typeface="Calibri" panose="020F0502020204030204" pitchFamily="34" charset="0"/>
              </a:rPr>
              <a:t> : </a:t>
            </a:r>
            <a:r>
              <a:rPr lang="fr-FR" sz="1200" b="1" dirty="0">
                <a:solidFill>
                  <a:srgbClr val="C00000"/>
                </a:solidFill>
                <a:effectLst/>
                <a:latin typeface="Calibri" panose="020F0502020204030204" pitchFamily="34" charset="0"/>
                <a:ea typeface="Times New Roman" panose="02020603050405020304" pitchFamily="18" charset="0"/>
                <a:cs typeface="Calibri" panose="020F0502020204030204" pitchFamily="34" charset="0"/>
              </a:rPr>
              <a:t>perfusion en mosaïque </a:t>
            </a:r>
            <a:r>
              <a:rPr lang="fr-FR" sz="1200" dirty="0">
                <a:effectLst/>
                <a:latin typeface="Calibri" panose="020F0502020204030204" pitchFamily="34" charset="0"/>
                <a:ea typeface="Times New Roman" panose="02020603050405020304" pitchFamily="18" charset="0"/>
                <a:cs typeface="Calibri" panose="020F0502020204030204" pitchFamily="34" charset="0"/>
              </a:rPr>
              <a:t>qui peut être d’origine </a:t>
            </a:r>
            <a:r>
              <a:rPr lang="fr-FR" sz="1200" b="1" dirty="0">
                <a:solidFill>
                  <a:srgbClr val="0070C0"/>
                </a:solidFill>
                <a:effectLst/>
                <a:latin typeface="Calibri" panose="020F0502020204030204" pitchFamily="34" charset="0"/>
                <a:ea typeface="Times New Roman" panose="02020603050405020304" pitchFamily="18" charset="0"/>
                <a:cs typeface="Calibri" panose="020F0502020204030204" pitchFamily="34" charset="0"/>
              </a:rPr>
              <a:t>bronchiolaire ou vasculaire </a:t>
            </a:r>
            <a:r>
              <a:rPr lang="fr-FR" sz="1200" dirty="0">
                <a:effectLst/>
                <a:latin typeface="Calibri" panose="020F0502020204030204" pitchFamily="34" charset="0"/>
                <a:ea typeface="Times New Roman" panose="02020603050405020304" pitchFamily="18" charset="0"/>
                <a:cs typeface="Calibri" panose="020F0502020204030204" pitchFamily="34" charset="0"/>
              </a:rPr>
              <a:t>et le </a:t>
            </a:r>
            <a:r>
              <a:rPr lang="fr-FR" sz="1200" b="1" dirty="0">
                <a:solidFill>
                  <a:srgbClr val="C00000"/>
                </a:solidFill>
                <a:latin typeface="Calibri" panose="020F0502020204030204" pitchFamily="34" charset="0"/>
                <a:cs typeface="Calibri" panose="020F0502020204030204" pitchFamily="34" charset="0"/>
              </a:rPr>
              <a:t>verre dépoli en mosaïque</a:t>
            </a:r>
            <a:r>
              <a:rPr lang="fr-FR" sz="1200" dirty="0">
                <a:effectLst/>
                <a:latin typeface="Calibri" panose="020F0502020204030204" pitchFamily="34" charset="0"/>
                <a:ea typeface="Times New Roman" panose="02020603050405020304" pitchFamily="18" charset="0"/>
                <a:cs typeface="Calibri" panose="020F0502020204030204" pitchFamily="34" charset="0"/>
              </a:rPr>
              <a:t>. </a:t>
            </a:r>
            <a:endParaRPr lang="fr-MA" sz="1200" dirty="0">
              <a:effectLst/>
              <a:latin typeface="Calibri" panose="020F0502020204030204" pitchFamily="34" charset="0"/>
              <a:ea typeface="Times New Roman" panose="02020603050405020304" pitchFamily="18" charset="0"/>
              <a:cs typeface="Arial" panose="020B0604020202020204" pitchFamily="34" charset="0"/>
            </a:endParaRPr>
          </a:p>
          <a:p>
            <a:endParaRPr lang="fr-FR" dirty="0"/>
          </a:p>
        </p:txBody>
      </p:sp>
      <p:sp>
        <p:nvSpPr>
          <p:cNvPr id="4" name="Espace réservé du numéro de diapositive 3"/>
          <p:cNvSpPr>
            <a:spLocks noGrp="1"/>
          </p:cNvSpPr>
          <p:nvPr>
            <p:ph type="sldNum" sz="quarter" idx="5"/>
          </p:nvPr>
        </p:nvSpPr>
        <p:spPr/>
        <p:txBody>
          <a:bodyPr/>
          <a:lstStyle/>
          <a:p>
            <a:fld id="{3CA394BE-8FCC-3B43-B0B3-2966C6B629A4}" type="slidenum">
              <a:rPr lang="fr-FR" smtClean="0"/>
              <a:t>1</a:t>
            </a:fld>
            <a:endParaRPr lang="fr-FR"/>
          </a:p>
        </p:txBody>
      </p:sp>
    </p:spTree>
    <p:extLst>
      <p:ext uri="{BB962C8B-B14F-4D97-AF65-F5344CB8AC3E}">
        <p14:creationId xmlns:p14="http://schemas.microsoft.com/office/powerpoint/2010/main" val="150636199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MA" sz="1800" dirty="0">
                <a:solidFill>
                  <a:srgbClr val="EF9119"/>
                </a:solidFill>
                <a:effectLst/>
                <a:latin typeface="Verdana" panose="020B0604030504040204" pitchFamily="34" charset="0"/>
              </a:rPr>
              <a:t>En analysant le calibre des vaisseaux en zones blanches et noires. </a:t>
            </a:r>
            <a:endParaRPr lang="fr-MA" sz="1800" dirty="0">
              <a:solidFill>
                <a:srgbClr val="EF9119"/>
              </a:solidFill>
              <a:effectLst/>
              <a:latin typeface="Helvetica" pitchFamily="2" charset="0"/>
            </a:endParaRPr>
          </a:p>
          <a:p>
            <a:endParaRPr lang="fr-FR" dirty="0"/>
          </a:p>
        </p:txBody>
      </p:sp>
      <p:sp>
        <p:nvSpPr>
          <p:cNvPr id="4" name="Espace réservé du numéro de diapositive 3"/>
          <p:cNvSpPr>
            <a:spLocks noGrp="1"/>
          </p:cNvSpPr>
          <p:nvPr>
            <p:ph type="sldNum" sz="quarter" idx="5"/>
          </p:nvPr>
        </p:nvSpPr>
        <p:spPr/>
        <p:txBody>
          <a:bodyPr/>
          <a:lstStyle/>
          <a:p>
            <a:fld id="{3CA394BE-8FCC-3B43-B0B3-2966C6B629A4}" type="slidenum">
              <a:rPr lang="fr-FR" smtClean="0"/>
              <a:t>2</a:t>
            </a:fld>
            <a:endParaRPr lang="fr-FR"/>
          </a:p>
        </p:txBody>
      </p:sp>
    </p:spTree>
    <p:extLst>
      <p:ext uri="{BB962C8B-B14F-4D97-AF65-F5344CB8AC3E}">
        <p14:creationId xmlns:p14="http://schemas.microsoft.com/office/powerpoint/2010/main" val="213160798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MA" sz="1800" dirty="0">
                <a:solidFill>
                  <a:srgbClr val="EF9119"/>
                </a:solidFill>
                <a:effectLst/>
                <a:latin typeface="Verdana" panose="020B0604030504040204" pitchFamily="34" charset="0"/>
              </a:rPr>
              <a:t>En analysant le calibre des vaisseaux en zones blanches et noires. </a:t>
            </a:r>
            <a:endParaRPr lang="fr-MA" sz="1800" dirty="0">
              <a:solidFill>
                <a:srgbClr val="EF9119"/>
              </a:solidFill>
              <a:effectLst/>
              <a:latin typeface="Helvetica" pitchFamily="2"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fr-MA" sz="1200" dirty="0">
                <a:latin typeface="+mn-lt"/>
                <a:cs typeface="Calibri" panose="020F0502020204030204" pitchFamily="34" charset="0"/>
              </a:rPr>
              <a:t>Tracer une ligne courbe sous pleurale virtuelle, les vaisseaux qui existent sur cette ligne sont du même ordre et donc comparables. </a:t>
            </a:r>
            <a:endParaRPr lang="fr-FR" sz="1200" dirty="0">
              <a:latin typeface="+mn-lt"/>
              <a:cs typeface="Calibri" panose="020F0502020204030204" pitchFamily="34" charset="0"/>
            </a:endParaRPr>
          </a:p>
          <a:p>
            <a:endParaRPr lang="fr-FR" dirty="0"/>
          </a:p>
        </p:txBody>
      </p:sp>
      <p:sp>
        <p:nvSpPr>
          <p:cNvPr id="4" name="Espace réservé du numéro de diapositive 3"/>
          <p:cNvSpPr>
            <a:spLocks noGrp="1"/>
          </p:cNvSpPr>
          <p:nvPr>
            <p:ph type="sldNum" sz="quarter" idx="5"/>
          </p:nvPr>
        </p:nvSpPr>
        <p:spPr/>
        <p:txBody>
          <a:bodyPr/>
          <a:lstStyle/>
          <a:p>
            <a:fld id="{3CA394BE-8FCC-3B43-B0B3-2966C6B629A4}" type="slidenum">
              <a:rPr lang="fr-FR" smtClean="0"/>
              <a:t>3</a:t>
            </a:fld>
            <a:endParaRPr lang="fr-FR"/>
          </a:p>
        </p:txBody>
      </p:sp>
    </p:spTree>
    <p:extLst>
      <p:ext uri="{BB962C8B-B14F-4D97-AF65-F5344CB8AC3E}">
        <p14:creationId xmlns:p14="http://schemas.microsoft.com/office/powerpoint/2010/main" val="375447623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MA" sz="1800" dirty="0">
                <a:solidFill>
                  <a:srgbClr val="EF9119"/>
                </a:solidFill>
                <a:effectLst/>
                <a:latin typeface="Verdana" panose="020B0604030504040204" pitchFamily="34" charset="0"/>
              </a:rPr>
              <a:t>En analysant le calibre des vaisseaux en zones blanches et noires. </a:t>
            </a:r>
            <a:endParaRPr lang="fr-MA" sz="1800" dirty="0">
              <a:solidFill>
                <a:srgbClr val="EF9119"/>
              </a:solidFill>
              <a:effectLst/>
              <a:latin typeface="Helvetica" pitchFamily="2" charset="0"/>
            </a:endParaRPr>
          </a:p>
          <a:p>
            <a:endParaRPr lang="fr-FR" dirty="0"/>
          </a:p>
        </p:txBody>
      </p:sp>
      <p:sp>
        <p:nvSpPr>
          <p:cNvPr id="4" name="Espace réservé du numéro de diapositive 3"/>
          <p:cNvSpPr>
            <a:spLocks noGrp="1"/>
          </p:cNvSpPr>
          <p:nvPr>
            <p:ph type="sldNum" sz="quarter" idx="5"/>
          </p:nvPr>
        </p:nvSpPr>
        <p:spPr/>
        <p:txBody>
          <a:bodyPr/>
          <a:lstStyle/>
          <a:p>
            <a:fld id="{3CA394BE-8FCC-3B43-B0B3-2966C6B629A4}" type="slidenum">
              <a:rPr lang="fr-FR" smtClean="0"/>
              <a:t>4</a:t>
            </a:fld>
            <a:endParaRPr lang="fr-FR"/>
          </a:p>
        </p:txBody>
      </p:sp>
    </p:spTree>
    <p:extLst>
      <p:ext uri="{BB962C8B-B14F-4D97-AF65-F5344CB8AC3E}">
        <p14:creationId xmlns:p14="http://schemas.microsoft.com/office/powerpoint/2010/main" val="159536347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MA" sz="1800" dirty="0">
                <a:solidFill>
                  <a:srgbClr val="EF9119"/>
                </a:solidFill>
                <a:effectLst/>
                <a:latin typeface="Verdana" panose="020B0604030504040204" pitchFamily="34" charset="0"/>
              </a:rPr>
              <a:t>En analysant le calibre des vaisseaux en zones blanches et noires. </a:t>
            </a:r>
            <a:endParaRPr lang="fr-MA" sz="1800" dirty="0">
              <a:solidFill>
                <a:srgbClr val="EF9119"/>
              </a:solidFill>
              <a:effectLst/>
              <a:latin typeface="Helvetica" pitchFamily="2" charset="0"/>
            </a:endParaRPr>
          </a:p>
          <a:p>
            <a:endParaRPr lang="fr-FR" dirty="0"/>
          </a:p>
        </p:txBody>
      </p:sp>
      <p:sp>
        <p:nvSpPr>
          <p:cNvPr id="4" name="Espace réservé du numéro de diapositive 3"/>
          <p:cNvSpPr>
            <a:spLocks noGrp="1"/>
          </p:cNvSpPr>
          <p:nvPr>
            <p:ph type="sldNum" sz="quarter" idx="5"/>
          </p:nvPr>
        </p:nvSpPr>
        <p:spPr/>
        <p:txBody>
          <a:bodyPr/>
          <a:lstStyle/>
          <a:p>
            <a:fld id="{3CA394BE-8FCC-3B43-B0B3-2966C6B629A4}" type="slidenum">
              <a:rPr lang="fr-FR" smtClean="0"/>
              <a:t>5</a:t>
            </a:fld>
            <a:endParaRPr lang="fr-FR"/>
          </a:p>
        </p:txBody>
      </p:sp>
    </p:spTree>
    <p:extLst>
      <p:ext uri="{BB962C8B-B14F-4D97-AF65-F5344CB8AC3E}">
        <p14:creationId xmlns:p14="http://schemas.microsoft.com/office/powerpoint/2010/main" val="131170904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algn="l"/>
            <a:r>
              <a:rPr lang="fr-MA" b="1" i="0" u="none" strike="noStrike" dirty="0">
                <a:solidFill>
                  <a:srgbClr val="000000"/>
                </a:solidFill>
                <a:effectLst/>
              </a:rPr>
              <a:t>Bronchiolite constrictive chez une femme de 72 ans atteinte de maladie du greffon contre l’hôte.</a:t>
            </a:r>
            <a:endParaRPr lang="fr-MA" b="0" i="0" u="none" strike="noStrike" dirty="0">
              <a:solidFill>
                <a:srgbClr val="000000"/>
              </a:solidFill>
              <a:effectLst/>
            </a:endParaRPr>
          </a:p>
          <a:p>
            <a:pPr algn="l"/>
            <a:r>
              <a:rPr lang="fr-MA" b="0" i="0" u="none" strike="noStrike" dirty="0">
                <a:solidFill>
                  <a:srgbClr val="000000"/>
                </a:solidFill>
                <a:effectLst/>
              </a:rPr>
              <a:t>(a) Coupe axiale en TDM montrant un aspect d’atténuation en mosaïque Les bronches présentent des bronchectasies discrètes avec épaississement pariétal (flèches).</a:t>
            </a:r>
          </a:p>
          <a:p>
            <a:pPr algn="l"/>
            <a:r>
              <a:rPr lang="fr-MA" b="0" i="0" u="none" strike="noStrike" dirty="0">
                <a:solidFill>
                  <a:srgbClr val="000000"/>
                </a:solidFill>
                <a:effectLst/>
              </a:rPr>
              <a:t>(b) Aspect macroscopique pulmonaire à l’autopsie montrant que, même après le décès et l’ouverture de la cage thoracique, les poumons demeurent distendus en raison de la sévérité de la bronchiolite constrictive. En situation normale, l’ensemble du parenchyme pulmonaire s’affaisse après le décès. Dans ce cas, seuls quelques lobules secondaires se collabent (flèches).</a:t>
            </a:r>
          </a:p>
          <a:p>
            <a:endParaRPr lang="fr-FR" dirty="0"/>
          </a:p>
        </p:txBody>
      </p:sp>
      <p:sp>
        <p:nvSpPr>
          <p:cNvPr id="4" name="Espace réservé du numéro de diapositive 3"/>
          <p:cNvSpPr>
            <a:spLocks noGrp="1"/>
          </p:cNvSpPr>
          <p:nvPr>
            <p:ph type="sldNum" sz="quarter" idx="5"/>
          </p:nvPr>
        </p:nvSpPr>
        <p:spPr/>
        <p:txBody>
          <a:bodyPr/>
          <a:lstStyle/>
          <a:p>
            <a:fld id="{3CA394BE-8FCC-3B43-B0B3-2966C6B629A4}" type="slidenum">
              <a:rPr lang="fr-FR" smtClean="0"/>
              <a:t>6</a:t>
            </a:fld>
            <a:endParaRPr lang="fr-FR"/>
          </a:p>
        </p:txBody>
      </p:sp>
    </p:spTree>
    <p:extLst>
      <p:ext uri="{BB962C8B-B14F-4D97-AF65-F5344CB8AC3E}">
        <p14:creationId xmlns:p14="http://schemas.microsoft.com/office/powerpoint/2010/main" val="203934417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342586FF-CB19-0EEB-FA44-50A4900DFA73}"/>
              </a:ext>
            </a:extLst>
          </p:cNvPr>
          <p:cNvSpPr>
            <a:spLocks noGrp="1"/>
          </p:cNvSpPr>
          <p:nvPr>
            <p:ph type="ctrTitle"/>
          </p:nvPr>
        </p:nvSpPr>
        <p:spPr>
          <a:xfrm>
            <a:off x="1524000" y="1122363"/>
            <a:ext cx="9144000" cy="2387600"/>
          </a:xfrm>
        </p:spPr>
        <p:txBody>
          <a:bodyPr anchor="b"/>
          <a:lstStyle>
            <a:lvl1pPr algn="ctr">
              <a:defRPr sz="6000"/>
            </a:lvl1pPr>
          </a:lstStyle>
          <a:p>
            <a:r>
              <a:rPr lang="fr-FR"/>
              <a:t>Modifiez le style du titre</a:t>
            </a:r>
          </a:p>
        </p:txBody>
      </p:sp>
      <p:sp>
        <p:nvSpPr>
          <p:cNvPr id="3" name="Sous-titre 2">
            <a:extLst>
              <a:ext uri="{FF2B5EF4-FFF2-40B4-BE49-F238E27FC236}">
                <a16:creationId xmlns:a16="http://schemas.microsoft.com/office/drawing/2014/main" id="{F6CD5D58-2AC0-5562-8A0A-E483407755CF}"/>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a:t>Modifiez le style des sous-titres du masque</a:t>
            </a:r>
          </a:p>
        </p:txBody>
      </p:sp>
      <p:sp>
        <p:nvSpPr>
          <p:cNvPr id="4" name="Espace réservé de la date 3">
            <a:extLst>
              <a:ext uri="{FF2B5EF4-FFF2-40B4-BE49-F238E27FC236}">
                <a16:creationId xmlns:a16="http://schemas.microsoft.com/office/drawing/2014/main" id="{C8A596FC-FAB3-3AE2-9663-75B4312B46B0}"/>
              </a:ext>
            </a:extLst>
          </p:cNvPr>
          <p:cNvSpPr>
            <a:spLocks noGrp="1"/>
          </p:cNvSpPr>
          <p:nvPr>
            <p:ph type="dt" sz="half" idx="10"/>
          </p:nvPr>
        </p:nvSpPr>
        <p:spPr/>
        <p:txBody>
          <a:bodyPr/>
          <a:lstStyle/>
          <a:p>
            <a:fld id="{6EE73FC5-A987-C844-8FD6-70BD0E3C9FC0}" type="datetimeFigureOut">
              <a:rPr lang="fr-FR" smtClean="0"/>
              <a:t>05/03/2026</a:t>
            </a:fld>
            <a:endParaRPr lang="fr-FR"/>
          </a:p>
        </p:txBody>
      </p:sp>
      <p:sp>
        <p:nvSpPr>
          <p:cNvPr id="5" name="Espace réservé du pied de page 4">
            <a:extLst>
              <a:ext uri="{FF2B5EF4-FFF2-40B4-BE49-F238E27FC236}">
                <a16:creationId xmlns:a16="http://schemas.microsoft.com/office/drawing/2014/main" id="{E3D12CD6-08FB-D4A4-7F67-1A931AB40353}"/>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8A7439C7-9862-256A-A678-73FC52771AC5}"/>
              </a:ext>
            </a:extLst>
          </p:cNvPr>
          <p:cNvSpPr>
            <a:spLocks noGrp="1"/>
          </p:cNvSpPr>
          <p:nvPr>
            <p:ph type="sldNum" sz="quarter" idx="12"/>
          </p:nvPr>
        </p:nvSpPr>
        <p:spPr/>
        <p:txBody>
          <a:bodyPr/>
          <a:lstStyle/>
          <a:p>
            <a:fld id="{F71CAD38-FE42-4940-AB50-DD72E41DD913}" type="slidenum">
              <a:rPr lang="fr-FR" smtClean="0"/>
              <a:t>‹N°›</a:t>
            </a:fld>
            <a:endParaRPr lang="fr-FR"/>
          </a:p>
        </p:txBody>
      </p:sp>
    </p:spTree>
    <p:extLst>
      <p:ext uri="{BB962C8B-B14F-4D97-AF65-F5344CB8AC3E}">
        <p14:creationId xmlns:p14="http://schemas.microsoft.com/office/powerpoint/2010/main" val="192030094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3A647B04-754E-3F92-73BC-CDD47495FA2A}"/>
              </a:ext>
            </a:extLst>
          </p:cNvPr>
          <p:cNvSpPr>
            <a:spLocks noGrp="1"/>
          </p:cNvSpPr>
          <p:nvPr>
            <p:ph type="title"/>
          </p:nvPr>
        </p:nvSpPr>
        <p:spPr/>
        <p:txBody>
          <a:bodyPr/>
          <a:lstStyle/>
          <a:p>
            <a:r>
              <a:rPr lang="fr-FR"/>
              <a:t>Modifiez le style du titre</a:t>
            </a:r>
          </a:p>
        </p:txBody>
      </p:sp>
      <p:sp>
        <p:nvSpPr>
          <p:cNvPr id="3" name="Espace réservé du contenu 2">
            <a:extLst>
              <a:ext uri="{FF2B5EF4-FFF2-40B4-BE49-F238E27FC236}">
                <a16:creationId xmlns:a16="http://schemas.microsoft.com/office/drawing/2014/main" id="{C038CA58-B174-36B4-E374-F65F2D6FE517}"/>
              </a:ext>
            </a:extLst>
          </p:cNvPr>
          <p:cNvSpPr>
            <a:spLocks noGrp="1"/>
          </p:cNvSpPr>
          <p:nvPr>
            <p:ph idx="1"/>
          </p:nvPr>
        </p:nvSpPr>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10E217E5-7CDF-DD28-65F4-BCAEA602E4C0}"/>
              </a:ext>
            </a:extLst>
          </p:cNvPr>
          <p:cNvSpPr>
            <a:spLocks noGrp="1"/>
          </p:cNvSpPr>
          <p:nvPr>
            <p:ph type="dt" sz="half" idx="10"/>
          </p:nvPr>
        </p:nvSpPr>
        <p:spPr/>
        <p:txBody>
          <a:bodyPr/>
          <a:lstStyle/>
          <a:p>
            <a:fld id="{6EE73FC5-A987-C844-8FD6-70BD0E3C9FC0}" type="datetimeFigureOut">
              <a:rPr lang="fr-FR" smtClean="0"/>
              <a:t>05/03/2026</a:t>
            </a:fld>
            <a:endParaRPr lang="fr-FR"/>
          </a:p>
        </p:txBody>
      </p:sp>
      <p:sp>
        <p:nvSpPr>
          <p:cNvPr id="5" name="Espace réservé du pied de page 4">
            <a:extLst>
              <a:ext uri="{FF2B5EF4-FFF2-40B4-BE49-F238E27FC236}">
                <a16:creationId xmlns:a16="http://schemas.microsoft.com/office/drawing/2014/main" id="{564D1865-D1E9-66D4-F8ED-0163FBAE32D0}"/>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8FFCBA36-BE6E-57DA-50B0-1CF99E6D48C8}"/>
              </a:ext>
            </a:extLst>
          </p:cNvPr>
          <p:cNvSpPr>
            <a:spLocks noGrp="1"/>
          </p:cNvSpPr>
          <p:nvPr>
            <p:ph type="sldNum" sz="quarter" idx="12"/>
          </p:nvPr>
        </p:nvSpPr>
        <p:spPr/>
        <p:txBody>
          <a:bodyPr/>
          <a:lstStyle/>
          <a:p>
            <a:fld id="{F71CAD38-FE42-4940-AB50-DD72E41DD913}" type="slidenum">
              <a:rPr lang="fr-FR" smtClean="0"/>
              <a:t>‹N°›</a:t>
            </a:fld>
            <a:endParaRPr lang="fr-FR"/>
          </a:p>
        </p:txBody>
      </p:sp>
    </p:spTree>
    <p:extLst>
      <p:ext uri="{BB962C8B-B14F-4D97-AF65-F5344CB8AC3E}">
        <p14:creationId xmlns:p14="http://schemas.microsoft.com/office/powerpoint/2010/main" val="218501059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FD0FA125-ECD0-0076-C556-683AFA0397D5}"/>
              </a:ext>
            </a:extLst>
          </p:cNvPr>
          <p:cNvSpPr>
            <a:spLocks noGrp="1"/>
          </p:cNvSpPr>
          <p:nvPr>
            <p:ph type="title"/>
          </p:nvPr>
        </p:nvSpPr>
        <p:spPr>
          <a:xfrm>
            <a:off x="831850" y="1709738"/>
            <a:ext cx="10515600" cy="2852737"/>
          </a:xfrm>
        </p:spPr>
        <p:txBody>
          <a:bodyPr anchor="b"/>
          <a:lstStyle>
            <a:lvl1pPr>
              <a:defRPr sz="6000"/>
            </a:lvl1pPr>
          </a:lstStyle>
          <a:p>
            <a:r>
              <a:rPr lang="fr-FR"/>
              <a:t>Modifiez le style du titre</a:t>
            </a:r>
          </a:p>
        </p:txBody>
      </p:sp>
      <p:sp>
        <p:nvSpPr>
          <p:cNvPr id="3" name="Espace réservé du texte 2">
            <a:extLst>
              <a:ext uri="{FF2B5EF4-FFF2-40B4-BE49-F238E27FC236}">
                <a16:creationId xmlns:a16="http://schemas.microsoft.com/office/drawing/2014/main" id="{78AEF4EA-CFB4-1F9C-636C-5690B6CB6327}"/>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r-FR"/>
              <a:t>Cliquez pour modifier les styles du texte du masque</a:t>
            </a:r>
          </a:p>
        </p:txBody>
      </p:sp>
      <p:sp>
        <p:nvSpPr>
          <p:cNvPr id="4" name="Espace réservé de la date 3">
            <a:extLst>
              <a:ext uri="{FF2B5EF4-FFF2-40B4-BE49-F238E27FC236}">
                <a16:creationId xmlns:a16="http://schemas.microsoft.com/office/drawing/2014/main" id="{7E667F25-199A-E4E7-8065-3A3822A25F3F}"/>
              </a:ext>
            </a:extLst>
          </p:cNvPr>
          <p:cNvSpPr>
            <a:spLocks noGrp="1"/>
          </p:cNvSpPr>
          <p:nvPr>
            <p:ph type="dt" sz="half" idx="10"/>
          </p:nvPr>
        </p:nvSpPr>
        <p:spPr/>
        <p:txBody>
          <a:bodyPr/>
          <a:lstStyle/>
          <a:p>
            <a:fld id="{6EE73FC5-A987-C844-8FD6-70BD0E3C9FC0}" type="datetimeFigureOut">
              <a:rPr lang="fr-FR" smtClean="0"/>
              <a:t>05/03/2026</a:t>
            </a:fld>
            <a:endParaRPr lang="fr-FR"/>
          </a:p>
        </p:txBody>
      </p:sp>
      <p:sp>
        <p:nvSpPr>
          <p:cNvPr id="5" name="Espace réservé du pied de page 4">
            <a:extLst>
              <a:ext uri="{FF2B5EF4-FFF2-40B4-BE49-F238E27FC236}">
                <a16:creationId xmlns:a16="http://schemas.microsoft.com/office/drawing/2014/main" id="{5AC7DFF2-42B4-703A-EE45-13B483029B11}"/>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4EC0E78D-A2DD-0908-6D56-40D4F472717A}"/>
              </a:ext>
            </a:extLst>
          </p:cNvPr>
          <p:cNvSpPr>
            <a:spLocks noGrp="1"/>
          </p:cNvSpPr>
          <p:nvPr>
            <p:ph type="sldNum" sz="quarter" idx="12"/>
          </p:nvPr>
        </p:nvSpPr>
        <p:spPr/>
        <p:txBody>
          <a:bodyPr/>
          <a:lstStyle/>
          <a:p>
            <a:fld id="{F71CAD38-FE42-4940-AB50-DD72E41DD913}" type="slidenum">
              <a:rPr lang="fr-FR" smtClean="0"/>
              <a:t>‹N°›</a:t>
            </a:fld>
            <a:endParaRPr lang="fr-FR"/>
          </a:p>
        </p:txBody>
      </p:sp>
    </p:spTree>
    <p:extLst>
      <p:ext uri="{BB962C8B-B14F-4D97-AF65-F5344CB8AC3E}">
        <p14:creationId xmlns:p14="http://schemas.microsoft.com/office/powerpoint/2010/main" val="369818671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A0F09681-1E18-BD4A-DA8C-54DEAE99C1E6}"/>
              </a:ext>
            </a:extLst>
          </p:cNvPr>
          <p:cNvSpPr>
            <a:spLocks noGrp="1"/>
          </p:cNvSpPr>
          <p:nvPr>
            <p:ph type="title"/>
          </p:nvPr>
        </p:nvSpPr>
        <p:spPr/>
        <p:txBody>
          <a:bodyPr/>
          <a:lstStyle/>
          <a:p>
            <a:r>
              <a:rPr lang="fr-FR"/>
              <a:t>Modifiez le style du titre</a:t>
            </a:r>
          </a:p>
        </p:txBody>
      </p:sp>
      <p:sp>
        <p:nvSpPr>
          <p:cNvPr id="3" name="Espace réservé du contenu 2">
            <a:extLst>
              <a:ext uri="{FF2B5EF4-FFF2-40B4-BE49-F238E27FC236}">
                <a16:creationId xmlns:a16="http://schemas.microsoft.com/office/drawing/2014/main" id="{E6E8D5B4-B617-E6B5-EF95-0BD636BD67DF}"/>
              </a:ext>
            </a:extLst>
          </p:cNvPr>
          <p:cNvSpPr>
            <a:spLocks noGrp="1"/>
          </p:cNvSpPr>
          <p:nvPr>
            <p:ph sz="half" idx="1"/>
          </p:nvPr>
        </p:nvSpPr>
        <p:spPr>
          <a:xfrm>
            <a:off x="838200" y="1825625"/>
            <a:ext cx="5181600" cy="435133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contenu 3">
            <a:extLst>
              <a:ext uri="{FF2B5EF4-FFF2-40B4-BE49-F238E27FC236}">
                <a16:creationId xmlns:a16="http://schemas.microsoft.com/office/drawing/2014/main" id="{35326B44-4C44-5449-C975-B66A72DE22B6}"/>
              </a:ext>
            </a:extLst>
          </p:cNvPr>
          <p:cNvSpPr>
            <a:spLocks noGrp="1"/>
          </p:cNvSpPr>
          <p:nvPr>
            <p:ph sz="half" idx="2"/>
          </p:nvPr>
        </p:nvSpPr>
        <p:spPr>
          <a:xfrm>
            <a:off x="6172200" y="1825625"/>
            <a:ext cx="5181600" cy="435133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e la date 4">
            <a:extLst>
              <a:ext uri="{FF2B5EF4-FFF2-40B4-BE49-F238E27FC236}">
                <a16:creationId xmlns:a16="http://schemas.microsoft.com/office/drawing/2014/main" id="{0D00AC93-A7DF-0A46-9750-5DD032A026EC}"/>
              </a:ext>
            </a:extLst>
          </p:cNvPr>
          <p:cNvSpPr>
            <a:spLocks noGrp="1"/>
          </p:cNvSpPr>
          <p:nvPr>
            <p:ph type="dt" sz="half" idx="10"/>
          </p:nvPr>
        </p:nvSpPr>
        <p:spPr/>
        <p:txBody>
          <a:bodyPr/>
          <a:lstStyle/>
          <a:p>
            <a:fld id="{6EE73FC5-A987-C844-8FD6-70BD0E3C9FC0}" type="datetimeFigureOut">
              <a:rPr lang="fr-FR" smtClean="0"/>
              <a:t>05/03/2026</a:t>
            </a:fld>
            <a:endParaRPr lang="fr-FR"/>
          </a:p>
        </p:txBody>
      </p:sp>
      <p:sp>
        <p:nvSpPr>
          <p:cNvPr id="6" name="Espace réservé du pied de page 5">
            <a:extLst>
              <a:ext uri="{FF2B5EF4-FFF2-40B4-BE49-F238E27FC236}">
                <a16:creationId xmlns:a16="http://schemas.microsoft.com/office/drawing/2014/main" id="{6261EE8C-5702-0A5A-BB25-B8BAE3C6A281}"/>
              </a:ext>
            </a:extLst>
          </p:cNvPr>
          <p:cNvSpPr>
            <a:spLocks noGrp="1"/>
          </p:cNvSpPr>
          <p:nvPr>
            <p:ph type="ftr" sz="quarter" idx="11"/>
          </p:nvPr>
        </p:nvSpPr>
        <p:spPr/>
        <p:txBody>
          <a:bodyPr/>
          <a:lstStyle/>
          <a:p>
            <a:endParaRPr lang="fr-FR"/>
          </a:p>
        </p:txBody>
      </p:sp>
      <p:sp>
        <p:nvSpPr>
          <p:cNvPr id="7" name="Espace réservé du numéro de diapositive 6">
            <a:extLst>
              <a:ext uri="{FF2B5EF4-FFF2-40B4-BE49-F238E27FC236}">
                <a16:creationId xmlns:a16="http://schemas.microsoft.com/office/drawing/2014/main" id="{AD5CE88D-24AE-10C9-CDF0-115CB0E24AFB}"/>
              </a:ext>
            </a:extLst>
          </p:cNvPr>
          <p:cNvSpPr>
            <a:spLocks noGrp="1"/>
          </p:cNvSpPr>
          <p:nvPr>
            <p:ph type="sldNum" sz="quarter" idx="12"/>
          </p:nvPr>
        </p:nvSpPr>
        <p:spPr/>
        <p:txBody>
          <a:bodyPr/>
          <a:lstStyle/>
          <a:p>
            <a:fld id="{F71CAD38-FE42-4940-AB50-DD72E41DD913}" type="slidenum">
              <a:rPr lang="fr-FR" smtClean="0"/>
              <a:t>‹N°›</a:t>
            </a:fld>
            <a:endParaRPr lang="fr-FR"/>
          </a:p>
        </p:txBody>
      </p:sp>
    </p:spTree>
    <p:extLst>
      <p:ext uri="{BB962C8B-B14F-4D97-AF65-F5344CB8AC3E}">
        <p14:creationId xmlns:p14="http://schemas.microsoft.com/office/powerpoint/2010/main" val="420450673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8B2D8D5E-DD64-EC01-3D03-F3129261C580}"/>
              </a:ext>
            </a:extLst>
          </p:cNvPr>
          <p:cNvSpPr>
            <a:spLocks noGrp="1"/>
          </p:cNvSpPr>
          <p:nvPr>
            <p:ph type="title"/>
          </p:nvPr>
        </p:nvSpPr>
        <p:spPr>
          <a:xfrm>
            <a:off x="839788" y="365125"/>
            <a:ext cx="10515600" cy="1325563"/>
          </a:xfrm>
        </p:spPr>
        <p:txBody>
          <a:bodyPr/>
          <a:lstStyle/>
          <a:p>
            <a:r>
              <a:rPr lang="fr-FR"/>
              <a:t>Modifiez le style du titre</a:t>
            </a:r>
          </a:p>
        </p:txBody>
      </p:sp>
      <p:sp>
        <p:nvSpPr>
          <p:cNvPr id="3" name="Espace réservé du texte 2">
            <a:extLst>
              <a:ext uri="{FF2B5EF4-FFF2-40B4-BE49-F238E27FC236}">
                <a16:creationId xmlns:a16="http://schemas.microsoft.com/office/drawing/2014/main" id="{C799AEE6-A3D7-0E7B-6E77-D1C88BF3094E}"/>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4" name="Espace réservé du contenu 3">
            <a:extLst>
              <a:ext uri="{FF2B5EF4-FFF2-40B4-BE49-F238E27FC236}">
                <a16:creationId xmlns:a16="http://schemas.microsoft.com/office/drawing/2014/main" id="{7B06DD58-524E-14A3-8C46-E6867CDBE3F9}"/>
              </a:ext>
            </a:extLst>
          </p:cNvPr>
          <p:cNvSpPr>
            <a:spLocks noGrp="1"/>
          </p:cNvSpPr>
          <p:nvPr>
            <p:ph sz="half" idx="2"/>
          </p:nvPr>
        </p:nvSpPr>
        <p:spPr>
          <a:xfrm>
            <a:off x="839788" y="2505075"/>
            <a:ext cx="5157787"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u texte 4">
            <a:extLst>
              <a:ext uri="{FF2B5EF4-FFF2-40B4-BE49-F238E27FC236}">
                <a16:creationId xmlns:a16="http://schemas.microsoft.com/office/drawing/2014/main" id="{7024DE03-E63C-94A3-6CDE-D1BFE64C5796}"/>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6" name="Espace réservé du contenu 5">
            <a:extLst>
              <a:ext uri="{FF2B5EF4-FFF2-40B4-BE49-F238E27FC236}">
                <a16:creationId xmlns:a16="http://schemas.microsoft.com/office/drawing/2014/main" id="{E81D7792-E161-6435-2644-36D915E5CD35}"/>
              </a:ext>
            </a:extLst>
          </p:cNvPr>
          <p:cNvSpPr>
            <a:spLocks noGrp="1"/>
          </p:cNvSpPr>
          <p:nvPr>
            <p:ph sz="quarter" idx="4"/>
          </p:nvPr>
        </p:nvSpPr>
        <p:spPr>
          <a:xfrm>
            <a:off x="6172200" y="2505075"/>
            <a:ext cx="5183188"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7" name="Espace réservé de la date 6">
            <a:extLst>
              <a:ext uri="{FF2B5EF4-FFF2-40B4-BE49-F238E27FC236}">
                <a16:creationId xmlns:a16="http://schemas.microsoft.com/office/drawing/2014/main" id="{0E038BCA-8D2A-2A37-4C70-31A1257673C4}"/>
              </a:ext>
            </a:extLst>
          </p:cNvPr>
          <p:cNvSpPr>
            <a:spLocks noGrp="1"/>
          </p:cNvSpPr>
          <p:nvPr>
            <p:ph type="dt" sz="half" idx="10"/>
          </p:nvPr>
        </p:nvSpPr>
        <p:spPr/>
        <p:txBody>
          <a:bodyPr/>
          <a:lstStyle/>
          <a:p>
            <a:fld id="{6EE73FC5-A987-C844-8FD6-70BD0E3C9FC0}" type="datetimeFigureOut">
              <a:rPr lang="fr-FR" smtClean="0"/>
              <a:t>05/03/2026</a:t>
            </a:fld>
            <a:endParaRPr lang="fr-FR"/>
          </a:p>
        </p:txBody>
      </p:sp>
      <p:sp>
        <p:nvSpPr>
          <p:cNvPr id="8" name="Espace réservé du pied de page 7">
            <a:extLst>
              <a:ext uri="{FF2B5EF4-FFF2-40B4-BE49-F238E27FC236}">
                <a16:creationId xmlns:a16="http://schemas.microsoft.com/office/drawing/2014/main" id="{526E166F-94F1-B455-CA96-AD53AA5B9256}"/>
              </a:ext>
            </a:extLst>
          </p:cNvPr>
          <p:cNvSpPr>
            <a:spLocks noGrp="1"/>
          </p:cNvSpPr>
          <p:nvPr>
            <p:ph type="ftr" sz="quarter" idx="11"/>
          </p:nvPr>
        </p:nvSpPr>
        <p:spPr/>
        <p:txBody>
          <a:bodyPr/>
          <a:lstStyle/>
          <a:p>
            <a:endParaRPr lang="fr-FR"/>
          </a:p>
        </p:txBody>
      </p:sp>
      <p:sp>
        <p:nvSpPr>
          <p:cNvPr id="9" name="Espace réservé du numéro de diapositive 8">
            <a:extLst>
              <a:ext uri="{FF2B5EF4-FFF2-40B4-BE49-F238E27FC236}">
                <a16:creationId xmlns:a16="http://schemas.microsoft.com/office/drawing/2014/main" id="{299EC6AC-8BDF-1AAC-B12D-21A904E63764}"/>
              </a:ext>
            </a:extLst>
          </p:cNvPr>
          <p:cNvSpPr>
            <a:spLocks noGrp="1"/>
          </p:cNvSpPr>
          <p:nvPr>
            <p:ph type="sldNum" sz="quarter" idx="12"/>
          </p:nvPr>
        </p:nvSpPr>
        <p:spPr/>
        <p:txBody>
          <a:bodyPr/>
          <a:lstStyle/>
          <a:p>
            <a:fld id="{F71CAD38-FE42-4940-AB50-DD72E41DD913}" type="slidenum">
              <a:rPr lang="fr-FR" smtClean="0"/>
              <a:t>‹N°›</a:t>
            </a:fld>
            <a:endParaRPr lang="fr-FR"/>
          </a:p>
        </p:txBody>
      </p:sp>
    </p:spTree>
    <p:extLst>
      <p:ext uri="{BB962C8B-B14F-4D97-AF65-F5344CB8AC3E}">
        <p14:creationId xmlns:p14="http://schemas.microsoft.com/office/powerpoint/2010/main" val="211447295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DB853A41-B88D-7209-6C57-EBCEEA1ED340}"/>
              </a:ext>
            </a:extLst>
          </p:cNvPr>
          <p:cNvSpPr>
            <a:spLocks noGrp="1"/>
          </p:cNvSpPr>
          <p:nvPr>
            <p:ph type="title"/>
          </p:nvPr>
        </p:nvSpPr>
        <p:spPr/>
        <p:txBody>
          <a:bodyPr/>
          <a:lstStyle/>
          <a:p>
            <a:r>
              <a:rPr lang="fr-FR"/>
              <a:t>Modifiez le style du titre</a:t>
            </a:r>
          </a:p>
        </p:txBody>
      </p:sp>
      <p:sp>
        <p:nvSpPr>
          <p:cNvPr id="3" name="Espace réservé de la date 2">
            <a:extLst>
              <a:ext uri="{FF2B5EF4-FFF2-40B4-BE49-F238E27FC236}">
                <a16:creationId xmlns:a16="http://schemas.microsoft.com/office/drawing/2014/main" id="{11AEA07B-4D8B-2621-B1F4-B4ECF6FA4F21}"/>
              </a:ext>
            </a:extLst>
          </p:cNvPr>
          <p:cNvSpPr>
            <a:spLocks noGrp="1"/>
          </p:cNvSpPr>
          <p:nvPr>
            <p:ph type="dt" sz="half" idx="10"/>
          </p:nvPr>
        </p:nvSpPr>
        <p:spPr/>
        <p:txBody>
          <a:bodyPr/>
          <a:lstStyle/>
          <a:p>
            <a:fld id="{6EE73FC5-A987-C844-8FD6-70BD0E3C9FC0}" type="datetimeFigureOut">
              <a:rPr lang="fr-FR" smtClean="0"/>
              <a:t>05/03/2026</a:t>
            </a:fld>
            <a:endParaRPr lang="fr-FR"/>
          </a:p>
        </p:txBody>
      </p:sp>
      <p:sp>
        <p:nvSpPr>
          <p:cNvPr id="4" name="Espace réservé du pied de page 3">
            <a:extLst>
              <a:ext uri="{FF2B5EF4-FFF2-40B4-BE49-F238E27FC236}">
                <a16:creationId xmlns:a16="http://schemas.microsoft.com/office/drawing/2014/main" id="{2C2C04E1-C18F-2636-E99C-0E4A9C18C1E0}"/>
              </a:ext>
            </a:extLst>
          </p:cNvPr>
          <p:cNvSpPr>
            <a:spLocks noGrp="1"/>
          </p:cNvSpPr>
          <p:nvPr>
            <p:ph type="ftr" sz="quarter" idx="11"/>
          </p:nvPr>
        </p:nvSpPr>
        <p:spPr/>
        <p:txBody>
          <a:bodyPr/>
          <a:lstStyle/>
          <a:p>
            <a:endParaRPr lang="fr-FR"/>
          </a:p>
        </p:txBody>
      </p:sp>
      <p:sp>
        <p:nvSpPr>
          <p:cNvPr id="5" name="Espace réservé du numéro de diapositive 4">
            <a:extLst>
              <a:ext uri="{FF2B5EF4-FFF2-40B4-BE49-F238E27FC236}">
                <a16:creationId xmlns:a16="http://schemas.microsoft.com/office/drawing/2014/main" id="{3A69B610-8D5A-7311-C3F1-5B9941D09F58}"/>
              </a:ext>
            </a:extLst>
          </p:cNvPr>
          <p:cNvSpPr>
            <a:spLocks noGrp="1"/>
          </p:cNvSpPr>
          <p:nvPr>
            <p:ph type="sldNum" sz="quarter" idx="12"/>
          </p:nvPr>
        </p:nvSpPr>
        <p:spPr/>
        <p:txBody>
          <a:bodyPr/>
          <a:lstStyle/>
          <a:p>
            <a:fld id="{F71CAD38-FE42-4940-AB50-DD72E41DD913}" type="slidenum">
              <a:rPr lang="fr-FR" smtClean="0"/>
              <a:t>‹N°›</a:t>
            </a:fld>
            <a:endParaRPr lang="fr-FR"/>
          </a:p>
        </p:txBody>
      </p:sp>
    </p:spTree>
    <p:extLst>
      <p:ext uri="{BB962C8B-B14F-4D97-AF65-F5344CB8AC3E}">
        <p14:creationId xmlns:p14="http://schemas.microsoft.com/office/powerpoint/2010/main" val="390399593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1">
            <a:extLst>
              <a:ext uri="{FF2B5EF4-FFF2-40B4-BE49-F238E27FC236}">
                <a16:creationId xmlns:a16="http://schemas.microsoft.com/office/drawing/2014/main" id="{0394585D-8088-23F2-BF61-56727D75B23B}"/>
              </a:ext>
            </a:extLst>
          </p:cNvPr>
          <p:cNvSpPr>
            <a:spLocks noGrp="1"/>
          </p:cNvSpPr>
          <p:nvPr>
            <p:ph type="dt" sz="half" idx="10"/>
          </p:nvPr>
        </p:nvSpPr>
        <p:spPr/>
        <p:txBody>
          <a:bodyPr/>
          <a:lstStyle/>
          <a:p>
            <a:fld id="{6EE73FC5-A987-C844-8FD6-70BD0E3C9FC0}" type="datetimeFigureOut">
              <a:rPr lang="fr-FR" smtClean="0"/>
              <a:t>05/03/2026</a:t>
            </a:fld>
            <a:endParaRPr lang="fr-FR"/>
          </a:p>
        </p:txBody>
      </p:sp>
      <p:sp>
        <p:nvSpPr>
          <p:cNvPr id="3" name="Espace réservé du pied de page 2">
            <a:extLst>
              <a:ext uri="{FF2B5EF4-FFF2-40B4-BE49-F238E27FC236}">
                <a16:creationId xmlns:a16="http://schemas.microsoft.com/office/drawing/2014/main" id="{757B2AFE-1485-D277-6A82-AE296A4FD81F}"/>
              </a:ext>
            </a:extLst>
          </p:cNvPr>
          <p:cNvSpPr>
            <a:spLocks noGrp="1"/>
          </p:cNvSpPr>
          <p:nvPr>
            <p:ph type="ftr" sz="quarter" idx="11"/>
          </p:nvPr>
        </p:nvSpPr>
        <p:spPr/>
        <p:txBody>
          <a:bodyPr/>
          <a:lstStyle/>
          <a:p>
            <a:endParaRPr lang="fr-FR"/>
          </a:p>
        </p:txBody>
      </p:sp>
      <p:sp>
        <p:nvSpPr>
          <p:cNvPr id="4" name="Espace réservé du numéro de diapositive 3">
            <a:extLst>
              <a:ext uri="{FF2B5EF4-FFF2-40B4-BE49-F238E27FC236}">
                <a16:creationId xmlns:a16="http://schemas.microsoft.com/office/drawing/2014/main" id="{6715C2B3-32BB-9127-32DC-762DAA34B524}"/>
              </a:ext>
            </a:extLst>
          </p:cNvPr>
          <p:cNvSpPr>
            <a:spLocks noGrp="1"/>
          </p:cNvSpPr>
          <p:nvPr>
            <p:ph type="sldNum" sz="quarter" idx="12"/>
          </p:nvPr>
        </p:nvSpPr>
        <p:spPr/>
        <p:txBody>
          <a:bodyPr/>
          <a:lstStyle/>
          <a:p>
            <a:fld id="{F71CAD38-FE42-4940-AB50-DD72E41DD913}" type="slidenum">
              <a:rPr lang="fr-FR" smtClean="0"/>
              <a:t>‹N°›</a:t>
            </a:fld>
            <a:endParaRPr lang="fr-FR"/>
          </a:p>
        </p:txBody>
      </p:sp>
    </p:spTree>
    <p:extLst>
      <p:ext uri="{BB962C8B-B14F-4D97-AF65-F5344CB8AC3E}">
        <p14:creationId xmlns:p14="http://schemas.microsoft.com/office/powerpoint/2010/main" val="363452586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368B2809-C366-E36D-261D-D608380E3A88}"/>
              </a:ext>
            </a:extLst>
          </p:cNvPr>
          <p:cNvSpPr>
            <a:spLocks noGrp="1"/>
          </p:cNvSpPr>
          <p:nvPr>
            <p:ph type="title"/>
          </p:nvPr>
        </p:nvSpPr>
        <p:spPr>
          <a:xfrm>
            <a:off x="839788" y="457200"/>
            <a:ext cx="3932237" cy="1600200"/>
          </a:xfrm>
        </p:spPr>
        <p:txBody>
          <a:bodyPr anchor="b"/>
          <a:lstStyle>
            <a:lvl1pPr>
              <a:defRPr sz="3200"/>
            </a:lvl1pPr>
          </a:lstStyle>
          <a:p>
            <a:r>
              <a:rPr lang="fr-FR"/>
              <a:t>Modifiez le style du titre</a:t>
            </a:r>
          </a:p>
        </p:txBody>
      </p:sp>
      <p:sp>
        <p:nvSpPr>
          <p:cNvPr id="3" name="Espace réservé du contenu 2">
            <a:extLst>
              <a:ext uri="{FF2B5EF4-FFF2-40B4-BE49-F238E27FC236}">
                <a16:creationId xmlns:a16="http://schemas.microsoft.com/office/drawing/2014/main" id="{C9591785-8FAC-1480-BCFE-24BAE5100D31}"/>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texte 3">
            <a:extLst>
              <a:ext uri="{FF2B5EF4-FFF2-40B4-BE49-F238E27FC236}">
                <a16:creationId xmlns:a16="http://schemas.microsoft.com/office/drawing/2014/main" id="{42281645-E876-7350-92C7-5D85BDC9A71F}"/>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Espace réservé de la date 4">
            <a:extLst>
              <a:ext uri="{FF2B5EF4-FFF2-40B4-BE49-F238E27FC236}">
                <a16:creationId xmlns:a16="http://schemas.microsoft.com/office/drawing/2014/main" id="{E6DE57EE-0204-C33E-58EE-8973D7CA3670}"/>
              </a:ext>
            </a:extLst>
          </p:cNvPr>
          <p:cNvSpPr>
            <a:spLocks noGrp="1"/>
          </p:cNvSpPr>
          <p:nvPr>
            <p:ph type="dt" sz="half" idx="10"/>
          </p:nvPr>
        </p:nvSpPr>
        <p:spPr/>
        <p:txBody>
          <a:bodyPr/>
          <a:lstStyle/>
          <a:p>
            <a:fld id="{6EE73FC5-A987-C844-8FD6-70BD0E3C9FC0}" type="datetimeFigureOut">
              <a:rPr lang="fr-FR" smtClean="0"/>
              <a:t>05/03/2026</a:t>
            </a:fld>
            <a:endParaRPr lang="fr-FR"/>
          </a:p>
        </p:txBody>
      </p:sp>
      <p:sp>
        <p:nvSpPr>
          <p:cNvPr id="6" name="Espace réservé du pied de page 5">
            <a:extLst>
              <a:ext uri="{FF2B5EF4-FFF2-40B4-BE49-F238E27FC236}">
                <a16:creationId xmlns:a16="http://schemas.microsoft.com/office/drawing/2014/main" id="{467D2AD3-F0D5-0C5A-B0C0-E669F05BC430}"/>
              </a:ext>
            </a:extLst>
          </p:cNvPr>
          <p:cNvSpPr>
            <a:spLocks noGrp="1"/>
          </p:cNvSpPr>
          <p:nvPr>
            <p:ph type="ftr" sz="quarter" idx="11"/>
          </p:nvPr>
        </p:nvSpPr>
        <p:spPr/>
        <p:txBody>
          <a:bodyPr/>
          <a:lstStyle/>
          <a:p>
            <a:endParaRPr lang="fr-FR"/>
          </a:p>
        </p:txBody>
      </p:sp>
      <p:sp>
        <p:nvSpPr>
          <p:cNvPr id="7" name="Espace réservé du numéro de diapositive 6">
            <a:extLst>
              <a:ext uri="{FF2B5EF4-FFF2-40B4-BE49-F238E27FC236}">
                <a16:creationId xmlns:a16="http://schemas.microsoft.com/office/drawing/2014/main" id="{6FB7F014-2530-28A6-A7E2-9A5451BC0173}"/>
              </a:ext>
            </a:extLst>
          </p:cNvPr>
          <p:cNvSpPr>
            <a:spLocks noGrp="1"/>
          </p:cNvSpPr>
          <p:nvPr>
            <p:ph type="sldNum" sz="quarter" idx="12"/>
          </p:nvPr>
        </p:nvSpPr>
        <p:spPr/>
        <p:txBody>
          <a:bodyPr/>
          <a:lstStyle/>
          <a:p>
            <a:fld id="{F71CAD38-FE42-4940-AB50-DD72E41DD913}" type="slidenum">
              <a:rPr lang="fr-FR" smtClean="0"/>
              <a:t>‹N°›</a:t>
            </a:fld>
            <a:endParaRPr lang="fr-FR"/>
          </a:p>
        </p:txBody>
      </p:sp>
    </p:spTree>
    <p:extLst>
      <p:ext uri="{BB962C8B-B14F-4D97-AF65-F5344CB8AC3E}">
        <p14:creationId xmlns:p14="http://schemas.microsoft.com/office/powerpoint/2010/main" val="276366769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CB580B86-3DB7-2CF1-0A27-D46C2CBB706F}"/>
              </a:ext>
            </a:extLst>
          </p:cNvPr>
          <p:cNvSpPr>
            <a:spLocks noGrp="1"/>
          </p:cNvSpPr>
          <p:nvPr>
            <p:ph type="title"/>
          </p:nvPr>
        </p:nvSpPr>
        <p:spPr>
          <a:xfrm>
            <a:off x="839788" y="457200"/>
            <a:ext cx="3932237" cy="1600200"/>
          </a:xfrm>
        </p:spPr>
        <p:txBody>
          <a:bodyPr anchor="b"/>
          <a:lstStyle>
            <a:lvl1pPr>
              <a:defRPr sz="3200"/>
            </a:lvl1pPr>
          </a:lstStyle>
          <a:p>
            <a:r>
              <a:rPr lang="fr-FR"/>
              <a:t>Modifiez le style du titre</a:t>
            </a:r>
          </a:p>
        </p:txBody>
      </p:sp>
      <p:sp>
        <p:nvSpPr>
          <p:cNvPr id="3" name="Espace réservé pour une image  2">
            <a:extLst>
              <a:ext uri="{FF2B5EF4-FFF2-40B4-BE49-F238E27FC236}">
                <a16:creationId xmlns:a16="http://schemas.microsoft.com/office/drawing/2014/main" id="{7ED86E55-9547-9A07-D22F-77C92759D206}"/>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r-FR"/>
          </a:p>
        </p:txBody>
      </p:sp>
      <p:sp>
        <p:nvSpPr>
          <p:cNvPr id="4" name="Espace réservé du texte 3">
            <a:extLst>
              <a:ext uri="{FF2B5EF4-FFF2-40B4-BE49-F238E27FC236}">
                <a16:creationId xmlns:a16="http://schemas.microsoft.com/office/drawing/2014/main" id="{344A8BED-8322-4894-D00F-B5B4F363964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Espace réservé de la date 4">
            <a:extLst>
              <a:ext uri="{FF2B5EF4-FFF2-40B4-BE49-F238E27FC236}">
                <a16:creationId xmlns:a16="http://schemas.microsoft.com/office/drawing/2014/main" id="{2831BEDB-5510-4CCD-6C78-E08FAB5FEB8E}"/>
              </a:ext>
            </a:extLst>
          </p:cNvPr>
          <p:cNvSpPr>
            <a:spLocks noGrp="1"/>
          </p:cNvSpPr>
          <p:nvPr>
            <p:ph type="dt" sz="half" idx="10"/>
          </p:nvPr>
        </p:nvSpPr>
        <p:spPr/>
        <p:txBody>
          <a:bodyPr/>
          <a:lstStyle/>
          <a:p>
            <a:fld id="{6EE73FC5-A987-C844-8FD6-70BD0E3C9FC0}" type="datetimeFigureOut">
              <a:rPr lang="fr-FR" smtClean="0"/>
              <a:t>05/03/2026</a:t>
            </a:fld>
            <a:endParaRPr lang="fr-FR"/>
          </a:p>
        </p:txBody>
      </p:sp>
      <p:sp>
        <p:nvSpPr>
          <p:cNvPr id="6" name="Espace réservé du pied de page 5">
            <a:extLst>
              <a:ext uri="{FF2B5EF4-FFF2-40B4-BE49-F238E27FC236}">
                <a16:creationId xmlns:a16="http://schemas.microsoft.com/office/drawing/2014/main" id="{812CB789-4918-5E98-4F95-516BCF485440}"/>
              </a:ext>
            </a:extLst>
          </p:cNvPr>
          <p:cNvSpPr>
            <a:spLocks noGrp="1"/>
          </p:cNvSpPr>
          <p:nvPr>
            <p:ph type="ftr" sz="quarter" idx="11"/>
          </p:nvPr>
        </p:nvSpPr>
        <p:spPr/>
        <p:txBody>
          <a:bodyPr/>
          <a:lstStyle/>
          <a:p>
            <a:endParaRPr lang="fr-FR"/>
          </a:p>
        </p:txBody>
      </p:sp>
      <p:sp>
        <p:nvSpPr>
          <p:cNvPr id="7" name="Espace réservé du numéro de diapositive 6">
            <a:extLst>
              <a:ext uri="{FF2B5EF4-FFF2-40B4-BE49-F238E27FC236}">
                <a16:creationId xmlns:a16="http://schemas.microsoft.com/office/drawing/2014/main" id="{7CCCAC7D-F6E6-511E-226E-3599BDB7440B}"/>
              </a:ext>
            </a:extLst>
          </p:cNvPr>
          <p:cNvSpPr>
            <a:spLocks noGrp="1"/>
          </p:cNvSpPr>
          <p:nvPr>
            <p:ph type="sldNum" sz="quarter" idx="12"/>
          </p:nvPr>
        </p:nvSpPr>
        <p:spPr/>
        <p:txBody>
          <a:bodyPr/>
          <a:lstStyle/>
          <a:p>
            <a:fld id="{F71CAD38-FE42-4940-AB50-DD72E41DD913}" type="slidenum">
              <a:rPr lang="fr-FR" smtClean="0"/>
              <a:t>‹N°›</a:t>
            </a:fld>
            <a:endParaRPr lang="fr-FR"/>
          </a:p>
        </p:txBody>
      </p:sp>
    </p:spTree>
    <p:extLst>
      <p:ext uri="{BB962C8B-B14F-4D97-AF65-F5344CB8AC3E}">
        <p14:creationId xmlns:p14="http://schemas.microsoft.com/office/powerpoint/2010/main" val="346976447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5D56E184-97CC-D251-5953-3F45A609D317}"/>
              </a:ext>
            </a:extLst>
          </p:cNvPr>
          <p:cNvSpPr>
            <a:spLocks noGrp="1"/>
          </p:cNvSpPr>
          <p:nvPr>
            <p:ph type="title"/>
          </p:nvPr>
        </p:nvSpPr>
        <p:spPr/>
        <p:txBody>
          <a:bodyPr/>
          <a:lstStyle/>
          <a:p>
            <a:r>
              <a:rPr lang="fr-FR"/>
              <a:t>Modifiez le style du titre</a:t>
            </a:r>
          </a:p>
        </p:txBody>
      </p:sp>
      <p:sp>
        <p:nvSpPr>
          <p:cNvPr id="3" name="Espace réservé du texte vertical 2">
            <a:extLst>
              <a:ext uri="{FF2B5EF4-FFF2-40B4-BE49-F238E27FC236}">
                <a16:creationId xmlns:a16="http://schemas.microsoft.com/office/drawing/2014/main" id="{20FF1A1E-1F7B-B527-6639-6BBE20D930A8}"/>
              </a:ext>
            </a:extLst>
          </p:cNvPr>
          <p:cNvSpPr>
            <a:spLocks noGrp="1"/>
          </p:cNvSpPr>
          <p:nvPr>
            <p:ph type="body" orient="vert" idx="1"/>
          </p:nvPr>
        </p:nvSpPr>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A185481D-2990-CC3A-FF48-472D505E466F}"/>
              </a:ext>
            </a:extLst>
          </p:cNvPr>
          <p:cNvSpPr>
            <a:spLocks noGrp="1"/>
          </p:cNvSpPr>
          <p:nvPr>
            <p:ph type="dt" sz="half" idx="10"/>
          </p:nvPr>
        </p:nvSpPr>
        <p:spPr/>
        <p:txBody>
          <a:bodyPr/>
          <a:lstStyle/>
          <a:p>
            <a:fld id="{6EE73FC5-A987-C844-8FD6-70BD0E3C9FC0}" type="datetimeFigureOut">
              <a:rPr lang="fr-FR" smtClean="0"/>
              <a:t>05/03/2026</a:t>
            </a:fld>
            <a:endParaRPr lang="fr-FR"/>
          </a:p>
        </p:txBody>
      </p:sp>
      <p:sp>
        <p:nvSpPr>
          <p:cNvPr id="5" name="Espace réservé du pied de page 4">
            <a:extLst>
              <a:ext uri="{FF2B5EF4-FFF2-40B4-BE49-F238E27FC236}">
                <a16:creationId xmlns:a16="http://schemas.microsoft.com/office/drawing/2014/main" id="{3C4B7C6A-B54A-3B27-5416-7F25FE5B88E3}"/>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87271189-84B2-2A82-D7F1-C8037A2E894C}"/>
              </a:ext>
            </a:extLst>
          </p:cNvPr>
          <p:cNvSpPr>
            <a:spLocks noGrp="1"/>
          </p:cNvSpPr>
          <p:nvPr>
            <p:ph type="sldNum" sz="quarter" idx="12"/>
          </p:nvPr>
        </p:nvSpPr>
        <p:spPr/>
        <p:txBody>
          <a:bodyPr/>
          <a:lstStyle/>
          <a:p>
            <a:fld id="{F71CAD38-FE42-4940-AB50-DD72E41DD913}" type="slidenum">
              <a:rPr lang="fr-FR" smtClean="0"/>
              <a:t>‹N°›</a:t>
            </a:fld>
            <a:endParaRPr lang="fr-FR"/>
          </a:p>
        </p:txBody>
      </p:sp>
    </p:spTree>
    <p:extLst>
      <p:ext uri="{BB962C8B-B14F-4D97-AF65-F5344CB8AC3E}">
        <p14:creationId xmlns:p14="http://schemas.microsoft.com/office/powerpoint/2010/main" val="304101472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a:extLst>
              <a:ext uri="{FF2B5EF4-FFF2-40B4-BE49-F238E27FC236}">
                <a16:creationId xmlns:a16="http://schemas.microsoft.com/office/drawing/2014/main" id="{BC39986B-179F-92CB-1DE0-F4AB2B784AF8}"/>
              </a:ext>
            </a:extLst>
          </p:cNvPr>
          <p:cNvSpPr>
            <a:spLocks noGrp="1"/>
          </p:cNvSpPr>
          <p:nvPr>
            <p:ph type="title" orient="vert"/>
          </p:nvPr>
        </p:nvSpPr>
        <p:spPr>
          <a:xfrm>
            <a:off x="8724900" y="365125"/>
            <a:ext cx="2628900" cy="5811838"/>
          </a:xfrm>
        </p:spPr>
        <p:txBody>
          <a:bodyPr vert="eaVert"/>
          <a:lstStyle/>
          <a:p>
            <a:r>
              <a:rPr lang="fr-FR"/>
              <a:t>Modifiez le style du titre</a:t>
            </a:r>
          </a:p>
        </p:txBody>
      </p:sp>
      <p:sp>
        <p:nvSpPr>
          <p:cNvPr id="3" name="Espace réservé du texte vertical 2">
            <a:extLst>
              <a:ext uri="{FF2B5EF4-FFF2-40B4-BE49-F238E27FC236}">
                <a16:creationId xmlns:a16="http://schemas.microsoft.com/office/drawing/2014/main" id="{4558FE3E-5021-B7D5-FB38-6DF992E41E96}"/>
              </a:ext>
            </a:extLst>
          </p:cNvPr>
          <p:cNvSpPr>
            <a:spLocks noGrp="1"/>
          </p:cNvSpPr>
          <p:nvPr>
            <p:ph type="body" orient="vert" idx="1"/>
          </p:nvPr>
        </p:nvSpPr>
        <p:spPr>
          <a:xfrm>
            <a:off x="838200" y="365125"/>
            <a:ext cx="7734300" cy="5811838"/>
          </a:xfrm>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997D3CD6-4669-0BDE-20D7-509C01E2296D}"/>
              </a:ext>
            </a:extLst>
          </p:cNvPr>
          <p:cNvSpPr>
            <a:spLocks noGrp="1"/>
          </p:cNvSpPr>
          <p:nvPr>
            <p:ph type="dt" sz="half" idx="10"/>
          </p:nvPr>
        </p:nvSpPr>
        <p:spPr/>
        <p:txBody>
          <a:bodyPr/>
          <a:lstStyle/>
          <a:p>
            <a:fld id="{6EE73FC5-A987-C844-8FD6-70BD0E3C9FC0}" type="datetimeFigureOut">
              <a:rPr lang="fr-FR" smtClean="0"/>
              <a:t>05/03/2026</a:t>
            </a:fld>
            <a:endParaRPr lang="fr-FR"/>
          </a:p>
        </p:txBody>
      </p:sp>
      <p:sp>
        <p:nvSpPr>
          <p:cNvPr id="5" name="Espace réservé du pied de page 4">
            <a:extLst>
              <a:ext uri="{FF2B5EF4-FFF2-40B4-BE49-F238E27FC236}">
                <a16:creationId xmlns:a16="http://schemas.microsoft.com/office/drawing/2014/main" id="{F698E2F6-6BA7-4BE1-EA86-772C501835C5}"/>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B669CB02-C8B5-F12E-3018-BCB277C38BFD}"/>
              </a:ext>
            </a:extLst>
          </p:cNvPr>
          <p:cNvSpPr>
            <a:spLocks noGrp="1"/>
          </p:cNvSpPr>
          <p:nvPr>
            <p:ph type="sldNum" sz="quarter" idx="12"/>
          </p:nvPr>
        </p:nvSpPr>
        <p:spPr/>
        <p:txBody>
          <a:bodyPr/>
          <a:lstStyle/>
          <a:p>
            <a:fld id="{F71CAD38-FE42-4940-AB50-DD72E41DD913}" type="slidenum">
              <a:rPr lang="fr-FR" smtClean="0"/>
              <a:t>‹N°›</a:t>
            </a:fld>
            <a:endParaRPr lang="fr-FR"/>
          </a:p>
        </p:txBody>
      </p:sp>
    </p:spTree>
    <p:extLst>
      <p:ext uri="{BB962C8B-B14F-4D97-AF65-F5344CB8AC3E}">
        <p14:creationId xmlns:p14="http://schemas.microsoft.com/office/powerpoint/2010/main" val="305964222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u titre 1">
            <a:extLst>
              <a:ext uri="{FF2B5EF4-FFF2-40B4-BE49-F238E27FC236}">
                <a16:creationId xmlns:a16="http://schemas.microsoft.com/office/drawing/2014/main" id="{A17DA89F-5657-4A49-18B3-8480D481F88E}"/>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fr-FR"/>
              <a:t>Modifiez le style du titre</a:t>
            </a:r>
          </a:p>
        </p:txBody>
      </p:sp>
      <p:sp>
        <p:nvSpPr>
          <p:cNvPr id="3" name="Espace réservé du texte 2">
            <a:extLst>
              <a:ext uri="{FF2B5EF4-FFF2-40B4-BE49-F238E27FC236}">
                <a16:creationId xmlns:a16="http://schemas.microsoft.com/office/drawing/2014/main" id="{FCA6676C-10C2-F5CE-B351-1E4E9048C947}"/>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D562D13A-C1FF-569B-9972-E2A415B394C8}"/>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EE73FC5-A987-C844-8FD6-70BD0E3C9FC0}" type="datetimeFigureOut">
              <a:rPr lang="fr-FR" smtClean="0"/>
              <a:t>05/03/2026</a:t>
            </a:fld>
            <a:endParaRPr lang="fr-FR"/>
          </a:p>
        </p:txBody>
      </p:sp>
      <p:sp>
        <p:nvSpPr>
          <p:cNvPr id="5" name="Espace réservé du pied de page 4">
            <a:extLst>
              <a:ext uri="{FF2B5EF4-FFF2-40B4-BE49-F238E27FC236}">
                <a16:creationId xmlns:a16="http://schemas.microsoft.com/office/drawing/2014/main" id="{62F9C42A-EF57-48CE-1092-C012D0740B40}"/>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fr-FR"/>
          </a:p>
        </p:txBody>
      </p:sp>
      <p:sp>
        <p:nvSpPr>
          <p:cNvPr id="6" name="Espace réservé du numéro de diapositive 5">
            <a:extLst>
              <a:ext uri="{FF2B5EF4-FFF2-40B4-BE49-F238E27FC236}">
                <a16:creationId xmlns:a16="http://schemas.microsoft.com/office/drawing/2014/main" id="{69899758-3A9B-AF5B-5A4B-ECF070F5C607}"/>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71CAD38-FE42-4940-AB50-DD72E41DD913}" type="slidenum">
              <a:rPr lang="fr-FR" smtClean="0"/>
              <a:t>‹N°›</a:t>
            </a:fld>
            <a:endParaRPr lang="fr-FR"/>
          </a:p>
        </p:txBody>
      </p:sp>
    </p:spTree>
    <p:extLst>
      <p:ext uri="{BB962C8B-B14F-4D97-AF65-F5344CB8AC3E}">
        <p14:creationId xmlns:p14="http://schemas.microsoft.com/office/powerpoint/2010/main" val="18648992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3.xml"/><Relationship Id="rId1" Type="http://schemas.openxmlformats.org/officeDocument/2006/relationships/slideLayout" Target="../slideLayouts/slideLayout1.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5.xml"/><Relationship Id="rId1" Type="http://schemas.openxmlformats.org/officeDocument/2006/relationships/slideLayout" Target="../slideLayouts/slideLayout1.xml"/><Relationship Id="rId4" Type="http://schemas.openxmlformats.org/officeDocument/2006/relationships/image" Target="../media/image5.jpg"/></Relationships>
</file>

<file path=ppt/slides/_rels/slide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BFB487B7-F698-4CE8-EEA9-EC6F2234221A}"/>
              </a:ext>
            </a:extLst>
          </p:cNvPr>
          <p:cNvSpPr/>
          <p:nvPr/>
        </p:nvSpPr>
        <p:spPr>
          <a:xfrm>
            <a:off x="0" y="1"/>
            <a:ext cx="12192000" cy="1119116"/>
          </a:xfrm>
          <a:prstGeom prst="rect">
            <a:avLst/>
          </a:prstGeom>
          <a:solidFill>
            <a:schemeClr val="accent1">
              <a:lumMod val="40000"/>
              <a:lumOff val="60000"/>
              <a:alpha val="4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4400" b="1" dirty="0">
                <a:solidFill>
                  <a:schemeClr val="accent1">
                    <a:lumMod val="50000"/>
                  </a:schemeClr>
                </a:solidFill>
              </a:rPr>
              <a:t>INTRODUCTION </a:t>
            </a:r>
          </a:p>
        </p:txBody>
      </p:sp>
      <p:pic>
        <p:nvPicPr>
          <p:cNvPr id="3" name="Image 2" descr="Une image contenant capture d’écran, art&#10;&#10;Description générée automatiquement">
            <a:extLst>
              <a:ext uri="{FF2B5EF4-FFF2-40B4-BE49-F238E27FC236}">
                <a16:creationId xmlns:a16="http://schemas.microsoft.com/office/drawing/2014/main" id="{545E0AA0-F707-852A-5589-D38445642B16}"/>
              </a:ext>
            </a:extLst>
          </p:cNvPr>
          <p:cNvPicPr>
            <a:picLocks noChangeAspect="1"/>
          </p:cNvPicPr>
          <p:nvPr/>
        </p:nvPicPr>
        <p:blipFill>
          <a:blip r:embed="rId3"/>
          <a:stretch>
            <a:fillRect/>
          </a:stretch>
        </p:blipFill>
        <p:spPr>
          <a:xfrm>
            <a:off x="8959851" y="1245348"/>
            <a:ext cx="3052856" cy="4623400"/>
          </a:xfrm>
          <a:prstGeom prst="rect">
            <a:avLst/>
          </a:prstGeom>
          <a:effectLst>
            <a:softEdge rad="82817"/>
          </a:effectLst>
        </p:spPr>
      </p:pic>
      <p:sp>
        <p:nvSpPr>
          <p:cNvPr id="6" name="ZoneTexte 5">
            <a:extLst>
              <a:ext uri="{FF2B5EF4-FFF2-40B4-BE49-F238E27FC236}">
                <a16:creationId xmlns:a16="http://schemas.microsoft.com/office/drawing/2014/main" id="{165384D8-2BE2-4CFC-8D38-3C967471637F}"/>
              </a:ext>
            </a:extLst>
          </p:cNvPr>
          <p:cNvSpPr txBox="1"/>
          <p:nvPr/>
        </p:nvSpPr>
        <p:spPr>
          <a:xfrm>
            <a:off x="179293" y="1845706"/>
            <a:ext cx="9906000" cy="2251065"/>
          </a:xfrm>
          <a:prstGeom prst="rect">
            <a:avLst/>
          </a:prstGeom>
          <a:noFill/>
        </p:spPr>
        <p:txBody>
          <a:bodyPr wrap="square">
            <a:spAutoFit/>
          </a:bodyPr>
          <a:lstStyle/>
          <a:p>
            <a:pPr algn="l" rtl="0">
              <a:lnSpc>
                <a:spcPct val="150000"/>
              </a:lnSpc>
            </a:pPr>
            <a:r>
              <a:rPr lang="fr-MA" sz="2400" b="1" dirty="0">
                <a:solidFill>
                  <a:schemeClr val="accent1">
                    <a:lumMod val="75000"/>
                  </a:schemeClr>
                </a:solidFill>
                <a:latin typeface="+mn-lt"/>
              </a:rPr>
              <a:t>Patchwork de densités: </a:t>
            </a:r>
          </a:p>
          <a:p>
            <a:pPr marL="342900" indent="-342900" algn="l" rtl="0">
              <a:lnSpc>
                <a:spcPct val="150000"/>
              </a:lnSpc>
              <a:buFont typeface="Arial" panose="020B0604020202020204" pitchFamily="34" charset="0"/>
              <a:buChar char="•"/>
            </a:pPr>
            <a:r>
              <a:rPr lang="fr-MA" sz="2400" dirty="0">
                <a:latin typeface="+mn-lt"/>
              </a:rPr>
              <a:t>Atteinte oblitérante des voies aériennes distales </a:t>
            </a:r>
          </a:p>
          <a:p>
            <a:pPr marL="342900" indent="-342900" algn="l" rtl="0">
              <a:lnSpc>
                <a:spcPct val="150000"/>
              </a:lnSpc>
              <a:buFont typeface="Arial" panose="020B0604020202020204" pitchFamily="34" charset="0"/>
              <a:buChar char="•"/>
            </a:pPr>
            <a:r>
              <a:rPr lang="fr-MA" sz="2400" dirty="0">
                <a:latin typeface="+mn-lt"/>
              </a:rPr>
              <a:t>Maladie thrombo-embolique </a:t>
            </a:r>
          </a:p>
          <a:p>
            <a:pPr marL="342900" indent="-342900" algn="l" rtl="0">
              <a:lnSpc>
                <a:spcPct val="150000"/>
              </a:lnSpc>
              <a:buFont typeface="Arial" panose="020B0604020202020204" pitchFamily="34" charset="0"/>
              <a:buChar char="•"/>
            </a:pPr>
            <a:r>
              <a:rPr lang="fr-MA" sz="2400" dirty="0">
                <a:latin typeface="+mn-lt"/>
              </a:rPr>
              <a:t>Pneumopathie interstitielle avec atteinte irrégulière </a:t>
            </a:r>
            <a:endParaRPr lang="fr-FR" sz="2400" dirty="0">
              <a:latin typeface="+mn-lt"/>
            </a:endParaRPr>
          </a:p>
        </p:txBody>
      </p:sp>
      <p:pic>
        <p:nvPicPr>
          <p:cNvPr id="7" name="Image 6">
            <a:extLst>
              <a:ext uri="{FF2B5EF4-FFF2-40B4-BE49-F238E27FC236}">
                <a16:creationId xmlns:a16="http://schemas.microsoft.com/office/drawing/2014/main" id="{EE9876C6-AB15-BB5F-726D-24B3816AA7E5}"/>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024469" y="4823360"/>
            <a:ext cx="5743014" cy="1816771"/>
          </a:xfrm>
          <a:prstGeom prst="rect">
            <a:avLst/>
          </a:prstGeom>
        </p:spPr>
      </p:pic>
    </p:spTree>
    <p:extLst>
      <p:ext uri="{BB962C8B-B14F-4D97-AF65-F5344CB8AC3E}">
        <p14:creationId xmlns:p14="http://schemas.microsoft.com/office/powerpoint/2010/main" val="343630632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5DF7AB40-8CDD-96DC-B32B-DE7ABC80C887}"/>
              </a:ext>
            </a:extLst>
          </p:cNvPr>
          <p:cNvSpPr txBox="1">
            <a:spLocks/>
          </p:cNvSpPr>
          <p:nvPr/>
        </p:nvSpPr>
        <p:spPr>
          <a:xfrm>
            <a:off x="0" y="341"/>
            <a:ext cx="12191999" cy="991736"/>
          </a:xfrm>
          <a:prstGeom prst="rect">
            <a:avLst/>
          </a:prstGeom>
          <a:solidFill>
            <a:schemeClr val="accent1">
              <a:lumMod val="20000"/>
              <a:lumOff val="80000"/>
            </a:schemeClr>
          </a:solidFill>
        </p:spPr>
        <p:style>
          <a:lnRef idx="2">
            <a:schemeClr val="accent5">
              <a:shade val="50000"/>
            </a:schemeClr>
          </a:lnRef>
          <a:fillRef idx="1">
            <a:schemeClr val="accent5"/>
          </a:fillRef>
          <a:effectRef idx="0">
            <a:schemeClr val="accent5"/>
          </a:effectRef>
          <a:fontRef idx="minor">
            <a:schemeClr val="lt1"/>
          </a:fontRef>
        </p:style>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lt1"/>
                </a:solidFill>
                <a:latin typeface="+mn-lt"/>
                <a:ea typeface="+mn-ea"/>
                <a:cs typeface="+mn-cs"/>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lstStyle>
          <a:p>
            <a:pPr algn="ctr"/>
            <a:r>
              <a:rPr lang="fr-MA" b="1" dirty="0">
                <a:solidFill>
                  <a:srgbClr val="3F3F3F"/>
                </a:solidFill>
              </a:rPr>
              <a:t>Etiologies, comment s’en sortir ? </a:t>
            </a:r>
          </a:p>
        </p:txBody>
      </p:sp>
      <p:sp>
        <p:nvSpPr>
          <p:cNvPr id="4" name="ZoneTexte 3">
            <a:extLst>
              <a:ext uri="{FF2B5EF4-FFF2-40B4-BE49-F238E27FC236}">
                <a16:creationId xmlns:a16="http://schemas.microsoft.com/office/drawing/2014/main" id="{F00AD7FF-45DF-913B-FBA8-737FAB1CFE8D}"/>
              </a:ext>
            </a:extLst>
          </p:cNvPr>
          <p:cNvSpPr txBox="1"/>
          <p:nvPr/>
        </p:nvSpPr>
        <p:spPr>
          <a:xfrm>
            <a:off x="316229" y="2229564"/>
            <a:ext cx="11559540" cy="3016210"/>
          </a:xfrm>
          <a:prstGeom prst="rect">
            <a:avLst/>
          </a:prstGeom>
          <a:noFill/>
        </p:spPr>
        <p:txBody>
          <a:bodyPr wrap="square">
            <a:spAutoFit/>
          </a:bodyPr>
          <a:lstStyle/>
          <a:p>
            <a:r>
              <a:rPr lang="fr-MA" sz="2800" dirty="0">
                <a:solidFill>
                  <a:srgbClr val="EF9119"/>
                </a:solidFill>
                <a:effectLst/>
                <a:latin typeface="ArialMT"/>
              </a:rPr>
              <a:t>•</a:t>
            </a:r>
            <a:r>
              <a:rPr lang="fr-MA" sz="2800" dirty="0">
                <a:solidFill>
                  <a:srgbClr val="EF9119"/>
                </a:solidFill>
                <a:effectLst/>
                <a:latin typeface="Helvetica" pitchFamily="2" charset="0"/>
              </a:rPr>
              <a:t> </a:t>
            </a:r>
            <a:r>
              <a:rPr lang="fr-MA" sz="2400" dirty="0">
                <a:effectLst/>
                <a:latin typeface="Verdana" panose="020B0604030504040204" pitchFamily="34" charset="0"/>
              </a:rPr>
              <a:t>En analysant le calibre des vaisseaux en zones blanches et noires. </a:t>
            </a:r>
            <a:endParaRPr lang="fr-MA" sz="2400" dirty="0">
              <a:effectLst/>
            </a:endParaRPr>
          </a:p>
          <a:p>
            <a:r>
              <a:rPr lang="fr-MA" sz="2400" dirty="0">
                <a:solidFill>
                  <a:srgbClr val="EF9119"/>
                </a:solidFill>
                <a:effectLst/>
                <a:latin typeface="ArialMT"/>
              </a:rPr>
              <a:t>•</a:t>
            </a:r>
            <a:r>
              <a:rPr lang="fr-MA" sz="2400" dirty="0">
                <a:solidFill>
                  <a:srgbClr val="EF9119"/>
                </a:solidFill>
                <a:effectLst/>
                <a:latin typeface="Helvetica" pitchFamily="2" charset="0"/>
              </a:rPr>
              <a:t> </a:t>
            </a:r>
            <a:r>
              <a:rPr lang="fr-MA" sz="2400" dirty="0">
                <a:effectLst/>
                <a:latin typeface="Verdana" panose="020B0604030504040204" pitchFamily="34" charset="0"/>
              </a:rPr>
              <a:t>En recherchant un trappage : </a:t>
            </a:r>
            <a:r>
              <a:rPr lang="fr-MA" sz="2400" b="1" dirty="0">
                <a:effectLst/>
                <a:latin typeface="Verdana" panose="020B0604030504040204" pitchFamily="34" charset="0"/>
              </a:rPr>
              <a:t>Expiration forcée. </a:t>
            </a:r>
            <a:endParaRPr lang="fr-MA" sz="2400" b="1" dirty="0">
              <a:effectLst/>
            </a:endParaRPr>
          </a:p>
          <a:p>
            <a:r>
              <a:rPr lang="fr-MA" sz="2400" dirty="0">
                <a:solidFill>
                  <a:srgbClr val="EF9119"/>
                </a:solidFill>
                <a:effectLst/>
                <a:latin typeface="ArialMT"/>
              </a:rPr>
              <a:t>•</a:t>
            </a:r>
            <a:r>
              <a:rPr lang="fr-MA" sz="2400" dirty="0">
                <a:solidFill>
                  <a:srgbClr val="EF9119"/>
                </a:solidFill>
                <a:effectLst/>
                <a:latin typeface="Helvetica" pitchFamily="2" charset="0"/>
              </a:rPr>
              <a:t> </a:t>
            </a:r>
            <a:r>
              <a:rPr lang="fr-MA" sz="2400" dirty="0">
                <a:effectLst/>
                <a:latin typeface="Verdana" panose="020B0604030504040204" pitchFamily="34" charset="0"/>
              </a:rPr>
              <a:t>En recherchant des signes associés :</a:t>
            </a:r>
            <a:br>
              <a:rPr lang="fr-MA" sz="2400" b="1" dirty="0">
                <a:effectLst/>
                <a:latin typeface="Verdana" panose="020B0604030504040204" pitchFamily="34" charset="0"/>
              </a:rPr>
            </a:br>
            <a:r>
              <a:rPr lang="fr-MA" sz="2400" b="1" dirty="0">
                <a:effectLst/>
                <a:latin typeface="Verdana" panose="020B0604030504040204" pitchFamily="34" charset="0"/>
              </a:rPr>
              <a:t> </a:t>
            </a:r>
            <a:endParaRPr lang="fr-MA" sz="2400" b="1" dirty="0">
              <a:latin typeface="Verdana" panose="020B0604030504040204" pitchFamily="34" charset="0"/>
            </a:endParaRPr>
          </a:p>
          <a:p>
            <a:pPr marL="742950" lvl="1" indent="-285750">
              <a:buFont typeface="Courier New" panose="02070309020205020404" pitchFamily="49" charset="0"/>
              <a:buChar char="o"/>
            </a:pPr>
            <a:r>
              <a:rPr lang="fr-MA" sz="2400" dirty="0">
                <a:effectLst/>
                <a:latin typeface="Verdana" panose="020B0604030504040204" pitchFamily="34" charset="0"/>
              </a:rPr>
              <a:t>Aspect des voies aériennes proximales et distales. </a:t>
            </a:r>
            <a:endParaRPr lang="fr-MA" sz="2400" dirty="0">
              <a:effectLst/>
            </a:endParaRPr>
          </a:p>
          <a:p>
            <a:pPr marL="742950" lvl="1" indent="-285750">
              <a:buFont typeface="Courier New" panose="02070309020205020404" pitchFamily="49" charset="0"/>
              <a:buChar char="o"/>
            </a:pPr>
            <a:r>
              <a:rPr lang="fr-MA" sz="2400" dirty="0">
                <a:effectLst/>
                <a:latin typeface="Verdana" panose="020B0604030504040204" pitchFamily="34" charset="0"/>
              </a:rPr>
              <a:t>Aspect des artères pulmonaires, artères bronchiques.</a:t>
            </a:r>
          </a:p>
          <a:p>
            <a:pPr marL="742950" lvl="1" indent="-285750">
              <a:buFont typeface="Courier New" panose="02070309020205020404" pitchFamily="49" charset="0"/>
              <a:buChar char="o"/>
            </a:pPr>
            <a:r>
              <a:rPr lang="fr-MA" sz="2400" dirty="0">
                <a:effectLst/>
                <a:latin typeface="Verdana" panose="020B0604030504040204" pitchFamily="34" charset="0"/>
              </a:rPr>
              <a:t>Existence de : Nodules, Kystes, Fibrose. </a:t>
            </a:r>
            <a:endParaRPr lang="fr-MA" sz="2400" dirty="0">
              <a:effectLst/>
            </a:endParaRPr>
          </a:p>
          <a:p>
            <a:endParaRPr lang="fr-MA" dirty="0">
              <a:effectLst/>
            </a:endParaRPr>
          </a:p>
        </p:txBody>
      </p:sp>
    </p:spTree>
    <p:extLst>
      <p:ext uri="{BB962C8B-B14F-4D97-AF65-F5344CB8AC3E}">
        <p14:creationId xmlns:p14="http://schemas.microsoft.com/office/powerpoint/2010/main" val="190935222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5DF7AB40-8CDD-96DC-B32B-DE7ABC80C887}"/>
              </a:ext>
            </a:extLst>
          </p:cNvPr>
          <p:cNvSpPr txBox="1">
            <a:spLocks/>
          </p:cNvSpPr>
          <p:nvPr/>
        </p:nvSpPr>
        <p:spPr>
          <a:xfrm>
            <a:off x="0" y="341"/>
            <a:ext cx="12191999" cy="991736"/>
          </a:xfrm>
          <a:prstGeom prst="rect">
            <a:avLst/>
          </a:prstGeom>
          <a:solidFill>
            <a:schemeClr val="accent1">
              <a:lumMod val="20000"/>
              <a:lumOff val="80000"/>
            </a:schemeClr>
          </a:solidFill>
        </p:spPr>
        <p:style>
          <a:lnRef idx="2">
            <a:schemeClr val="accent5">
              <a:shade val="50000"/>
            </a:schemeClr>
          </a:lnRef>
          <a:fillRef idx="1">
            <a:schemeClr val="accent5"/>
          </a:fillRef>
          <a:effectRef idx="0">
            <a:schemeClr val="accent5"/>
          </a:effectRef>
          <a:fontRef idx="minor">
            <a:schemeClr val="lt1"/>
          </a:fontRef>
        </p:style>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lt1"/>
                </a:solidFill>
                <a:latin typeface="+mn-lt"/>
                <a:ea typeface="+mn-ea"/>
                <a:cs typeface="+mn-cs"/>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lstStyle>
          <a:p>
            <a:pPr algn="ctr"/>
            <a:r>
              <a:rPr lang="fr-MA" b="1" dirty="0">
                <a:solidFill>
                  <a:srgbClr val="3F3F3F"/>
                </a:solidFill>
              </a:rPr>
              <a:t>Etiologies, comment s’en sortir ? </a:t>
            </a:r>
          </a:p>
        </p:txBody>
      </p:sp>
      <p:graphicFrame>
        <p:nvGraphicFramePr>
          <p:cNvPr id="15" name="Diagramme 14">
            <a:extLst>
              <a:ext uri="{FF2B5EF4-FFF2-40B4-BE49-F238E27FC236}">
                <a16:creationId xmlns:a16="http://schemas.microsoft.com/office/drawing/2014/main" id="{00939F6B-647D-1359-87E1-A27F60671458}"/>
              </a:ext>
            </a:extLst>
          </p:cNvPr>
          <p:cNvGraphicFramePr/>
          <p:nvPr>
            <p:extLst>
              <p:ext uri="{D42A27DB-BD31-4B8C-83A1-F6EECF244321}">
                <p14:modId xmlns:p14="http://schemas.microsoft.com/office/powerpoint/2010/main" val="4083899805"/>
              </p:ext>
            </p:extLst>
          </p:nvPr>
        </p:nvGraphicFramePr>
        <p:xfrm>
          <a:off x="328611" y="1400794"/>
          <a:ext cx="11534775" cy="528108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16" name="ZoneTexte 15">
            <a:extLst>
              <a:ext uri="{FF2B5EF4-FFF2-40B4-BE49-F238E27FC236}">
                <a16:creationId xmlns:a16="http://schemas.microsoft.com/office/drawing/2014/main" id="{798468D9-8983-CB06-AE06-AB8307523808}"/>
              </a:ext>
            </a:extLst>
          </p:cNvPr>
          <p:cNvSpPr txBox="1"/>
          <p:nvPr/>
        </p:nvSpPr>
        <p:spPr>
          <a:xfrm>
            <a:off x="1051560" y="2661593"/>
            <a:ext cx="2377441" cy="523220"/>
          </a:xfrm>
          <a:prstGeom prst="rect">
            <a:avLst/>
          </a:prstGeom>
          <a:solidFill>
            <a:srgbClr val="156125">
              <a:alpha val="47545"/>
            </a:srgbClr>
          </a:solidFill>
          <a:ln w="31750">
            <a:noFill/>
          </a:ln>
        </p:spPr>
        <p:txBody>
          <a:bodyPr wrap="square">
            <a:spAutoFit/>
          </a:bodyPr>
          <a:lstStyle>
            <a:defPPr>
              <a:defRPr kern="0"/>
            </a:defPPr>
            <a:lvl1pPr algn="ctr">
              <a:defRPr sz="2800" b="1"/>
            </a:lvl1pPr>
          </a:lstStyle>
          <a:p>
            <a:r>
              <a:rPr lang="fr-FR" dirty="0"/>
              <a:t>Différent</a:t>
            </a:r>
          </a:p>
        </p:txBody>
      </p:sp>
      <p:sp>
        <p:nvSpPr>
          <p:cNvPr id="18" name="ZoneTexte 17">
            <a:extLst>
              <a:ext uri="{FF2B5EF4-FFF2-40B4-BE49-F238E27FC236}">
                <a16:creationId xmlns:a16="http://schemas.microsoft.com/office/drawing/2014/main" id="{C706CF96-A1E3-E106-365E-3CD82721344E}"/>
              </a:ext>
            </a:extLst>
          </p:cNvPr>
          <p:cNvSpPr txBox="1"/>
          <p:nvPr/>
        </p:nvSpPr>
        <p:spPr>
          <a:xfrm>
            <a:off x="8763001" y="2661593"/>
            <a:ext cx="1828800" cy="523220"/>
          </a:xfrm>
          <a:prstGeom prst="rect">
            <a:avLst/>
          </a:prstGeom>
          <a:solidFill>
            <a:srgbClr val="C00000">
              <a:alpha val="18989"/>
            </a:srgbClr>
          </a:solidFill>
          <a:ln w="31750">
            <a:noFill/>
          </a:ln>
        </p:spPr>
        <p:txBody>
          <a:bodyPr wrap="square">
            <a:spAutoFit/>
          </a:bodyPr>
          <a:lstStyle/>
          <a:p>
            <a:pPr algn="ctr"/>
            <a:r>
              <a:rPr lang="fr-FR" sz="2800" b="1" dirty="0"/>
              <a:t>Identique</a:t>
            </a:r>
          </a:p>
        </p:txBody>
      </p:sp>
    </p:spTree>
    <p:extLst>
      <p:ext uri="{BB962C8B-B14F-4D97-AF65-F5344CB8AC3E}">
        <p14:creationId xmlns:p14="http://schemas.microsoft.com/office/powerpoint/2010/main" val="170164659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5DF7AB40-8CDD-96DC-B32B-DE7ABC80C887}"/>
              </a:ext>
            </a:extLst>
          </p:cNvPr>
          <p:cNvSpPr txBox="1">
            <a:spLocks/>
          </p:cNvSpPr>
          <p:nvPr/>
        </p:nvSpPr>
        <p:spPr>
          <a:xfrm>
            <a:off x="0" y="341"/>
            <a:ext cx="12191999" cy="991736"/>
          </a:xfrm>
          <a:prstGeom prst="rect">
            <a:avLst/>
          </a:prstGeom>
          <a:solidFill>
            <a:schemeClr val="accent1">
              <a:lumMod val="20000"/>
              <a:lumOff val="80000"/>
            </a:schemeClr>
          </a:solidFill>
        </p:spPr>
        <p:style>
          <a:lnRef idx="2">
            <a:schemeClr val="accent5">
              <a:shade val="50000"/>
            </a:schemeClr>
          </a:lnRef>
          <a:fillRef idx="1">
            <a:schemeClr val="accent5"/>
          </a:fillRef>
          <a:effectRef idx="0">
            <a:schemeClr val="accent5"/>
          </a:effectRef>
          <a:fontRef idx="minor">
            <a:schemeClr val="lt1"/>
          </a:fontRef>
        </p:style>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lt1"/>
                </a:solidFill>
                <a:latin typeface="+mn-lt"/>
                <a:ea typeface="+mn-ea"/>
                <a:cs typeface="+mn-cs"/>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lstStyle>
          <a:p>
            <a:pPr algn="ctr"/>
            <a:r>
              <a:rPr lang="fr-MA" b="1" dirty="0">
                <a:solidFill>
                  <a:srgbClr val="3F3F3F"/>
                </a:solidFill>
              </a:rPr>
              <a:t>Perfusion en mosaïque </a:t>
            </a:r>
          </a:p>
        </p:txBody>
      </p:sp>
      <p:sp>
        <p:nvSpPr>
          <p:cNvPr id="2" name="Rectangle 1">
            <a:extLst>
              <a:ext uri="{FF2B5EF4-FFF2-40B4-BE49-F238E27FC236}">
                <a16:creationId xmlns:a16="http://schemas.microsoft.com/office/drawing/2014/main" id="{C059CB00-B642-8ED8-76D2-AC5F45EB5577}"/>
              </a:ext>
            </a:extLst>
          </p:cNvPr>
          <p:cNvSpPr/>
          <p:nvPr/>
        </p:nvSpPr>
        <p:spPr>
          <a:xfrm>
            <a:off x="-1" y="1264920"/>
            <a:ext cx="12191999" cy="640080"/>
          </a:xfrm>
          <a:prstGeom prst="rect">
            <a:avLst/>
          </a:prstGeom>
          <a:solidFill>
            <a:srgbClr val="6D151A">
              <a:alpha val="72275"/>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fr-MA" sz="3200" b="1" dirty="0">
              <a:solidFill>
                <a:prstClr val="white"/>
              </a:solidFill>
              <a:latin typeface="Calibri" panose="020F0502020204030204"/>
            </a:endParaRPr>
          </a:p>
          <a:p>
            <a:r>
              <a:rPr lang="fr-MA" sz="3200" b="1" dirty="0">
                <a:solidFill>
                  <a:prstClr val="white"/>
                </a:solidFill>
                <a:latin typeface="Calibri" panose="020F0502020204030204"/>
              </a:rPr>
              <a:t>Mosaïque</a:t>
            </a:r>
            <a:r>
              <a:rPr lang="fr-MA" sz="1800" dirty="0">
                <a:effectLst/>
                <a:latin typeface="Verdana" panose="020B0604030504040204" pitchFamily="34" charset="0"/>
              </a:rPr>
              <a:t> </a:t>
            </a:r>
            <a:r>
              <a:rPr lang="fr-MA" sz="3200" b="1" dirty="0">
                <a:solidFill>
                  <a:prstClr val="white"/>
                </a:solidFill>
                <a:latin typeface="Calibri" panose="020F0502020204030204"/>
              </a:rPr>
              <a:t>perfusionnelle</a:t>
            </a:r>
            <a:r>
              <a:rPr lang="fr-MA" sz="1800" dirty="0">
                <a:effectLst/>
                <a:latin typeface="Verdana" panose="020B0604030504040204" pitchFamily="34" charset="0"/>
              </a:rPr>
              <a:t> :</a:t>
            </a:r>
            <a:br>
              <a:rPr lang="fr-MA" sz="1800" dirty="0">
                <a:effectLst/>
                <a:latin typeface="Verdana" panose="020B0604030504040204" pitchFamily="34" charset="0"/>
              </a:rPr>
            </a:br>
            <a:endParaRPr lang="fr-MA" sz="2400" dirty="0">
              <a:effectLst/>
            </a:endParaRPr>
          </a:p>
        </p:txBody>
      </p:sp>
      <p:sp>
        <p:nvSpPr>
          <p:cNvPr id="5" name="ZoneTexte 4">
            <a:extLst>
              <a:ext uri="{FF2B5EF4-FFF2-40B4-BE49-F238E27FC236}">
                <a16:creationId xmlns:a16="http://schemas.microsoft.com/office/drawing/2014/main" id="{1CB7AFD9-9149-1BB5-7AE1-8B08E0C642BE}"/>
              </a:ext>
            </a:extLst>
          </p:cNvPr>
          <p:cNvSpPr txBox="1"/>
          <p:nvPr/>
        </p:nvSpPr>
        <p:spPr>
          <a:xfrm>
            <a:off x="129538" y="2807664"/>
            <a:ext cx="11932920" cy="3354765"/>
          </a:xfrm>
          <a:prstGeom prst="rect">
            <a:avLst/>
          </a:prstGeom>
          <a:noFill/>
        </p:spPr>
        <p:txBody>
          <a:bodyPr wrap="square">
            <a:spAutoFit/>
          </a:bodyPr>
          <a:lstStyle/>
          <a:p>
            <a:pPr>
              <a:buFont typeface="Arial" panose="020B0604020202020204" pitchFamily="34" charset="0"/>
              <a:buChar char="•"/>
            </a:pPr>
            <a:r>
              <a:rPr lang="fr-MA" sz="2400" dirty="0">
                <a:effectLst/>
                <a:latin typeface="Cambria" panose="02040503050406030204" pitchFamily="18" charset="0"/>
              </a:rPr>
              <a:t> Hétérogénéité de densité </a:t>
            </a:r>
          </a:p>
          <a:p>
            <a:pPr>
              <a:buFont typeface="Arial" panose="020B0604020202020204" pitchFamily="34" charset="0"/>
              <a:buChar char="•"/>
            </a:pPr>
            <a:r>
              <a:rPr lang="fr-MA" sz="2400" dirty="0">
                <a:effectLst/>
                <a:latin typeface="Cambria" panose="02040503050406030204" pitchFamily="18" charset="0"/>
              </a:rPr>
              <a:t> Hétérogénéité de perfusion </a:t>
            </a:r>
          </a:p>
          <a:p>
            <a:r>
              <a:rPr lang="fr-MA" sz="2400" dirty="0">
                <a:effectLst/>
                <a:latin typeface="Cambria" panose="02040503050406030204" pitchFamily="18" charset="0"/>
              </a:rPr>
              <a:t>(vaisseaux de taille différente) </a:t>
            </a:r>
          </a:p>
          <a:p>
            <a:pPr>
              <a:buFont typeface="Arial" panose="020B0604020202020204" pitchFamily="34" charset="0"/>
              <a:buChar char="•"/>
            </a:pPr>
            <a:r>
              <a:rPr lang="fr-MA" sz="2400" dirty="0">
                <a:latin typeface="Cambria" panose="02040503050406030204" pitchFamily="18" charset="0"/>
              </a:rPr>
              <a:t> </a:t>
            </a:r>
            <a:r>
              <a:rPr lang="fr-MA" sz="2400" dirty="0">
                <a:effectLst/>
                <a:latin typeface="Cambria" panose="02040503050406030204" pitchFamily="18" charset="0"/>
              </a:rPr>
              <a:t>Directe (maladies artérielles pulmonaires) </a:t>
            </a:r>
            <a:endParaRPr lang="fr-MA" sz="2400" dirty="0">
              <a:latin typeface="Cambria" panose="02040503050406030204" pitchFamily="18" charset="0"/>
            </a:endParaRPr>
          </a:p>
          <a:p>
            <a:pPr>
              <a:buFont typeface="Arial" panose="020B0604020202020204" pitchFamily="34" charset="0"/>
              <a:buChar char="•"/>
            </a:pPr>
            <a:r>
              <a:rPr lang="fr-MA" sz="2400" dirty="0">
                <a:latin typeface="Cambria" panose="02040503050406030204" pitchFamily="18" charset="0"/>
              </a:rPr>
              <a:t> I</a:t>
            </a:r>
            <a:r>
              <a:rPr lang="fr-MA" sz="2400" dirty="0">
                <a:effectLst/>
                <a:latin typeface="Cambria" panose="02040503050406030204" pitchFamily="18" charset="0"/>
              </a:rPr>
              <a:t>ndirecte par hypoventilation et vasoconstriction </a:t>
            </a:r>
          </a:p>
          <a:p>
            <a:r>
              <a:rPr lang="fr-MA" sz="2400" dirty="0">
                <a:effectLst/>
                <a:latin typeface="Cambria" panose="02040503050406030204" pitchFamily="18" charset="0"/>
              </a:rPr>
              <a:t>réflexe (maladies bronchiolaires)</a:t>
            </a:r>
          </a:p>
          <a:p>
            <a:pPr lvl="1"/>
            <a:r>
              <a:rPr lang="fr-MA" sz="2400" dirty="0">
                <a:effectLst/>
                <a:latin typeface="Cambria" panose="02040503050406030204" pitchFamily="18" charset="0"/>
              </a:rPr>
              <a:t> </a:t>
            </a:r>
            <a:br>
              <a:rPr lang="fr-MA" sz="2000" dirty="0">
                <a:effectLst/>
                <a:latin typeface="Cambria" panose="02040503050406030204" pitchFamily="18" charset="0"/>
              </a:rPr>
            </a:br>
            <a:r>
              <a:rPr lang="fr-MA" sz="2200" b="1" dirty="0">
                <a:solidFill>
                  <a:srgbClr val="EF9119"/>
                </a:solidFill>
                <a:effectLst/>
                <a:latin typeface="Cambria" panose="02040503050406030204" pitchFamily="18" charset="0"/>
              </a:rPr>
              <a:t>- </a:t>
            </a:r>
            <a:r>
              <a:rPr lang="fr-MA" sz="2200" dirty="0">
                <a:effectLst/>
                <a:latin typeface="Cambria" panose="02040503050406030204" pitchFamily="18" charset="0"/>
              </a:rPr>
              <a:t>Petits vaisseaux dans les zones hypodenses</a:t>
            </a:r>
            <a:br>
              <a:rPr lang="fr-MA" sz="2200" dirty="0">
                <a:effectLst/>
                <a:latin typeface="Cambria" panose="02040503050406030204" pitchFamily="18" charset="0"/>
              </a:rPr>
            </a:br>
            <a:r>
              <a:rPr lang="fr-MA" sz="2200" b="1" dirty="0">
                <a:solidFill>
                  <a:srgbClr val="EF9119"/>
                </a:solidFill>
                <a:effectLst/>
                <a:latin typeface="Cambria" panose="02040503050406030204" pitchFamily="18" charset="0"/>
              </a:rPr>
              <a:t>- </a:t>
            </a:r>
            <a:r>
              <a:rPr lang="fr-MA" sz="2200" dirty="0">
                <a:effectLst/>
                <a:latin typeface="Cambria" panose="02040503050406030204" pitchFamily="18" charset="0"/>
              </a:rPr>
              <a:t>Gros vaisseaux dans les zones hyperdenses</a:t>
            </a:r>
          </a:p>
        </p:txBody>
      </p:sp>
      <p:sp>
        <p:nvSpPr>
          <p:cNvPr id="11" name="ZoneTexte 10">
            <a:extLst>
              <a:ext uri="{FF2B5EF4-FFF2-40B4-BE49-F238E27FC236}">
                <a16:creationId xmlns:a16="http://schemas.microsoft.com/office/drawing/2014/main" id="{D7870276-1C00-9A4A-3930-E7A172184707}"/>
              </a:ext>
            </a:extLst>
          </p:cNvPr>
          <p:cNvSpPr txBox="1"/>
          <p:nvPr/>
        </p:nvSpPr>
        <p:spPr>
          <a:xfrm>
            <a:off x="129538" y="2207752"/>
            <a:ext cx="6179820" cy="461665"/>
          </a:xfrm>
          <a:prstGeom prst="rect">
            <a:avLst/>
          </a:prstGeom>
          <a:noFill/>
        </p:spPr>
        <p:txBody>
          <a:bodyPr wrap="square">
            <a:spAutoFit/>
          </a:bodyPr>
          <a:lstStyle/>
          <a:p>
            <a:r>
              <a:rPr lang="fr-MA" sz="2400" b="1" dirty="0">
                <a:solidFill>
                  <a:schemeClr val="accent1">
                    <a:lumMod val="75000"/>
                  </a:schemeClr>
                </a:solidFill>
                <a:latin typeface="Cambria" panose="02040503050406030204" pitchFamily="18" charset="0"/>
              </a:rPr>
              <a:t>Hypodenses (claires): pathologiques </a:t>
            </a:r>
            <a:endParaRPr lang="fr-FR" sz="2400" b="1" dirty="0">
              <a:solidFill>
                <a:schemeClr val="accent1">
                  <a:lumMod val="75000"/>
                </a:schemeClr>
              </a:solidFill>
              <a:latin typeface="Cambria" panose="02040503050406030204" pitchFamily="18" charset="0"/>
            </a:endParaRPr>
          </a:p>
        </p:txBody>
      </p:sp>
      <p:pic>
        <p:nvPicPr>
          <p:cNvPr id="14" name="Image 13">
            <a:extLst>
              <a:ext uri="{FF2B5EF4-FFF2-40B4-BE49-F238E27FC236}">
                <a16:creationId xmlns:a16="http://schemas.microsoft.com/office/drawing/2014/main" id="{0F8FF728-5A77-7BCC-6E5B-B6433BFF05C4}"/>
              </a:ext>
            </a:extLst>
          </p:cNvPr>
          <p:cNvPicPr>
            <a:picLocks noChangeAspect="1"/>
          </p:cNvPicPr>
          <p:nvPr/>
        </p:nvPicPr>
        <p:blipFill>
          <a:blip r:embed="rId3"/>
          <a:stretch>
            <a:fillRect/>
          </a:stretch>
        </p:blipFill>
        <p:spPr>
          <a:xfrm>
            <a:off x="6901141" y="2438584"/>
            <a:ext cx="5161317" cy="3723845"/>
          </a:xfrm>
          <a:prstGeom prst="rect">
            <a:avLst/>
          </a:prstGeom>
          <a:effectLst>
            <a:softEdge rad="86664"/>
          </a:effectLst>
        </p:spPr>
      </p:pic>
    </p:spTree>
    <p:extLst>
      <p:ext uri="{BB962C8B-B14F-4D97-AF65-F5344CB8AC3E}">
        <p14:creationId xmlns:p14="http://schemas.microsoft.com/office/powerpoint/2010/main" val="170973820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5DF7AB40-8CDD-96DC-B32B-DE7ABC80C887}"/>
              </a:ext>
            </a:extLst>
          </p:cNvPr>
          <p:cNvSpPr txBox="1">
            <a:spLocks/>
          </p:cNvSpPr>
          <p:nvPr/>
        </p:nvSpPr>
        <p:spPr>
          <a:xfrm>
            <a:off x="0" y="341"/>
            <a:ext cx="12191999" cy="991736"/>
          </a:xfrm>
          <a:prstGeom prst="rect">
            <a:avLst/>
          </a:prstGeom>
          <a:solidFill>
            <a:schemeClr val="accent1">
              <a:lumMod val="20000"/>
              <a:lumOff val="80000"/>
            </a:schemeClr>
          </a:solidFill>
        </p:spPr>
        <p:style>
          <a:lnRef idx="2">
            <a:schemeClr val="accent5">
              <a:shade val="50000"/>
            </a:schemeClr>
          </a:lnRef>
          <a:fillRef idx="1">
            <a:schemeClr val="accent5"/>
          </a:fillRef>
          <a:effectRef idx="0">
            <a:schemeClr val="accent5"/>
          </a:effectRef>
          <a:fontRef idx="minor">
            <a:schemeClr val="lt1"/>
          </a:fontRef>
        </p:style>
        <p:txBody>
          <a:bodyPr vert="horz" lIns="91440" tIns="45720" rIns="91440" bIns="45720" rtlCol="0" anchor="ctr">
            <a:normAutofit fontScale="92500" lnSpcReduction="20000"/>
          </a:bodyPr>
          <a:lstStyle>
            <a:lvl1pPr algn="l" defTabSz="914400" rtl="0" eaLnBrk="1" latinLnBrk="0" hangingPunct="1">
              <a:lnSpc>
                <a:spcPct val="90000"/>
              </a:lnSpc>
              <a:spcBef>
                <a:spcPct val="0"/>
              </a:spcBef>
              <a:buNone/>
              <a:defRPr sz="4400" kern="1200">
                <a:solidFill>
                  <a:schemeClr val="lt1"/>
                </a:solidFill>
                <a:latin typeface="+mn-lt"/>
                <a:ea typeface="+mn-ea"/>
                <a:cs typeface="+mn-cs"/>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lstStyle>
          <a:p>
            <a:pPr algn="ctr"/>
            <a:endParaRPr lang="fr-MA" b="1" dirty="0">
              <a:solidFill>
                <a:srgbClr val="3F3F3F"/>
              </a:solidFill>
            </a:endParaRPr>
          </a:p>
          <a:p>
            <a:pPr algn="ctr"/>
            <a:r>
              <a:rPr lang="fr-MA" b="1" dirty="0">
                <a:solidFill>
                  <a:srgbClr val="3F3F3F"/>
                </a:solidFill>
              </a:rPr>
              <a:t>Perfusion en mosaïque </a:t>
            </a:r>
          </a:p>
          <a:p>
            <a:pPr algn="ctr"/>
            <a:endParaRPr lang="fr-MA" b="1" dirty="0">
              <a:solidFill>
                <a:srgbClr val="3F3F3F"/>
              </a:solidFill>
            </a:endParaRPr>
          </a:p>
        </p:txBody>
      </p:sp>
      <p:sp>
        <p:nvSpPr>
          <p:cNvPr id="4" name="ZoneTexte 3">
            <a:extLst>
              <a:ext uri="{FF2B5EF4-FFF2-40B4-BE49-F238E27FC236}">
                <a16:creationId xmlns:a16="http://schemas.microsoft.com/office/drawing/2014/main" id="{A8355BCE-2446-3937-F01C-859FAA6B7036}"/>
              </a:ext>
            </a:extLst>
          </p:cNvPr>
          <p:cNvSpPr txBox="1"/>
          <p:nvPr/>
        </p:nvSpPr>
        <p:spPr>
          <a:xfrm>
            <a:off x="267778" y="1405836"/>
            <a:ext cx="4225737" cy="492443"/>
          </a:xfrm>
          <a:prstGeom prst="rect">
            <a:avLst/>
          </a:prstGeom>
          <a:solidFill>
            <a:srgbClr val="156125">
              <a:alpha val="60281"/>
            </a:srgbClr>
          </a:solidFill>
          <a:ln>
            <a:noFill/>
          </a:ln>
        </p:spPr>
        <p:txBody>
          <a:bodyPr wrap="square">
            <a:spAutoFit/>
          </a:bodyPr>
          <a:lstStyle>
            <a:defPPr>
              <a:defRPr kern="0"/>
            </a:defPPr>
            <a:lvl1pPr algn="ctr">
              <a:defRPr sz="2800" b="1">
                <a:latin typeface="+mn-lt"/>
              </a:defRPr>
            </a:lvl1pPr>
          </a:lstStyle>
          <a:p>
            <a:r>
              <a:rPr lang="fr-MA" sz="2600" dirty="0"/>
              <a:t>Cause </a:t>
            </a:r>
            <a:r>
              <a:rPr lang="fr-FR" sz="2600" dirty="0"/>
              <a:t>b</a:t>
            </a:r>
            <a:r>
              <a:rPr lang="fr-FR" sz="2600" b="1" dirty="0">
                <a:latin typeface="+mn-lt"/>
              </a:rPr>
              <a:t>ronchiolaire</a:t>
            </a:r>
            <a:endParaRPr lang="fr-FR" sz="2600" dirty="0"/>
          </a:p>
        </p:txBody>
      </p:sp>
      <p:sp>
        <p:nvSpPr>
          <p:cNvPr id="20" name="ZoneTexte 19">
            <a:extLst>
              <a:ext uri="{FF2B5EF4-FFF2-40B4-BE49-F238E27FC236}">
                <a16:creationId xmlns:a16="http://schemas.microsoft.com/office/drawing/2014/main" id="{70692A18-4545-C4EF-5823-B8F8044B436C}"/>
              </a:ext>
            </a:extLst>
          </p:cNvPr>
          <p:cNvSpPr txBox="1"/>
          <p:nvPr/>
        </p:nvSpPr>
        <p:spPr>
          <a:xfrm>
            <a:off x="267778" y="1953713"/>
            <a:ext cx="6197302" cy="3690049"/>
          </a:xfrm>
          <a:prstGeom prst="rect">
            <a:avLst/>
          </a:prstGeom>
          <a:noFill/>
        </p:spPr>
        <p:txBody>
          <a:bodyPr wrap="square">
            <a:spAutoFit/>
          </a:bodyPr>
          <a:lstStyle>
            <a:defPPr>
              <a:defRPr lang="fr-FR"/>
            </a:defPPr>
            <a:lvl1pPr marL="285750" indent="-285750">
              <a:lnSpc>
                <a:spcPct val="200000"/>
              </a:lnSpc>
              <a:buFont typeface="Arial" panose="020B0604020202020204" pitchFamily="34" charset="0"/>
              <a:buChar char="•"/>
              <a:defRPr sz="2000">
                <a:effectLst/>
                <a:latin typeface="Cambria" panose="02040503050406030204" pitchFamily="18" charset="0"/>
              </a:defRPr>
            </a:lvl1pPr>
          </a:lstStyle>
          <a:p>
            <a:r>
              <a:rPr lang="fr-MA" dirty="0"/>
              <a:t>Obstruction bronchique ou bronchiolaire </a:t>
            </a:r>
          </a:p>
          <a:p>
            <a:r>
              <a:rPr lang="fr-FR" dirty="0"/>
              <a:t>Hypoventilation des territoires atteints</a:t>
            </a:r>
            <a:endParaRPr lang="fr-MA" sz="2000" spc="-9" dirty="0">
              <a:cs typeface="Corbel"/>
            </a:endParaRPr>
          </a:p>
          <a:p>
            <a:r>
              <a:rPr lang="fr-MA" spc="-9" dirty="0">
                <a:cs typeface="Corbel"/>
              </a:rPr>
              <a:t>Vasoconstriction réflexe dans ces territoires </a:t>
            </a:r>
          </a:p>
          <a:p>
            <a:pPr marL="0" indent="0">
              <a:buNone/>
            </a:pPr>
            <a:r>
              <a:rPr lang="fr-MA" spc="-9" dirty="0">
                <a:cs typeface="Corbel"/>
              </a:rPr>
              <a:t>et redistribution du flux dans les zones saines.  </a:t>
            </a:r>
            <a:endParaRPr lang="fr-MA" sz="2000" b="0" dirty="0"/>
          </a:p>
          <a:p>
            <a:pPr marL="0" indent="0">
              <a:buNone/>
            </a:pPr>
            <a:endParaRPr lang="fr-MA" sz="2000" dirty="0">
              <a:cs typeface="Corbel"/>
            </a:endParaRPr>
          </a:p>
          <a:p>
            <a:endParaRPr lang="fr-FR" dirty="0"/>
          </a:p>
        </p:txBody>
      </p:sp>
      <p:sp>
        <p:nvSpPr>
          <p:cNvPr id="21" name="Rectangle 20">
            <a:extLst>
              <a:ext uri="{FF2B5EF4-FFF2-40B4-BE49-F238E27FC236}">
                <a16:creationId xmlns:a16="http://schemas.microsoft.com/office/drawing/2014/main" id="{8F3A7BED-232B-E329-6F2B-94E8BC234ACC}"/>
              </a:ext>
            </a:extLst>
          </p:cNvPr>
          <p:cNvSpPr/>
          <p:nvPr/>
        </p:nvSpPr>
        <p:spPr>
          <a:xfrm>
            <a:off x="5968701" y="2495011"/>
            <a:ext cx="6065520" cy="2607452"/>
          </a:xfrm>
          <a:prstGeom prst="rect">
            <a:avLst/>
          </a:prstGeom>
          <a:ln w="31750">
            <a:solidFill>
              <a:schemeClr val="accent1">
                <a:lumMod val="75000"/>
              </a:schemeClr>
            </a:solidFill>
          </a:ln>
        </p:spPr>
        <p:style>
          <a:lnRef idx="2">
            <a:schemeClr val="accent1"/>
          </a:lnRef>
          <a:fillRef idx="1">
            <a:schemeClr val="lt1"/>
          </a:fillRef>
          <a:effectRef idx="0">
            <a:schemeClr val="accent1"/>
          </a:effectRef>
          <a:fontRef idx="minor">
            <a:schemeClr val="dk1"/>
          </a:fontRef>
        </p:style>
        <p:txBody>
          <a:bodyPr rtlCol="0" anchor="ctr"/>
          <a:lstStyle/>
          <a:p>
            <a:pPr algn="ctr"/>
            <a:endParaRPr lang="fr-FR" dirty="0"/>
          </a:p>
        </p:txBody>
      </p:sp>
      <p:sp>
        <p:nvSpPr>
          <p:cNvPr id="23" name="ZoneTexte 22">
            <a:extLst>
              <a:ext uri="{FF2B5EF4-FFF2-40B4-BE49-F238E27FC236}">
                <a16:creationId xmlns:a16="http://schemas.microsoft.com/office/drawing/2014/main" id="{ABB88757-EB1B-2E29-3119-1FB9ABB2E7BE}"/>
              </a:ext>
            </a:extLst>
          </p:cNvPr>
          <p:cNvSpPr txBox="1"/>
          <p:nvPr/>
        </p:nvSpPr>
        <p:spPr>
          <a:xfrm>
            <a:off x="5968701" y="2435954"/>
            <a:ext cx="5955521" cy="2554545"/>
          </a:xfrm>
          <a:prstGeom prst="rect">
            <a:avLst/>
          </a:prstGeom>
          <a:noFill/>
        </p:spPr>
        <p:txBody>
          <a:bodyPr wrap="square">
            <a:spAutoFit/>
          </a:bodyPr>
          <a:lstStyle/>
          <a:p>
            <a:pPr>
              <a:lnSpc>
                <a:spcPct val="150000"/>
              </a:lnSpc>
            </a:pPr>
            <a:r>
              <a:rPr lang="fr-MA" sz="1800" b="1" dirty="0">
                <a:solidFill>
                  <a:schemeClr val="accent1">
                    <a:lumMod val="75000"/>
                  </a:schemeClr>
                </a:solidFill>
                <a:latin typeface="+mn-lt"/>
              </a:rPr>
              <a:t>                                Signe </a:t>
            </a:r>
            <a:r>
              <a:rPr lang="fr-FR" b="1" dirty="0">
                <a:solidFill>
                  <a:schemeClr val="accent1">
                    <a:lumMod val="75000"/>
                  </a:schemeClr>
                </a:solidFill>
              </a:rPr>
              <a:t>d’atteinte bronchiolaire </a:t>
            </a:r>
            <a:endParaRPr lang="fr-MA" b="1" dirty="0">
              <a:solidFill>
                <a:schemeClr val="accent1">
                  <a:lumMod val="75000"/>
                </a:schemeClr>
              </a:solidFill>
            </a:endParaRPr>
          </a:p>
          <a:p>
            <a:pPr marL="342900" indent="-342900">
              <a:buFont typeface="Arial" panose="020B0604020202020204" pitchFamily="34" charset="0"/>
              <a:buChar char="•"/>
            </a:pPr>
            <a:r>
              <a:rPr lang="fr-MA" sz="1900" dirty="0">
                <a:latin typeface="Cambria" panose="02040503050406030204" pitchFamily="18" charset="0"/>
              </a:rPr>
              <a:t>Épaississement des parois bronchiques</a:t>
            </a:r>
          </a:p>
          <a:p>
            <a:pPr marL="342900" indent="-342900">
              <a:buFont typeface="Arial" panose="020B0604020202020204" pitchFamily="34" charset="0"/>
              <a:buChar char="•"/>
            </a:pPr>
            <a:r>
              <a:rPr lang="fr-MA" sz="1900" dirty="0">
                <a:latin typeface="Cambria" panose="02040503050406030204" pitchFamily="18" charset="0"/>
              </a:rPr>
              <a:t>Micronodules de </a:t>
            </a:r>
            <a:r>
              <a:rPr lang="fr-MA" sz="1900" dirty="0" err="1">
                <a:latin typeface="Cambria" panose="02040503050406030204" pitchFamily="18" charset="0"/>
              </a:rPr>
              <a:t>répartition</a:t>
            </a:r>
            <a:r>
              <a:rPr lang="fr-MA" sz="1900" dirty="0">
                <a:latin typeface="Cambria" panose="02040503050406030204" pitchFamily="18" charset="0"/>
              </a:rPr>
              <a:t> </a:t>
            </a:r>
            <a:r>
              <a:rPr lang="fr-MA" sz="1900" dirty="0" err="1">
                <a:latin typeface="Cambria" panose="02040503050406030204" pitchFamily="18" charset="0"/>
              </a:rPr>
              <a:t>centrolobulaire</a:t>
            </a:r>
            <a:r>
              <a:rPr lang="fr-MA" sz="1900" dirty="0">
                <a:latin typeface="Cambria" panose="02040503050406030204" pitchFamily="18" charset="0"/>
              </a:rPr>
              <a:t> : aspect d’« arbre en bourgeon » ou en « mimosa » ou de « </a:t>
            </a:r>
            <a:r>
              <a:rPr lang="fr-MA" sz="1900" dirty="0" err="1">
                <a:latin typeface="Cambria" panose="02040503050406030204" pitchFamily="18" charset="0"/>
              </a:rPr>
              <a:t>Tree</a:t>
            </a:r>
            <a:r>
              <a:rPr lang="fr-MA" sz="1900" dirty="0">
                <a:latin typeface="Cambria" panose="02040503050406030204" pitchFamily="18" charset="0"/>
              </a:rPr>
              <a:t> in Bud ». </a:t>
            </a:r>
          </a:p>
          <a:p>
            <a:pPr marL="342900" indent="-342900">
              <a:buFont typeface="Arial" panose="020B0604020202020204" pitchFamily="34" charset="0"/>
              <a:buChar char="•"/>
            </a:pPr>
            <a:r>
              <a:rPr lang="fr-MA" sz="1900" dirty="0">
                <a:latin typeface="Cambria" panose="02040503050406030204" pitchFamily="18" charset="0"/>
              </a:rPr>
              <a:t>Dilatations des bronches avec ou sans impactions mucoïdes, condensations multifocales (signe de chronicité)</a:t>
            </a:r>
          </a:p>
        </p:txBody>
      </p:sp>
      <p:sp>
        <p:nvSpPr>
          <p:cNvPr id="2" name="ZoneTexte 1">
            <a:extLst>
              <a:ext uri="{FF2B5EF4-FFF2-40B4-BE49-F238E27FC236}">
                <a16:creationId xmlns:a16="http://schemas.microsoft.com/office/drawing/2014/main" id="{AFE84F49-17DC-9FAC-ECFA-DDA7A729E509}"/>
              </a:ext>
            </a:extLst>
          </p:cNvPr>
          <p:cNvSpPr txBox="1"/>
          <p:nvPr/>
        </p:nvSpPr>
        <p:spPr>
          <a:xfrm>
            <a:off x="820632" y="4528834"/>
            <a:ext cx="4743651" cy="923330"/>
          </a:xfrm>
          <a:prstGeom prst="rect">
            <a:avLst/>
          </a:prstGeom>
          <a:solidFill>
            <a:schemeClr val="accent1">
              <a:lumMod val="20000"/>
              <a:lumOff val="80000"/>
              <a:alpha val="12000"/>
            </a:schemeClr>
          </a:solidFill>
          <a:ln w="25400">
            <a:noFill/>
          </a:ln>
        </p:spPr>
        <p:txBody>
          <a:bodyPr wrap="square">
            <a:spAutoFit/>
          </a:bodyPr>
          <a:lstStyle/>
          <a:p>
            <a:r>
              <a:rPr lang="fr-MA" sz="1800" dirty="0"/>
              <a:t>- Bronchiolite constrictive :  bronchectasies, séquelles infectieuses,  connectivites…</a:t>
            </a:r>
          </a:p>
          <a:p>
            <a:r>
              <a:rPr lang="fr-MA" sz="1800" dirty="0"/>
              <a:t>- Bronchiolite oblitérante</a:t>
            </a:r>
            <a:endParaRPr lang="fr-MA" dirty="0">
              <a:latin typeface="Calibri" panose="020F0502020204030204" pitchFamily="34" charset="0"/>
              <a:cs typeface="Calibri" panose="020F0502020204030204" pitchFamily="34" charset="0"/>
            </a:endParaRPr>
          </a:p>
        </p:txBody>
      </p:sp>
      <p:pic>
        <p:nvPicPr>
          <p:cNvPr id="5" name="Image 4" descr="Une image contenant avion&#10;&#10;Description générée automatiquement">
            <a:extLst>
              <a:ext uri="{FF2B5EF4-FFF2-40B4-BE49-F238E27FC236}">
                <a16:creationId xmlns:a16="http://schemas.microsoft.com/office/drawing/2014/main" id="{A012017E-2C40-03A2-F4C7-38BA972FAD12}"/>
              </a:ext>
            </a:extLst>
          </p:cNvPr>
          <p:cNvPicPr>
            <a:picLocks noChangeAspect="1"/>
          </p:cNvPicPr>
          <p:nvPr/>
        </p:nvPicPr>
        <p:blipFill rotWithShape="1">
          <a:blip r:embed="rId3"/>
          <a:srcRect l="4092" t="3448" r="4092" b="1305"/>
          <a:stretch/>
        </p:blipFill>
        <p:spPr>
          <a:xfrm>
            <a:off x="267778" y="4528834"/>
            <a:ext cx="552854" cy="594000"/>
          </a:xfrm>
          <a:prstGeom prst="rect">
            <a:avLst/>
          </a:prstGeom>
        </p:spPr>
      </p:pic>
      <p:pic>
        <p:nvPicPr>
          <p:cNvPr id="8" name="Image 7">
            <a:extLst>
              <a:ext uri="{FF2B5EF4-FFF2-40B4-BE49-F238E27FC236}">
                <a16:creationId xmlns:a16="http://schemas.microsoft.com/office/drawing/2014/main" id="{E63AE117-E88C-18F3-B9EB-10E451FDE375}"/>
              </a:ext>
            </a:extLst>
          </p:cNvPr>
          <p:cNvPicPr>
            <a:picLocks noChangeAspect="1"/>
          </p:cNvPicPr>
          <p:nvPr/>
        </p:nvPicPr>
        <p:blipFill>
          <a:blip r:embed="rId4"/>
          <a:stretch>
            <a:fillRect/>
          </a:stretch>
        </p:blipFill>
        <p:spPr>
          <a:xfrm>
            <a:off x="10685562" y="656096"/>
            <a:ext cx="1506437" cy="1734541"/>
          </a:xfrm>
          <a:prstGeom prst="rect">
            <a:avLst/>
          </a:prstGeom>
        </p:spPr>
      </p:pic>
    </p:spTree>
    <p:extLst>
      <p:ext uri="{BB962C8B-B14F-4D97-AF65-F5344CB8AC3E}">
        <p14:creationId xmlns:p14="http://schemas.microsoft.com/office/powerpoint/2010/main" val="78789937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5DF7AB40-8CDD-96DC-B32B-DE7ABC80C887}"/>
              </a:ext>
            </a:extLst>
          </p:cNvPr>
          <p:cNvSpPr txBox="1">
            <a:spLocks/>
          </p:cNvSpPr>
          <p:nvPr/>
        </p:nvSpPr>
        <p:spPr>
          <a:xfrm>
            <a:off x="0" y="341"/>
            <a:ext cx="12191999" cy="991736"/>
          </a:xfrm>
          <a:prstGeom prst="rect">
            <a:avLst/>
          </a:prstGeom>
          <a:solidFill>
            <a:schemeClr val="accent1">
              <a:lumMod val="20000"/>
              <a:lumOff val="80000"/>
            </a:schemeClr>
          </a:solidFill>
        </p:spPr>
        <p:style>
          <a:lnRef idx="2">
            <a:schemeClr val="accent5">
              <a:shade val="50000"/>
            </a:schemeClr>
          </a:lnRef>
          <a:fillRef idx="1">
            <a:schemeClr val="accent5"/>
          </a:fillRef>
          <a:effectRef idx="0">
            <a:schemeClr val="accent5"/>
          </a:effectRef>
          <a:fontRef idx="minor">
            <a:schemeClr val="lt1"/>
          </a:fontRef>
        </p:style>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lt1"/>
                </a:solidFill>
                <a:latin typeface="+mn-lt"/>
                <a:ea typeface="+mn-ea"/>
                <a:cs typeface="+mn-cs"/>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lstStyle>
          <a:p>
            <a:pPr algn="ctr"/>
            <a:r>
              <a:rPr lang="fr-MA" b="1" dirty="0">
                <a:solidFill>
                  <a:srgbClr val="3F3F3F"/>
                </a:solidFill>
              </a:rPr>
              <a:t>Perfusion en mosaïque </a:t>
            </a:r>
          </a:p>
        </p:txBody>
      </p:sp>
      <p:sp>
        <p:nvSpPr>
          <p:cNvPr id="4" name="ZoneTexte 3">
            <a:extLst>
              <a:ext uri="{FF2B5EF4-FFF2-40B4-BE49-F238E27FC236}">
                <a16:creationId xmlns:a16="http://schemas.microsoft.com/office/drawing/2014/main" id="{A8355BCE-2446-3937-F01C-859FAA6B7036}"/>
              </a:ext>
            </a:extLst>
          </p:cNvPr>
          <p:cNvSpPr txBox="1"/>
          <p:nvPr/>
        </p:nvSpPr>
        <p:spPr>
          <a:xfrm>
            <a:off x="267778" y="1405836"/>
            <a:ext cx="4225737" cy="492443"/>
          </a:xfrm>
          <a:prstGeom prst="rect">
            <a:avLst/>
          </a:prstGeom>
          <a:solidFill>
            <a:srgbClr val="156125">
              <a:alpha val="60281"/>
            </a:srgbClr>
          </a:solidFill>
          <a:ln>
            <a:noFill/>
          </a:ln>
        </p:spPr>
        <p:txBody>
          <a:bodyPr wrap="square">
            <a:spAutoFit/>
          </a:bodyPr>
          <a:lstStyle>
            <a:defPPr>
              <a:defRPr kern="0"/>
            </a:defPPr>
            <a:lvl1pPr algn="ctr">
              <a:defRPr sz="2800" b="1">
                <a:latin typeface="+mn-lt"/>
              </a:defRPr>
            </a:lvl1pPr>
          </a:lstStyle>
          <a:p>
            <a:r>
              <a:rPr lang="fr-MA" sz="2600" dirty="0"/>
              <a:t>Cause </a:t>
            </a:r>
            <a:r>
              <a:rPr lang="fr-FR" sz="2600" dirty="0"/>
              <a:t>b</a:t>
            </a:r>
            <a:r>
              <a:rPr lang="fr-FR" sz="2600" b="1" dirty="0">
                <a:latin typeface="+mn-lt"/>
              </a:rPr>
              <a:t>ronchiolaire</a:t>
            </a:r>
            <a:endParaRPr lang="fr-FR" sz="2600" dirty="0"/>
          </a:p>
        </p:txBody>
      </p:sp>
      <p:pic>
        <p:nvPicPr>
          <p:cNvPr id="12" name="Image 11" descr="Une image contenant nourriture, viande, Restauration rapide&#10;&#10;Description générée automatiquement">
            <a:extLst>
              <a:ext uri="{FF2B5EF4-FFF2-40B4-BE49-F238E27FC236}">
                <a16:creationId xmlns:a16="http://schemas.microsoft.com/office/drawing/2014/main" id="{3A1C738A-84C0-4A16-92FF-805BCD3B0E0E}"/>
              </a:ext>
            </a:extLst>
          </p:cNvPr>
          <p:cNvPicPr>
            <a:picLocks noChangeAspect="1"/>
          </p:cNvPicPr>
          <p:nvPr/>
        </p:nvPicPr>
        <p:blipFill>
          <a:blip r:embed="rId3"/>
          <a:stretch>
            <a:fillRect/>
          </a:stretch>
        </p:blipFill>
        <p:spPr>
          <a:xfrm>
            <a:off x="995331" y="2288280"/>
            <a:ext cx="10201336" cy="4129802"/>
          </a:xfrm>
          <a:prstGeom prst="rect">
            <a:avLst/>
          </a:prstGeom>
        </p:spPr>
      </p:pic>
    </p:spTree>
    <p:extLst>
      <p:ext uri="{BB962C8B-B14F-4D97-AF65-F5344CB8AC3E}">
        <p14:creationId xmlns:p14="http://schemas.microsoft.com/office/powerpoint/2010/main" val="3661416099"/>
      </p:ext>
    </p:extLst>
  </p:cSld>
  <p:clrMapOvr>
    <a:masterClrMapping/>
  </p:clrMapOvr>
</p:sld>
</file>

<file path=ppt/theme/theme1.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2942</TotalTime>
  <Words>478</Words>
  <Application>Microsoft Macintosh PowerPoint</Application>
  <PresentationFormat>Grand écran</PresentationFormat>
  <Paragraphs>63</Paragraphs>
  <Slides>6</Slides>
  <Notes>6</Notes>
  <HiddenSlides>0</HiddenSlides>
  <MMClips>0</MMClips>
  <ScaleCrop>false</ScaleCrop>
  <HeadingPairs>
    <vt:vector size="6" baseType="variant">
      <vt:variant>
        <vt:lpstr>Polices utilisées</vt:lpstr>
      </vt:variant>
      <vt:variant>
        <vt:i4>9</vt:i4>
      </vt:variant>
      <vt:variant>
        <vt:lpstr>Thème</vt:lpstr>
      </vt:variant>
      <vt:variant>
        <vt:i4>1</vt:i4>
      </vt:variant>
      <vt:variant>
        <vt:lpstr>Titres des diapositives</vt:lpstr>
      </vt:variant>
      <vt:variant>
        <vt:i4>6</vt:i4>
      </vt:variant>
    </vt:vector>
  </HeadingPairs>
  <TitlesOfParts>
    <vt:vector size="16" baseType="lpstr">
      <vt:lpstr>Arial</vt:lpstr>
      <vt:lpstr>ArialMT</vt:lpstr>
      <vt:lpstr>Calibri</vt:lpstr>
      <vt:lpstr>Calibri Light</vt:lpstr>
      <vt:lpstr>Cambria</vt:lpstr>
      <vt:lpstr>Courier New</vt:lpstr>
      <vt:lpstr>Helvetica</vt:lpstr>
      <vt:lpstr>Times New Roman</vt:lpstr>
      <vt:lpstr>Verdana</vt:lpstr>
      <vt:lpstr>Thème Office</vt:lpstr>
      <vt:lpstr>Présentation PowerPoint</vt:lpstr>
      <vt:lpstr>Présentation PowerPoint</vt:lpstr>
      <vt:lpstr>Présentation PowerPoint</vt:lpstr>
      <vt:lpstr>Présentation PowerPoint</vt:lpstr>
      <vt:lpstr>Présentation PowerPoint</vt:lpstr>
      <vt:lpstr>Présentation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Présentation PowerPoint</dc:title>
  <dc:creator>Oussama YOUSFI</dc:creator>
  <cp:lastModifiedBy>Oussama YOUSFI</cp:lastModifiedBy>
  <cp:revision>7</cp:revision>
  <dcterms:created xsi:type="dcterms:W3CDTF">2026-03-01T15:00:56Z</dcterms:created>
  <dcterms:modified xsi:type="dcterms:W3CDTF">2026-03-05T11:03:05Z</dcterms:modified>
</cp:coreProperties>
</file>