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
  </p:notesMasterIdLst>
  <p:sldIdLst>
    <p:sldId id="256" r:id="rId2"/>
    <p:sldId id="258" r:id="rId3"/>
    <p:sldId id="265" r:id="rId4"/>
    <p:sldId id="266" r:id="rId5"/>
    <p:sldId id="267" r:id="rId6"/>
  </p:sldIdLst>
  <p:sldSz cx="18288000" cy="10287000"/>
  <p:notesSz cx="6858000" cy="9144000"/>
  <p:embeddedFontLst>
    <p:embeddedFont>
      <p:font typeface="Calibri" panose="020F0502020204030204" pitchFamily="34" charset="0"/>
      <p:regular r:id="rId8"/>
      <p:bold r:id="rId9"/>
      <p:italic r:id="rId10"/>
      <p:boldItalic r:id="rId11"/>
    </p:embeddedFont>
    <p:embeddedFont>
      <p:font typeface="Crimson Pro" pitchFamily="2" charset="77"/>
      <p:regular r:id="rId12"/>
    </p:embeddedFont>
    <p:embeddedFont>
      <p:font typeface="Noto Serif Display ExtraCondensed" panose="02020506080505020204" pitchFamily="18"/>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2423"/>
    <a:srgbClr val="112B4B"/>
    <a:srgbClr val="C4B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3" autoAdjust="0"/>
    <p:restoredTop sz="94640" autoAdjust="0"/>
  </p:normalViewPr>
  <p:slideViewPr>
    <p:cSldViewPr>
      <p:cViewPr varScale="1">
        <p:scale>
          <a:sx n="58" d="100"/>
          <a:sy n="58" d="100"/>
        </p:scale>
        <p:origin x="456"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86E1B7-D28D-DE41-B00C-7EC8EC8680F9}" type="doc">
      <dgm:prSet loTypeId="urn:microsoft.com/office/officeart/2005/8/layout/hierarchy1" loCatId="" qsTypeId="urn:microsoft.com/office/officeart/2005/8/quickstyle/simple1" qsCatId="simple" csTypeId="urn:microsoft.com/office/officeart/2005/8/colors/accent0_3" csCatId="mainScheme" phldr="1"/>
      <dgm:spPr/>
      <dgm:t>
        <a:bodyPr/>
        <a:lstStyle/>
        <a:p>
          <a:endParaRPr lang="fr-FR"/>
        </a:p>
      </dgm:t>
    </dgm:pt>
    <dgm:pt modelId="{83025231-E841-4842-A019-2911D0805B4B}">
      <dgm:prSet phldrT="[Texte]" custT="1"/>
      <dgm:spPr/>
      <dgm:t>
        <a:bodyPr/>
        <a:lstStyle/>
        <a:p>
          <a:r>
            <a:rPr lang="fr-FR" sz="2400" b="0" cap="none" spc="0" noProof="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Masse intra-ventriculaire</a:t>
          </a:r>
        </a:p>
      </dgm:t>
    </dgm:pt>
    <dgm:pt modelId="{AC48065D-544E-8B40-9715-B9940C29CC3E}" type="parTrans" cxnId="{3AF44DF5-8A3B-4448-B337-DB9ED3BD4295}">
      <dgm:prSet/>
      <dgm:spPr/>
      <dgm:t>
        <a:bodyPr/>
        <a:lstStyle/>
        <a:p>
          <a:endParaRPr lang="fr-FR"/>
        </a:p>
      </dgm:t>
    </dgm:pt>
    <dgm:pt modelId="{45B7AA2B-6BBA-2A49-AD72-D5E706F08FD7}" type="sibTrans" cxnId="{3AF44DF5-8A3B-4448-B337-DB9ED3BD4295}">
      <dgm:prSet/>
      <dgm:spPr/>
      <dgm:t>
        <a:bodyPr/>
        <a:lstStyle/>
        <a:p>
          <a:endParaRPr lang="fr-FR"/>
        </a:p>
      </dgm:t>
    </dgm:pt>
    <dgm:pt modelId="{7CC53CFF-176B-5944-8980-586F55428CB3}">
      <dgm:prSet phldrT="[Texte]" custT="1"/>
      <dgm:spPr/>
      <dgm:t>
        <a:bodyPr/>
        <a:lstStyle/>
        <a:p>
          <a:r>
            <a:rPr lang="fr-FR" sz="2000" b="1" noProof="1">
              <a:latin typeface="Times New Roman" panose="02020603050405020304" pitchFamily="18" charset="0"/>
              <a:cs typeface="Times New Roman" panose="02020603050405020304" pitchFamily="18" charset="0"/>
            </a:rPr>
            <a:t>Lésions solides</a:t>
          </a:r>
        </a:p>
      </dgm:t>
    </dgm:pt>
    <dgm:pt modelId="{766FF760-4119-A240-B7D2-638ED4607A16}" type="parTrans" cxnId="{DD816A96-8388-444E-922B-325717FC78D6}">
      <dgm:prSet/>
      <dgm:spPr/>
      <dgm:t>
        <a:bodyPr/>
        <a:lstStyle/>
        <a:p>
          <a:endParaRPr lang="fr-FR"/>
        </a:p>
      </dgm:t>
    </dgm:pt>
    <dgm:pt modelId="{CD95194C-6EAA-524E-A07F-0F8B7E2DC0DB}" type="sibTrans" cxnId="{DD816A96-8388-444E-922B-325717FC78D6}">
      <dgm:prSet/>
      <dgm:spPr/>
      <dgm:t>
        <a:bodyPr/>
        <a:lstStyle/>
        <a:p>
          <a:endParaRPr lang="fr-FR"/>
        </a:p>
      </dgm:t>
    </dgm:pt>
    <dgm:pt modelId="{9C0E1A4F-C18D-294C-9A83-C5195966B67D}">
      <dgm:prSet phldrT="[Texte]" custT="1"/>
      <dgm:spPr/>
      <dgm:t>
        <a:bodyPr/>
        <a:lstStyle/>
        <a:p>
          <a:r>
            <a:rPr lang="fr-FR" sz="1800" b="1" noProof="1">
              <a:latin typeface="Times New Roman" panose="02020603050405020304" pitchFamily="18" charset="0"/>
              <a:cs typeface="Times New Roman" panose="02020603050405020304" pitchFamily="18" charset="0"/>
            </a:rPr>
            <a:t>Paroi ventriculaire</a:t>
          </a:r>
        </a:p>
      </dgm:t>
    </dgm:pt>
    <dgm:pt modelId="{BD394A51-CED4-CD4B-98DB-000C30ACFC94}" type="parTrans" cxnId="{B3ACCC4B-C79C-C94F-BC0A-7B7F137EC61F}">
      <dgm:prSet/>
      <dgm:spPr/>
      <dgm:t>
        <a:bodyPr/>
        <a:lstStyle/>
        <a:p>
          <a:endParaRPr lang="fr-FR"/>
        </a:p>
      </dgm:t>
    </dgm:pt>
    <dgm:pt modelId="{F99ED539-2DD6-1242-9AC8-E11C5273F971}" type="sibTrans" cxnId="{B3ACCC4B-C79C-C94F-BC0A-7B7F137EC61F}">
      <dgm:prSet/>
      <dgm:spPr/>
      <dgm:t>
        <a:bodyPr/>
        <a:lstStyle/>
        <a:p>
          <a:endParaRPr lang="fr-FR"/>
        </a:p>
      </dgm:t>
    </dgm:pt>
    <dgm:pt modelId="{F97FF55B-7050-7443-8943-ACA9E6E7174C}">
      <dgm:prSet phldrT="[Texte]" custT="1"/>
      <dgm:spPr/>
      <dgm:t>
        <a:bodyPr/>
        <a:lstStyle/>
        <a:p>
          <a:r>
            <a:rPr lang="fr-FR" sz="1800" b="1" noProof="1">
              <a:latin typeface="Times New Roman" panose="02020603050405020304" pitchFamily="18" charset="0"/>
              <a:cs typeface="Times New Roman" panose="02020603050405020304" pitchFamily="18" charset="0"/>
            </a:rPr>
            <a:t>Plexus choroïde</a:t>
          </a:r>
        </a:p>
      </dgm:t>
    </dgm:pt>
    <dgm:pt modelId="{0B9A7643-88A5-A340-B0FF-7060140B2349}" type="parTrans" cxnId="{C05A7958-8E2D-1142-9B3B-F123186804F2}">
      <dgm:prSet/>
      <dgm:spPr/>
      <dgm:t>
        <a:bodyPr/>
        <a:lstStyle/>
        <a:p>
          <a:endParaRPr lang="fr-FR"/>
        </a:p>
      </dgm:t>
    </dgm:pt>
    <dgm:pt modelId="{9B7A3631-7640-DD43-B7A2-FCEDD1B4759D}" type="sibTrans" cxnId="{C05A7958-8E2D-1142-9B3B-F123186804F2}">
      <dgm:prSet/>
      <dgm:spPr/>
      <dgm:t>
        <a:bodyPr/>
        <a:lstStyle/>
        <a:p>
          <a:endParaRPr lang="fr-FR"/>
        </a:p>
      </dgm:t>
    </dgm:pt>
    <dgm:pt modelId="{939B97FF-89B5-4548-AA34-5C2737EC5782}">
      <dgm:prSet phldrT="[Texte]" custT="1"/>
      <dgm:spPr/>
      <dgm:t>
        <a:bodyPr/>
        <a:lstStyle/>
        <a:p>
          <a:r>
            <a:rPr lang="fr-FR" sz="2000" b="1" noProof="1">
              <a:latin typeface="Times New Roman" panose="02020603050405020304" pitchFamily="18" charset="0"/>
              <a:cs typeface="Times New Roman" panose="02020603050405020304" pitchFamily="18" charset="0"/>
            </a:rPr>
            <a:t>Lésions kystiques</a:t>
          </a:r>
        </a:p>
      </dgm:t>
    </dgm:pt>
    <dgm:pt modelId="{E0A715A1-1D47-5E44-AE9E-A1D2A6AAF56D}" type="parTrans" cxnId="{9C52547D-B1CD-B94A-82B6-7552497E58AF}">
      <dgm:prSet/>
      <dgm:spPr/>
      <dgm:t>
        <a:bodyPr/>
        <a:lstStyle/>
        <a:p>
          <a:endParaRPr lang="fr-FR"/>
        </a:p>
      </dgm:t>
    </dgm:pt>
    <dgm:pt modelId="{EA6414BC-1A84-ED45-900E-CCDB0E46BAB5}" type="sibTrans" cxnId="{9C52547D-B1CD-B94A-82B6-7552497E58AF}">
      <dgm:prSet/>
      <dgm:spPr/>
      <dgm:t>
        <a:bodyPr/>
        <a:lstStyle/>
        <a:p>
          <a:endParaRPr lang="fr-FR"/>
        </a:p>
      </dgm:t>
    </dgm:pt>
    <dgm:pt modelId="{F7568B7F-B14A-CB4F-AEB9-399AE79B0A97}">
      <dgm:prSet phldrT="[Texte]" custT="1"/>
      <dgm:spPr/>
      <dgm:t>
        <a:bodyPr/>
        <a:lstStyle/>
        <a:p>
          <a:r>
            <a:rPr lang="fr-FR" sz="1800" noProof="1">
              <a:latin typeface="Times New Roman" panose="02020603050405020304" pitchFamily="18" charset="0"/>
              <a:cs typeface="Times New Roman" panose="02020603050405020304" pitchFamily="18" charset="0"/>
            </a:rPr>
            <a:t>Kyste colloïde</a:t>
          </a:r>
        </a:p>
        <a:p>
          <a:r>
            <a:rPr lang="fr-FR" sz="1800" noProof="1">
              <a:latin typeface="Times New Roman" panose="02020603050405020304" pitchFamily="18" charset="0"/>
              <a:cs typeface="Times New Roman" panose="02020603050405020304" pitchFamily="18" charset="0"/>
            </a:rPr>
            <a:t>Kyste épidermoïde</a:t>
          </a:r>
        </a:p>
        <a:p>
          <a:r>
            <a:rPr lang="fr-FR" sz="1800" noProof="1">
              <a:latin typeface="Times New Roman" panose="02020603050405020304" pitchFamily="18" charset="0"/>
              <a:cs typeface="Times New Roman" panose="02020603050405020304" pitchFamily="18" charset="0"/>
            </a:rPr>
            <a:t>Kyste dermoïde</a:t>
          </a:r>
        </a:p>
        <a:p>
          <a:r>
            <a:rPr lang="fr-FR" sz="1800" noProof="1">
              <a:latin typeface="Times New Roman" panose="02020603050405020304" pitchFamily="18" charset="0"/>
              <a:cs typeface="Times New Roman" panose="02020603050405020304" pitchFamily="18" charset="0"/>
            </a:rPr>
            <a:t>Neurocysticercose</a:t>
          </a:r>
        </a:p>
      </dgm:t>
    </dgm:pt>
    <dgm:pt modelId="{867D689D-C40D-E24E-BE96-18D04D31B433}" type="parTrans" cxnId="{AE886834-DE6D-CC44-9BE3-1E8C4B2C36B1}">
      <dgm:prSet/>
      <dgm:spPr/>
      <dgm:t>
        <a:bodyPr/>
        <a:lstStyle/>
        <a:p>
          <a:endParaRPr lang="fr-FR"/>
        </a:p>
      </dgm:t>
    </dgm:pt>
    <dgm:pt modelId="{E4C201C1-AE63-0E48-BCF2-AF8480DA41A3}" type="sibTrans" cxnId="{AE886834-DE6D-CC44-9BE3-1E8C4B2C36B1}">
      <dgm:prSet/>
      <dgm:spPr/>
      <dgm:t>
        <a:bodyPr/>
        <a:lstStyle/>
        <a:p>
          <a:endParaRPr lang="fr-FR"/>
        </a:p>
      </dgm:t>
    </dgm:pt>
    <dgm:pt modelId="{1DBB14F3-B0BA-034A-B83A-50C0FF1EC57E}">
      <dgm:prSet custT="1"/>
      <dgm:spPr/>
      <dgm:t>
        <a:bodyPr/>
        <a:lstStyle/>
        <a:p>
          <a:endParaRPr lang="fr-FR" sz="1800" b="0" noProof="1">
            <a:latin typeface="Times New Roman" panose="02020603050405020304" pitchFamily="18" charset="0"/>
            <a:cs typeface="Times New Roman" panose="02020603050405020304" pitchFamily="18" charset="0"/>
          </a:endParaRPr>
        </a:p>
        <a:p>
          <a:r>
            <a:rPr lang="fr-FR" sz="1800" b="0" noProof="1">
              <a:latin typeface="Times New Roman" panose="02020603050405020304" pitchFamily="18" charset="0"/>
              <a:cs typeface="Times New Roman" panose="02020603050405020304" pitchFamily="18" charset="0"/>
            </a:rPr>
            <a:t>Neurocytome central</a:t>
          </a:r>
        </a:p>
        <a:p>
          <a:r>
            <a:rPr lang="fr-FR" sz="1800" b="0" noProof="1">
              <a:latin typeface="Times New Roman" panose="02020603050405020304" pitchFamily="18" charset="0"/>
              <a:cs typeface="Times New Roman" panose="02020603050405020304" pitchFamily="18" charset="0"/>
            </a:rPr>
            <a:t>Ependymome</a:t>
          </a:r>
        </a:p>
        <a:p>
          <a:r>
            <a:rPr lang="fr-FR" sz="1800" b="0" noProof="1">
              <a:latin typeface="Times New Roman" panose="02020603050405020304" pitchFamily="18" charset="0"/>
              <a:cs typeface="Times New Roman" panose="02020603050405020304" pitchFamily="18" charset="0"/>
            </a:rPr>
            <a:t>Subependymome</a:t>
          </a:r>
        </a:p>
        <a:p>
          <a:r>
            <a:rPr lang="fr-FR" sz="1800" b="0" noProof="1">
              <a:latin typeface="Times New Roman" panose="02020603050405020304" pitchFamily="18" charset="0"/>
              <a:cs typeface="Times New Roman" panose="02020603050405020304" pitchFamily="18" charset="0"/>
            </a:rPr>
            <a:t>SEGA</a:t>
          </a:r>
        </a:p>
        <a:p>
          <a:r>
            <a:rPr lang="fr-FR" sz="1800" b="0" noProof="1">
              <a:latin typeface="Times New Roman" panose="02020603050405020304" pitchFamily="18" charset="0"/>
              <a:cs typeface="Times New Roman" panose="02020603050405020304" pitchFamily="18" charset="0"/>
            </a:rPr>
            <a:t>Métastase</a:t>
          </a:r>
        </a:p>
        <a:p>
          <a:r>
            <a:rPr lang="fr-FR" sz="1800" b="0" noProof="1">
              <a:latin typeface="Times New Roman" panose="02020603050405020304" pitchFamily="18" charset="0"/>
              <a:cs typeface="Times New Roman" panose="02020603050405020304" pitchFamily="18" charset="0"/>
            </a:rPr>
            <a:t>PNET</a:t>
          </a:r>
        </a:p>
        <a:p>
          <a:r>
            <a:rPr lang="fr-FR" sz="1800" b="0" noProof="1">
              <a:latin typeface="Times New Roman" panose="02020603050405020304" pitchFamily="18" charset="0"/>
              <a:cs typeface="Times New Roman" panose="02020603050405020304" pitchFamily="18" charset="0"/>
            </a:rPr>
            <a:t>Tumeur fibreuse solitaire</a:t>
          </a:r>
        </a:p>
        <a:p>
          <a:r>
            <a:rPr lang="fr-FR" sz="1800" b="0" noProof="1">
              <a:latin typeface="Times New Roman" panose="02020603050405020304" pitchFamily="18" charset="0"/>
              <a:cs typeface="Times New Roman" panose="02020603050405020304" pitchFamily="18" charset="0"/>
            </a:rPr>
            <a:t>Cavernome</a:t>
          </a:r>
        </a:p>
        <a:p>
          <a:r>
            <a:rPr lang="fr-FR" sz="1800" b="0" noProof="1">
              <a:latin typeface="Times New Roman" panose="02020603050405020304" pitchFamily="18" charset="0"/>
              <a:cs typeface="Times New Roman" panose="02020603050405020304" pitchFamily="18" charset="0"/>
            </a:rPr>
            <a:t>Hamartome</a:t>
          </a:r>
        </a:p>
        <a:p>
          <a:endParaRPr lang="fr-FR" sz="1800" b="0" noProof="1">
            <a:latin typeface="Times New Roman" panose="02020603050405020304" pitchFamily="18" charset="0"/>
            <a:cs typeface="Times New Roman" panose="02020603050405020304" pitchFamily="18" charset="0"/>
          </a:endParaRPr>
        </a:p>
      </dgm:t>
    </dgm:pt>
    <dgm:pt modelId="{8FD55D5A-C99C-7440-BDA8-BF70FC26A4ED}" type="parTrans" cxnId="{D345CB9B-FA81-9A42-A892-CDEA7C9DE121}">
      <dgm:prSet/>
      <dgm:spPr/>
      <dgm:t>
        <a:bodyPr/>
        <a:lstStyle/>
        <a:p>
          <a:endParaRPr lang="fr-FR"/>
        </a:p>
      </dgm:t>
    </dgm:pt>
    <dgm:pt modelId="{B96851E9-F2C7-4244-9638-99404F4414D9}" type="sibTrans" cxnId="{D345CB9B-FA81-9A42-A892-CDEA7C9DE121}">
      <dgm:prSet/>
      <dgm:spPr/>
      <dgm:t>
        <a:bodyPr/>
        <a:lstStyle/>
        <a:p>
          <a:endParaRPr lang="fr-FR"/>
        </a:p>
      </dgm:t>
    </dgm:pt>
    <dgm:pt modelId="{4D97FF03-7633-624A-AB81-37519DAE5CC2}">
      <dgm:prSet custT="1"/>
      <dgm:spPr/>
      <dgm:t>
        <a:bodyPr/>
        <a:lstStyle/>
        <a:p>
          <a:r>
            <a:rPr lang="fr-FR" sz="1800" noProof="1">
              <a:latin typeface="Times New Roman" panose="02020603050405020304" pitchFamily="18" charset="0"/>
              <a:cs typeface="Times New Roman" panose="02020603050405020304" pitchFamily="18" charset="0"/>
            </a:rPr>
            <a:t>Papillome / Carcinome</a:t>
          </a:r>
        </a:p>
        <a:p>
          <a:r>
            <a:rPr lang="fr-FR" sz="1800" noProof="1">
              <a:latin typeface="Times New Roman" panose="02020603050405020304" pitchFamily="18" charset="0"/>
              <a:cs typeface="Times New Roman" panose="02020603050405020304" pitchFamily="18" charset="0"/>
            </a:rPr>
            <a:t>Méningiome</a:t>
          </a:r>
        </a:p>
        <a:p>
          <a:r>
            <a:rPr lang="fr-FR" sz="1800" noProof="1">
              <a:latin typeface="Times New Roman" panose="02020603050405020304" pitchFamily="18" charset="0"/>
              <a:cs typeface="Times New Roman" panose="02020603050405020304" pitchFamily="18" charset="0"/>
            </a:rPr>
            <a:t>Infectieux : pyogène, cryptoccoque/ BK</a:t>
          </a:r>
        </a:p>
        <a:p>
          <a:r>
            <a:rPr lang="fr-FR" sz="1800" noProof="1">
              <a:latin typeface="Times New Roman" panose="02020603050405020304" pitchFamily="18" charset="0"/>
              <a:cs typeface="Times New Roman" panose="02020603050405020304" pitchFamily="18" charset="0"/>
            </a:rPr>
            <a:t>Sturge Weber</a:t>
          </a:r>
        </a:p>
        <a:p>
          <a:r>
            <a:rPr lang="fr-FR" sz="1800" noProof="1">
              <a:latin typeface="Times New Roman" panose="02020603050405020304" pitchFamily="18" charset="0"/>
              <a:cs typeface="Times New Roman" panose="02020603050405020304" pitchFamily="18" charset="0"/>
            </a:rPr>
            <a:t>Xanthogranulome</a:t>
          </a:r>
        </a:p>
      </dgm:t>
    </dgm:pt>
    <dgm:pt modelId="{5F7AE62F-126B-A34E-8D09-C4F3AD0E6D2B}" type="parTrans" cxnId="{E12410A4-A056-CA44-B9A2-59C0C54360F6}">
      <dgm:prSet/>
      <dgm:spPr/>
      <dgm:t>
        <a:bodyPr/>
        <a:lstStyle/>
        <a:p>
          <a:endParaRPr lang="fr-FR"/>
        </a:p>
      </dgm:t>
    </dgm:pt>
    <dgm:pt modelId="{085E3D92-A004-4D4F-85F2-E30E9FBA4D0B}" type="sibTrans" cxnId="{E12410A4-A056-CA44-B9A2-59C0C54360F6}">
      <dgm:prSet/>
      <dgm:spPr/>
      <dgm:t>
        <a:bodyPr/>
        <a:lstStyle/>
        <a:p>
          <a:endParaRPr lang="fr-FR"/>
        </a:p>
      </dgm:t>
    </dgm:pt>
    <dgm:pt modelId="{D5FCCB68-DD3D-B745-97B2-853155CF3349}" type="pres">
      <dgm:prSet presAssocID="{5186E1B7-D28D-DE41-B00C-7EC8EC8680F9}" presName="hierChild1" presStyleCnt="0">
        <dgm:presLayoutVars>
          <dgm:chPref val="1"/>
          <dgm:dir/>
          <dgm:animOne val="branch"/>
          <dgm:animLvl val="lvl"/>
          <dgm:resizeHandles/>
        </dgm:presLayoutVars>
      </dgm:prSet>
      <dgm:spPr/>
    </dgm:pt>
    <dgm:pt modelId="{7D4F7CE1-FA4A-CE47-B749-C32AB7078FB6}" type="pres">
      <dgm:prSet presAssocID="{83025231-E841-4842-A019-2911D0805B4B}" presName="hierRoot1" presStyleCnt="0"/>
      <dgm:spPr/>
    </dgm:pt>
    <dgm:pt modelId="{D8F4B281-D232-1A48-AAC4-6AA1A1A5CC95}" type="pres">
      <dgm:prSet presAssocID="{83025231-E841-4842-A019-2911D0805B4B}" presName="composite" presStyleCnt="0"/>
      <dgm:spPr/>
    </dgm:pt>
    <dgm:pt modelId="{A7C3D9E1-E5B5-DB43-B7D7-585A78CD3C72}" type="pres">
      <dgm:prSet presAssocID="{83025231-E841-4842-A019-2911D0805B4B}" presName="background" presStyleLbl="node0" presStyleIdx="0" presStyleCnt="1"/>
      <dgm:spPr/>
    </dgm:pt>
    <dgm:pt modelId="{5F3BCE49-940D-3D48-B685-72F9A992F4D5}" type="pres">
      <dgm:prSet presAssocID="{83025231-E841-4842-A019-2911D0805B4B}" presName="text" presStyleLbl="fgAcc0" presStyleIdx="0" presStyleCnt="1" custScaleX="156665" custScaleY="49594">
        <dgm:presLayoutVars>
          <dgm:chPref val="3"/>
        </dgm:presLayoutVars>
      </dgm:prSet>
      <dgm:spPr/>
    </dgm:pt>
    <dgm:pt modelId="{359B0B67-B1E2-8B41-968F-8015C5D45421}" type="pres">
      <dgm:prSet presAssocID="{83025231-E841-4842-A019-2911D0805B4B}" presName="hierChild2" presStyleCnt="0"/>
      <dgm:spPr/>
    </dgm:pt>
    <dgm:pt modelId="{DA769B6C-5346-674A-82C0-9F01571E0092}" type="pres">
      <dgm:prSet presAssocID="{766FF760-4119-A240-B7D2-638ED4607A16}" presName="Name10" presStyleLbl="parChTrans1D2" presStyleIdx="0" presStyleCnt="2"/>
      <dgm:spPr/>
    </dgm:pt>
    <dgm:pt modelId="{833863D3-7BF9-9B41-A251-E34C6A66C49F}" type="pres">
      <dgm:prSet presAssocID="{7CC53CFF-176B-5944-8980-586F55428CB3}" presName="hierRoot2" presStyleCnt="0"/>
      <dgm:spPr/>
    </dgm:pt>
    <dgm:pt modelId="{CE813545-EA38-8649-97D5-ECC26C27808B}" type="pres">
      <dgm:prSet presAssocID="{7CC53CFF-176B-5944-8980-586F55428CB3}" presName="composite2" presStyleCnt="0"/>
      <dgm:spPr/>
    </dgm:pt>
    <dgm:pt modelId="{5E8E1B8F-E85F-8A4B-A100-706BD1388B6B}" type="pres">
      <dgm:prSet presAssocID="{7CC53CFF-176B-5944-8980-586F55428CB3}" presName="background2" presStyleLbl="node2" presStyleIdx="0" presStyleCnt="2"/>
      <dgm:spPr/>
    </dgm:pt>
    <dgm:pt modelId="{6426C611-2843-9E4A-8120-01A91ACEE24C}" type="pres">
      <dgm:prSet presAssocID="{7CC53CFF-176B-5944-8980-586F55428CB3}" presName="text2" presStyleLbl="fgAcc2" presStyleIdx="0" presStyleCnt="2" custScaleX="112695" custScaleY="37510">
        <dgm:presLayoutVars>
          <dgm:chPref val="3"/>
        </dgm:presLayoutVars>
      </dgm:prSet>
      <dgm:spPr/>
    </dgm:pt>
    <dgm:pt modelId="{3FA37C43-ECCD-E74A-8A16-F7226815CF13}" type="pres">
      <dgm:prSet presAssocID="{7CC53CFF-176B-5944-8980-586F55428CB3}" presName="hierChild3" presStyleCnt="0"/>
      <dgm:spPr/>
    </dgm:pt>
    <dgm:pt modelId="{C0366357-908F-2A4B-9CAA-071151C114E5}" type="pres">
      <dgm:prSet presAssocID="{BD394A51-CED4-CD4B-98DB-000C30ACFC94}" presName="Name17" presStyleLbl="parChTrans1D3" presStyleIdx="0" presStyleCnt="3"/>
      <dgm:spPr/>
    </dgm:pt>
    <dgm:pt modelId="{03B1628F-25C8-EE4C-9E9D-DBAE65819DA1}" type="pres">
      <dgm:prSet presAssocID="{9C0E1A4F-C18D-294C-9A83-C5195966B67D}" presName="hierRoot3" presStyleCnt="0"/>
      <dgm:spPr/>
    </dgm:pt>
    <dgm:pt modelId="{21286CEC-9641-E645-AA1E-8B422B465B53}" type="pres">
      <dgm:prSet presAssocID="{9C0E1A4F-C18D-294C-9A83-C5195966B67D}" presName="composite3" presStyleCnt="0"/>
      <dgm:spPr/>
    </dgm:pt>
    <dgm:pt modelId="{B7E6B707-820B-B44F-9C06-CA91070ABE01}" type="pres">
      <dgm:prSet presAssocID="{9C0E1A4F-C18D-294C-9A83-C5195966B67D}" presName="background3" presStyleLbl="node3" presStyleIdx="0" presStyleCnt="3"/>
      <dgm:spPr/>
    </dgm:pt>
    <dgm:pt modelId="{ACEB3ABC-9B11-BE49-BA14-23956D042581}" type="pres">
      <dgm:prSet presAssocID="{9C0E1A4F-C18D-294C-9A83-C5195966B67D}" presName="text3" presStyleLbl="fgAcc3" presStyleIdx="0" presStyleCnt="3" custScaleX="71998" custScaleY="47509">
        <dgm:presLayoutVars>
          <dgm:chPref val="3"/>
        </dgm:presLayoutVars>
      </dgm:prSet>
      <dgm:spPr/>
    </dgm:pt>
    <dgm:pt modelId="{A1C67237-A601-5440-A590-0C53B7AF8E05}" type="pres">
      <dgm:prSet presAssocID="{9C0E1A4F-C18D-294C-9A83-C5195966B67D}" presName="hierChild4" presStyleCnt="0"/>
      <dgm:spPr/>
    </dgm:pt>
    <dgm:pt modelId="{11287D28-3FAD-0940-A2EE-694339939E51}" type="pres">
      <dgm:prSet presAssocID="{8FD55D5A-C99C-7440-BDA8-BF70FC26A4ED}" presName="Name23" presStyleLbl="parChTrans1D4" presStyleIdx="0" presStyleCnt="2"/>
      <dgm:spPr/>
    </dgm:pt>
    <dgm:pt modelId="{B67B6429-FD96-7347-9ED0-EF17C13BE1B4}" type="pres">
      <dgm:prSet presAssocID="{1DBB14F3-B0BA-034A-B83A-50C0FF1EC57E}" presName="hierRoot4" presStyleCnt="0"/>
      <dgm:spPr/>
    </dgm:pt>
    <dgm:pt modelId="{FDD7834A-C110-DC48-98E6-F61B77A424BE}" type="pres">
      <dgm:prSet presAssocID="{1DBB14F3-B0BA-034A-B83A-50C0FF1EC57E}" presName="composite4" presStyleCnt="0"/>
      <dgm:spPr/>
    </dgm:pt>
    <dgm:pt modelId="{6BD5864B-BECC-6949-9A4E-BDB9DC205C3E}" type="pres">
      <dgm:prSet presAssocID="{1DBB14F3-B0BA-034A-B83A-50C0FF1EC57E}" presName="background4" presStyleLbl="node4" presStyleIdx="0" presStyleCnt="2"/>
      <dgm:spPr/>
    </dgm:pt>
    <dgm:pt modelId="{E635F01A-6C72-6F44-9A62-52BB24C8EF38}" type="pres">
      <dgm:prSet presAssocID="{1DBB14F3-B0BA-034A-B83A-50C0FF1EC57E}" presName="text4" presStyleLbl="fgAcc4" presStyleIdx="0" presStyleCnt="2" custScaleX="121681" custScaleY="216109" custLinFactNeighborX="-4015" custLinFactNeighborY="165">
        <dgm:presLayoutVars>
          <dgm:chPref val="3"/>
        </dgm:presLayoutVars>
      </dgm:prSet>
      <dgm:spPr/>
    </dgm:pt>
    <dgm:pt modelId="{BB38AB68-D72E-5847-B138-8A924BE2D0E8}" type="pres">
      <dgm:prSet presAssocID="{1DBB14F3-B0BA-034A-B83A-50C0FF1EC57E}" presName="hierChild5" presStyleCnt="0"/>
      <dgm:spPr/>
    </dgm:pt>
    <dgm:pt modelId="{EA228EAB-578D-A646-8AB8-D353CCC78A42}" type="pres">
      <dgm:prSet presAssocID="{0B9A7643-88A5-A340-B0FF-7060140B2349}" presName="Name17" presStyleLbl="parChTrans1D3" presStyleIdx="1" presStyleCnt="3"/>
      <dgm:spPr/>
    </dgm:pt>
    <dgm:pt modelId="{3F4593D2-FE3C-E642-ABD5-2357620DD35B}" type="pres">
      <dgm:prSet presAssocID="{F97FF55B-7050-7443-8943-ACA9E6E7174C}" presName="hierRoot3" presStyleCnt="0"/>
      <dgm:spPr/>
    </dgm:pt>
    <dgm:pt modelId="{6E7EFA00-C5E8-C547-9FB0-D30DFEEB5962}" type="pres">
      <dgm:prSet presAssocID="{F97FF55B-7050-7443-8943-ACA9E6E7174C}" presName="composite3" presStyleCnt="0"/>
      <dgm:spPr/>
    </dgm:pt>
    <dgm:pt modelId="{FD5A4AD5-0BE6-6648-85F0-61A4526352A6}" type="pres">
      <dgm:prSet presAssocID="{F97FF55B-7050-7443-8943-ACA9E6E7174C}" presName="background3" presStyleLbl="node3" presStyleIdx="1" presStyleCnt="3"/>
      <dgm:spPr/>
    </dgm:pt>
    <dgm:pt modelId="{D3B5C805-AFDF-0A49-9D98-F2B216E2797D}" type="pres">
      <dgm:prSet presAssocID="{F97FF55B-7050-7443-8943-ACA9E6E7174C}" presName="text3" presStyleLbl="fgAcc3" presStyleIdx="1" presStyleCnt="3" custScaleX="77211" custScaleY="41421">
        <dgm:presLayoutVars>
          <dgm:chPref val="3"/>
        </dgm:presLayoutVars>
      </dgm:prSet>
      <dgm:spPr/>
    </dgm:pt>
    <dgm:pt modelId="{D8C1018A-0704-A74F-8253-A36B3EDE3F0F}" type="pres">
      <dgm:prSet presAssocID="{F97FF55B-7050-7443-8943-ACA9E6E7174C}" presName="hierChild4" presStyleCnt="0"/>
      <dgm:spPr/>
    </dgm:pt>
    <dgm:pt modelId="{8799A7E6-3B44-7A48-8E2A-27FB4A0A86AA}" type="pres">
      <dgm:prSet presAssocID="{5F7AE62F-126B-A34E-8D09-C4F3AD0E6D2B}" presName="Name23" presStyleLbl="parChTrans1D4" presStyleIdx="1" presStyleCnt="2"/>
      <dgm:spPr/>
    </dgm:pt>
    <dgm:pt modelId="{526828C9-E87F-4D42-85A7-C24F7A258527}" type="pres">
      <dgm:prSet presAssocID="{4D97FF03-7633-624A-AB81-37519DAE5CC2}" presName="hierRoot4" presStyleCnt="0"/>
      <dgm:spPr/>
    </dgm:pt>
    <dgm:pt modelId="{767F1A72-FC8C-5E4A-93D3-B5E2392C6E11}" type="pres">
      <dgm:prSet presAssocID="{4D97FF03-7633-624A-AB81-37519DAE5CC2}" presName="composite4" presStyleCnt="0"/>
      <dgm:spPr/>
    </dgm:pt>
    <dgm:pt modelId="{3042D7FB-E24B-5D4F-8802-EB49206A185A}" type="pres">
      <dgm:prSet presAssocID="{4D97FF03-7633-624A-AB81-37519DAE5CC2}" presName="background4" presStyleLbl="node4" presStyleIdx="1" presStyleCnt="2"/>
      <dgm:spPr/>
    </dgm:pt>
    <dgm:pt modelId="{BBED181A-E46A-D04F-AD90-A9C7BC0B3749}" type="pres">
      <dgm:prSet presAssocID="{4D97FF03-7633-624A-AB81-37519DAE5CC2}" presName="text4" presStyleLbl="fgAcc4" presStyleIdx="1" presStyleCnt="2" custScaleX="175182" custScaleY="135310">
        <dgm:presLayoutVars>
          <dgm:chPref val="3"/>
        </dgm:presLayoutVars>
      </dgm:prSet>
      <dgm:spPr/>
    </dgm:pt>
    <dgm:pt modelId="{DA0D8F71-55F6-DB41-A3A8-6AFCBC0AF72A}" type="pres">
      <dgm:prSet presAssocID="{4D97FF03-7633-624A-AB81-37519DAE5CC2}" presName="hierChild5" presStyleCnt="0"/>
      <dgm:spPr/>
    </dgm:pt>
    <dgm:pt modelId="{781BBCE7-DE73-3A4A-8DEC-5281A6FCC90D}" type="pres">
      <dgm:prSet presAssocID="{E0A715A1-1D47-5E44-AE9E-A1D2A6AAF56D}" presName="Name10" presStyleLbl="parChTrans1D2" presStyleIdx="1" presStyleCnt="2"/>
      <dgm:spPr/>
    </dgm:pt>
    <dgm:pt modelId="{1A19077E-A04B-3541-8506-B87FE1539453}" type="pres">
      <dgm:prSet presAssocID="{939B97FF-89B5-4548-AA34-5C2737EC5782}" presName="hierRoot2" presStyleCnt="0"/>
      <dgm:spPr/>
    </dgm:pt>
    <dgm:pt modelId="{1C3CFDD5-E7D5-5B47-8267-98863D3A16AD}" type="pres">
      <dgm:prSet presAssocID="{939B97FF-89B5-4548-AA34-5C2737EC5782}" presName="composite2" presStyleCnt="0"/>
      <dgm:spPr/>
    </dgm:pt>
    <dgm:pt modelId="{92B40448-6894-064A-A9BB-A6CFA0F74B19}" type="pres">
      <dgm:prSet presAssocID="{939B97FF-89B5-4548-AA34-5C2737EC5782}" presName="background2" presStyleLbl="node2" presStyleIdx="1" presStyleCnt="2"/>
      <dgm:spPr/>
    </dgm:pt>
    <dgm:pt modelId="{476B6F43-3502-8D4D-BAA6-8B7387667C58}" type="pres">
      <dgm:prSet presAssocID="{939B97FF-89B5-4548-AA34-5C2737EC5782}" presName="text2" presStyleLbl="fgAcc2" presStyleIdx="1" presStyleCnt="2" custScaleX="113052" custScaleY="35481">
        <dgm:presLayoutVars>
          <dgm:chPref val="3"/>
        </dgm:presLayoutVars>
      </dgm:prSet>
      <dgm:spPr/>
    </dgm:pt>
    <dgm:pt modelId="{F2D129AE-AB44-2D41-9033-FFE2039A82E2}" type="pres">
      <dgm:prSet presAssocID="{939B97FF-89B5-4548-AA34-5C2737EC5782}" presName="hierChild3" presStyleCnt="0"/>
      <dgm:spPr/>
    </dgm:pt>
    <dgm:pt modelId="{1D054876-1752-A643-8287-CC76C6A16F7A}" type="pres">
      <dgm:prSet presAssocID="{867D689D-C40D-E24E-BE96-18D04D31B433}" presName="Name17" presStyleLbl="parChTrans1D3" presStyleIdx="2" presStyleCnt="3"/>
      <dgm:spPr/>
    </dgm:pt>
    <dgm:pt modelId="{F59AC7DC-5131-904D-A504-CCA3DFB40B2E}" type="pres">
      <dgm:prSet presAssocID="{F7568B7F-B14A-CB4F-AEB9-399AE79B0A97}" presName="hierRoot3" presStyleCnt="0"/>
      <dgm:spPr/>
    </dgm:pt>
    <dgm:pt modelId="{39AB25E7-CCB8-1448-ACDC-6E19CAB7D1FF}" type="pres">
      <dgm:prSet presAssocID="{F7568B7F-B14A-CB4F-AEB9-399AE79B0A97}" presName="composite3" presStyleCnt="0"/>
      <dgm:spPr/>
    </dgm:pt>
    <dgm:pt modelId="{C6EFDDBC-F2DE-1141-BEE1-21BAF6744368}" type="pres">
      <dgm:prSet presAssocID="{F7568B7F-B14A-CB4F-AEB9-399AE79B0A97}" presName="background3" presStyleLbl="node3" presStyleIdx="2" presStyleCnt="3"/>
      <dgm:spPr/>
    </dgm:pt>
    <dgm:pt modelId="{C4D4E443-780D-D744-98CA-4F2A93588DD5}" type="pres">
      <dgm:prSet presAssocID="{F7568B7F-B14A-CB4F-AEB9-399AE79B0A97}" presName="text3" presStyleLbl="fgAcc3" presStyleIdx="2" presStyleCnt="3">
        <dgm:presLayoutVars>
          <dgm:chPref val="3"/>
        </dgm:presLayoutVars>
      </dgm:prSet>
      <dgm:spPr/>
    </dgm:pt>
    <dgm:pt modelId="{CF9A4A14-392A-1A47-8501-BEDEB0F9F6D1}" type="pres">
      <dgm:prSet presAssocID="{F7568B7F-B14A-CB4F-AEB9-399AE79B0A97}" presName="hierChild4" presStyleCnt="0"/>
      <dgm:spPr/>
    </dgm:pt>
  </dgm:ptLst>
  <dgm:cxnLst>
    <dgm:cxn modelId="{60849705-04A8-DE46-8672-D2350FB64DFC}" type="presOf" srcId="{1DBB14F3-B0BA-034A-B83A-50C0FF1EC57E}" destId="{E635F01A-6C72-6F44-9A62-52BB24C8EF38}" srcOrd="0" destOrd="0" presId="urn:microsoft.com/office/officeart/2005/8/layout/hierarchy1"/>
    <dgm:cxn modelId="{BE2A2708-16EF-7B4C-B994-A837E1B6F1F8}" type="presOf" srcId="{766FF760-4119-A240-B7D2-638ED4607A16}" destId="{DA769B6C-5346-674A-82C0-9F01571E0092}" srcOrd="0" destOrd="0" presId="urn:microsoft.com/office/officeart/2005/8/layout/hierarchy1"/>
    <dgm:cxn modelId="{F69D9D1B-F64F-8C40-B4D5-FCDD7B1A2A99}" type="presOf" srcId="{0B9A7643-88A5-A340-B0FF-7060140B2349}" destId="{EA228EAB-578D-A646-8AB8-D353CCC78A42}" srcOrd="0" destOrd="0" presId="urn:microsoft.com/office/officeart/2005/8/layout/hierarchy1"/>
    <dgm:cxn modelId="{30CE6C1D-41B4-0042-851E-449CA4B43CF6}" type="presOf" srcId="{E0A715A1-1D47-5E44-AE9E-A1D2A6AAF56D}" destId="{781BBCE7-DE73-3A4A-8DEC-5281A6FCC90D}" srcOrd="0" destOrd="0" presId="urn:microsoft.com/office/officeart/2005/8/layout/hierarchy1"/>
    <dgm:cxn modelId="{E47EE72F-8974-3441-879E-E9AFD23CD577}" type="presOf" srcId="{867D689D-C40D-E24E-BE96-18D04D31B433}" destId="{1D054876-1752-A643-8287-CC76C6A16F7A}" srcOrd="0" destOrd="0" presId="urn:microsoft.com/office/officeart/2005/8/layout/hierarchy1"/>
    <dgm:cxn modelId="{AE886834-DE6D-CC44-9BE3-1E8C4B2C36B1}" srcId="{939B97FF-89B5-4548-AA34-5C2737EC5782}" destId="{F7568B7F-B14A-CB4F-AEB9-399AE79B0A97}" srcOrd="0" destOrd="0" parTransId="{867D689D-C40D-E24E-BE96-18D04D31B433}" sibTransId="{E4C201C1-AE63-0E48-BCF2-AF8480DA41A3}"/>
    <dgm:cxn modelId="{6A4B5F41-28D1-0B45-AB92-C6FC1E0D19CB}" type="presOf" srcId="{5186E1B7-D28D-DE41-B00C-7EC8EC8680F9}" destId="{D5FCCB68-DD3D-B745-97B2-853155CF3349}" srcOrd="0" destOrd="0" presId="urn:microsoft.com/office/officeart/2005/8/layout/hierarchy1"/>
    <dgm:cxn modelId="{B3ACCC4B-C79C-C94F-BC0A-7B7F137EC61F}" srcId="{7CC53CFF-176B-5944-8980-586F55428CB3}" destId="{9C0E1A4F-C18D-294C-9A83-C5195966B67D}" srcOrd="0" destOrd="0" parTransId="{BD394A51-CED4-CD4B-98DB-000C30ACFC94}" sibTransId="{F99ED539-2DD6-1242-9AC8-E11C5273F971}"/>
    <dgm:cxn modelId="{C05A7958-8E2D-1142-9B3B-F123186804F2}" srcId="{7CC53CFF-176B-5944-8980-586F55428CB3}" destId="{F97FF55B-7050-7443-8943-ACA9E6E7174C}" srcOrd="1" destOrd="0" parTransId="{0B9A7643-88A5-A340-B0FF-7060140B2349}" sibTransId="{9B7A3631-7640-DD43-B7A2-FCEDD1B4759D}"/>
    <dgm:cxn modelId="{0A8B9C5C-A0E6-2E40-9EE9-512DBBA5A099}" type="presOf" srcId="{7CC53CFF-176B-5944-8980-586F55428CB3}" destId="{6426C611-2843-9E4A-8120-01A91ACEE24C}" srcOrd="0" destOrd="0" presId="urn:microsoft.com/office/officeart/2005/8/layout/hierarchy1"/>
    <dgm:cxn modelId="{9C52547D-B1CD-B94A-82B6-7552497E58AF}" srcId="{83025231-E841-4842-A019-2911D0805B4B}" destId="{939B97FF-89B5-4548-AA34-5C2737EC5782}" srcOrd="1" destOrd="0" parTransId="{E0A715A1-1D47-5E44-AE9E-A1D2A6AAF56D}" sibTransId="{EA6414BC-1A84-ED45-900E-CCDB0E46BAB5}"/>
    <dgm:cxn modelId="{356A8188-70A7-714F-B641-51FA589E2A03}" type="presOf" srcId="{8FD55D5A-C99C-7440-BDA8-BF70FC26A4ED}" destId="{11287D28-3FAD-0940-A2EE-694339939E51}" srcOrd="0" destOrd="0" presId="urn:microsoft.com/office/officeart/2005/8/layout/hierarchy1"/>
    <dgm:cxn modelId="{DD816A96-8388-444E-922B-325717FC78D6}" srcId="{83025231-E841-4842-A019-2911D0805B4B}" destId="{7CC53CFF-176B-5944-8980-586F55428CB3}" srcOrd="0" destOrd="0" parTransId="{766FF760-4119-A240-B7D2-638ED4607A16}" sibTransId="{CD95194C-6EAA-524E-A07F-0F8B7E2DC0DB}"/>
    <dgm:cxn modelId="{47C2D09A-9719-5648-87AB-5193B06E4B2F}" type="presOf" srcId="{5F7AE62F-126B-A34E-8D09-C4F3AD0E6D2B}" destId="{8799A7E6-3B44-7A48-8E2A-27FB4A0A86AA}" srcOrd="0" destOrd="0" presId="urn:microsoft.com/office/officeart/2005/8/layout/hierarchy1"/>
    <dgm:cxn modelId="{D345CB9B-FA81-9A42-A892-CDEA7C9DE121}" srcId="{9C0E1A4F-C18D-294C-9A83-C5195966B67D}" destId="{1DBB14F3-B0BA-034A-B83A-50C0FF1EC57E}" srcOrd="0" destOrd="0" parTransId="{8FD55D5A-C99C-7440-BDA8-BF70FC26A4ED}" sibTransId="{B96851E9-F2C7-4244-9638-99404F4414D9}"/>
    <dgm:cxn modelId="{E12410A4-A056-CA44-B9A2-59C0C54360F6}" srcId="{F97FF55B-7050-7443-8943-ACA9E6E7174C}" destId="{4D97FF03-7633-624A-AB81-37519DAE5CC2}" srcOrd="0" destOrd="0" parTransId="{5F7AE62F-126B-A34E-8D09-C4F3AD0E6D2B}" sibTransId="{085E3D92-A004-4D4F-85F2-E30E9FBA4D0B}"/>
    <dgm:cxn modelId="{474E3FA6-CAF2-4F4C-9688-2101A50047FD}" type="presOf" srcId="{4D97FF03-7633-624A-AB81-37519DAE5CC2}" destId="{BBED181A-E46A-D04F-AD90-A9C7BC0B3749}" srcOrd="0" destOrd="0" presId="urn:microsoft.com/office/officeart/2005/8/layout/hierarchy1"/>
    <dgm:cxn modelId="{C14AD2B1-52EB-0844-8D9C-983765C5FA3B}" type="presOf" srcId="{F7568B7F-B14A-CB4F-AEB9-399AE79B0A97}" destId="{C4D4E443-780D-D744-98CA-4F2A93588DD5}" srcOrd="0" destOrd="0" presId="urn:microsoft.com/office/officeart/2005/8/layout/hierarchy1"/>
    <dgm:cxn modelId="{68A8D5BB-3B85-FB43-A51B-42FF4B529DA2}" type="presOf" srcId="{83025231-E841-4842-A019-2911D0805B4B}" destId="{5F3BCE49-940D-3D48-B685-72F9A992F4D5}" srcOrd="0" destOrd="0" presId="urn:microsoft.com/office/officeart/2005/8/layout/hierarchy1"/>
    <dgm:cxn modelId="{CD17FBBD-BC45-B74A-A41D-E1507A37374F}" type="presOf" srcId="{939B97FF-89B5-4548-AA34-5C2737EC5782}" destId="{476B6F43-3502-8D4D-BAA6-8B7387667C58}" srcOrd="0" destOrd="0" presId="urn:microsoft.com/office/officeart/2005/8/layout/hierarchy1"/>
    <dgm:cxn modelId="{2E1CEAC6-828F-E04A-984D-E5E3306C0FC5}" type="presOf" srcId="{9C0E1A4F-C18D-294C-9A83-C5195966B67D}" destId="{ACEB3ABC-9B11-BE49-BA14-23956D042581}" srcOrd="0" destOrd="0" presId="urn:microsoft.com/office/officeart/2005/8/layout/hierarchy1"/>
    <dgm:cxn modelId="{C885DCD5-9EB9-654C-8668-FF6432241096}" type="presOf" srcId="{F97FF55B-7050-7443-8943-ACA9E6E7174C}" destId="{D3B5C805-AFDF-0A49-9D98-F2B216E2797D}" srcOrd="0" destOrd="0" presId="urn:microsoft.com/office/officeart/2005/8/layout/hierarchy1"/>
    <dgm:cxn modelId="{3AF44DF5-8A3B-4448-B337-DB9ED3BD4295}" srcId="{5186E1B7-D28D-DE41-B00C-7EC8EC8680F9}" destId="{83025231-E841-4842-A019-2911D0805B4B}" srcOrd="0" destOrd="0" parTransId="{AC48065D-544E-8B40-9715-B9940C29CC3E}" sibTransId="{45B7AA2B-6BBA-2A49-AD72-D5E706F08FD7}"/>
    <dgm:cxn modelId="{B74323FC-120C-7241-A76D-C74373579BDF}" type="presOf" srcId="{BD394A51-CED4-CD4B-98DB-000C30ACFC94}" destId="{C0366357-908F-2A4B-9CAA-071151C114E5}" srcOrd="0" destOrd="0" presId="urn:microsoft.com/office/officeart/2005/8/layout/hierarchy1"/>
    <dgm:cxn modelId="{B93899D3-1EE3-5040-874C-D967AABAD0BC}" type="presParOf" srcId="{D5FCCB68-DD3D-B745-97B2-853155CF3349}" destId="{7D4F7CE1-FA4A-CE47-B749-C32AB7078FB6}" srcOrd="0" destOrd="0" presId="urn:microsoft.com/office/officeart/2005/8/layout/hierarchy1"/>
    <dgm:cxn modelId="{58A4BC4B-F501-EA45-84BA-DBDF3A973DE4}" type="presParOf" srcId="{7D4F7CE1-FA4A-CE47-B749-C32AB7078FB6}" destId="{D8F4B281-D232-1A48-AAC4-6AA1A1A5CC95}" srcOrd="0" destOrd="0" presId="urn:microsoft.com/office/officeart/2005/8/layout/hierarchy1"/>
    <dgm:cxn modelId="{6373D06F-F377-DF4F-8AC5-9F0942824039}" type="presParOf" srcId="{D8F4B281-D232-1A48-AAC4-6AA1A1A5CC95}" destId="{A7C3D9E1-E5B5-DB43-B7D7-585A78CD3C72}" srcOrd="0" destOrd="0" presId="urn:microsoft.com/office/officeart/2005/8/layout/hierarchy1"/>
    <dgm:cxn modelId="{A0478444-440A-A345-AFDF-36060F136068}" type="presParOf" srcId="{D8F4B281-D232-1A48-AAC4-6AA1A1A5CC95}" destId="{5F3BCE49-940D-3D48-B685-72F9A992F4D5}" srcOrd="1" destOrd="0" presId="urn:microsoft.com/office/officeart/2005/8/layout/hierarchy1"/>
    <dgm:cxn modelId="{19C49F4C-7A79-0743-9E7C-8C12570AD7A0}" type="presParOf" srcId="{7D4F7CE1-FA4A-CE47-B749-C32AB7078FB6}" destId="{359B0B67-B1E2-8B41-968F-8015C5D45421}" srcOrd="1" destOrd="0" presId="urn:microsoft.com/office/officeart/2005/8/layout/hierarchy1"/>
    <dgm:cxn modelId="{0EAA8961-F608-E24F-ACA2-520549E1EF85}" type="presParOf" srcId="{359B0B67-B1E2-8B41-968F-8015C5D45421}" destId="{DA769B6C-5346-674A-82C0-9F01571E0092}" srcOrd="0" destOrd="0" presId="urn:microsoft.com/office/officeart/2005/8/layout/hierarchy1"/>
    <dgm:cxn modelId="{FE729AA9-C9CB-6342-94C8-629C7362D8BF}" type="presParOf" srcId="{359B0B67-B1E2-8B41-968F-8015C5D45421}" destId="{833863D3-7BF9-9B41-A251-E34C6A66C49F}" srcOrd="1" destOrd="0" presId="urn:microsoft.com/office/officeart/2005/8/layout/hierarchy1"/>
    <dgm:cxn modelId="{EDDC2E20-161D-EC48-A75F-5031C90AE323}" type="presParOf" srcId="{833863D3-7BF9-9B41-A251-E34C6A66C49F}" destId="{CE813545-EA38-8649-97D5-ECC26C27808B}" srcOrd="0" destOrd="0" presId="urn:microsoft.com/office/officeart/2005/8/layout/hierarchy1"/>
    <dgm:cxn modelId="{993ACC30-4F4F-2849-A4A1-882F16051060}" type="presParOf" srcId="{CE813545-EA38-8649-97D5-ECC26C27808B}" destId="{5E8E1B8F-E85F-8A4B-A100-706BD1388B6B}" srcOrd="0" destOrd="0" presId="urn:microsoft.com/office/officeart/2005/8/layout/hierarchy1"/>
    <dgm:cxn modelId="{F28BBB33-C49E-BC4B-AC13-BDE630FFCB92}" type="presParOf" srcId="{CE813545-EA38-8649-97D5-ECC26C27808B}" destId="{6426C611-2843-9E4A-8120-01A91ACEE24C}" srcOrd="1" destOrd="0" presId="urn:microsoft.com/office/officeart/2005/8/layout/hierarchy1"/>
    <dgm:cxn modelId="{B28355A5-5127-9546-BF7F-9BD960020F30}" type="presParOf" srcId="{833863D3-7BF9-9B41-A251-E34C6A66C49F}" destId="{3FA37C43-ECCD-E74A-8A16-F7226815CF13}" srcOrd="1" destOrd="0" presId="urn:microsoft.com/office/officeart/2005/8/layout/hierarchy1"/>
    <dgm:cxn modelId="{72C3F13D-9420-2043-B6AE-D598F7CDE76F}" type="presParOf" srcId="{3FA37C43-ECCD-E74A-8A16-F7226815CF13}" destId="{C0366357-908F-2A4B-9CAA-071151C114E5}" srcOrd="0" destOrd="0" presId="urn:microsoft.com/office/officeart/2005/8/layout/hierarchy1"/>
    <dgm:cxn modelId="{7D05F59D-7E72-344A-AD74-9569F13CE4B8}" type="presParOf" srcId="{3FA37C43-ECCD-E74A-8A16-F7226815CF13}" destId="{03B1628F-25C8-EE4C-9E9D-DBAE65819DA1}" srcOrd="1" destOrd="0" presId="urn:microsoft.com/office/officeart/2005/8/layout/hierarchy1"/>
    <dgm:cxn modelId="{FCDAEB30-2018-0144-894E-F191BDF2E4A3}" type="presParOf" srcId="{03B1628F-25C8-EE4C-9E9D-DBAE65819DA1}" destId="{21286CEC-9641-E645-AA1E-8B422B465B53}" srcOrd="0" destOrd="0" presId="urn:microsoft.com/office/officeart/2005/8/layout/hierarchy1"/>
    <dgm:cxn modelId="{74BEEBEE-FE79-6E4C-9999-2A41856BB497}" type="presParOf" srcId="{21286CEC-9641-E645-AA1E-8B422B465B53}" destId="{B7E6B707-820B-B44F-9C06-CA91070ABE01}" srcOrd="0" destOrd="0" presId="urn:microsoft.com/office/officeart/2005/8/layout/hierarchy1"/>
    <dgm:cxn modelId="{05739F33-7AF3-FC43-B1BB-DF28EB947813}" type="presParOf" srcId="{21286CEC-9641-E645-AA1E-8B422B465B53}" destId="{ACEB3ABC-9B11-BE49-BA14-23956D042581}" srcOrd="1" destOrd="0" presId="urn:microsoft.com/office/officeart/2005/8/layout/hierarchy1"/>
    <dgm:cxn modelId="{CC20A31E-5D09-F446-B229-3C706733CBDE}" type="presParOf" srcId="{03B1628F-25C8-EE4C-9E9D-DBAE65819DA1}" destId="{A1C67237-A601-5440-A590-0C53B7AF8E05}" srcOrd="1" destOrd="0" presId="urn:microsoft.com/office/officeart/2005/8/layout/hierarchy1"/>
    <dgm:cxn modelId="{5FB370BE-8B0F-854E-AE9B-62B6EC0F7CFB}" type="presParOf" srcId="{A1C67237-A601-5440-A590-0C53B7AF8E05}" destId="{11287D28-3FAD-0940-A2EE-694339939E51}" srcOrd="0" destOrd="0" presId="urn:microsoft.com/office/officeart/2005/8/layout/hierarchy1"/>
    <dgm:cxn modelId="{D7E3D5C8-D51C-D44E-A301-790CF587E91C}" type="presParOf" srcId="{A1C67237-A601-5440-A590-0C53B7AF8E05}" destId="{B67B6429-FD96-7347-9ED0-EF17C13BE1B4}" srcOrd="1" destOrd="0" presId="urn:microsoft.com/office/officeart/2005/8/layout/hierarchy1"/>
    <dgm:cxn modelId="{759F589E-C1D9-8341-B363-9A9D49030937}" type="presParOf" srcId="{B67B6429-FD96-7347-9ED0-EF17C13BE1B4}" destId="{FDD7834A-C110-DC48-98E6-F61B77A424BE}" srcOrd="0" destOrd="0" presId="urn:microsoft.com/office/officeart/2005/8/layout/hierarchy1"/>
    <dgm:cxn modelId="{7781DD8F-31BC-5847-82C6-3F3B99D96AA5}" type="presParOf" srcId="{FDD7834A-C110-DC48-98E6-F61B77A424BE}" destId="{6BD5864B-BECC-6949-9A4E-BDB9DC205C3E}" srcOrd="0" destOrd="0" presId="urn:microsoft.com/office/officeart/2005/8/layout/hierarchy1"/>
    <dgm:cxn modelId="{509C70F3-AAA5-154B-A25B-6304E39BDFD7}" type="presParOf" srcId="{FDD7834A-C110-DC48-98E6-F61B77A424BE}" destId="{E635F01A-6C72-6F44-9A62-52BB24C8EF38}" srcOrd="1" destOrd="0" presId="urn:microsoft.com/office/officeart/2005/8/layout/hierarchy1"/>
    <dgm:cxn modelId="{7275F4C9-81A2-1A4A-9C85-0E69D2FD9814}" type="presParOf" srcId="{B67B6429-FD96-7347-9ED0-EF17C13BE1B4}" destId="{BB38AB68-D72E-5847-B138-8A924BE2D0E8}" srcOrd="1" destOrd="0" presId="urn:microsoft.com/office/officeart/2005/8/layout/hierarchy1"/>
    <dgm:cxn modelId="{1841DAA9-25AC-A749-8368-0B52634EB280}" type="presParOf" srcId="{3FA37C43-ECCD-E74A-8A16-F7226815CF13}" destId="{EA228EAB-578D-A646-8AB8-D353CCC78A42}" srcOrd="2" destOrd="0" presId="urn:microsoft.com/office/officeart/2005/8/layout/hierarchy1"/>
    <dgm:cxn modelId="{815D6836-5D59-E14B-9918-ADB560827884}" type="presParOf" srcId="{3FA37C43-ECCD-E74A-8A16-F7226815CF13}" destId="{3F4593D2-FE3C-E642-ABD5-2357620DD35B}" srcOrd="3" destOrd="0" presId="urn:microsoft.com/office/officeart/2005/8/layout/hierarchy1"/>
    <dgm:cxn modelId="{2A62935C-BE69-D748-90C6-CB8DF5AF4201}" type="presParOf" srcId="{3F4593D2-FE3C-E642-ABD5-2357620DD35B}" destId="{6E7EFA00-C5E8-C547-9FB0-D30DFEEB5962}" srcOrd="0" destOrd="0" presId="urn:microsoft.com/office/officeart/2005/8/layout/hierarchy1"/>
    <dgm:cxn modelId="{A1DCAC6E-07CC-7A4B-9B8B-9C979432BDDA}" type="presParOf" srcId="{6E7EFA00-C5E8-C547-9FB0-D30DFEEB5962}" destId="{FD5A4AD5-0BE6-6648-85F0-61A4526352A6}" srcOrd="0" destOrd="0" presId="urn:microsoft.com/office/officeart/2005/8/layout/hierarchy1"/>
    <dgm:cxn modelId="{C3F319CB-5C14-8047-894F-BB1D7CC3A7E0}" type="presParOf" srcId="{6E7EFA00-C5E8-C547-9FB0-D30DFEEB5962}" destId="{D3B5C805-AFDF-0A49-9D98-F2B216E2797D}" srcOrd="1" destOrd="0" presId="urn:microsoft.com/office/officeart/2005/8/layout/hierarchy1"/>
    <dgm:cxn modelId="{FB1E2BCD-2925-8E48-A25B-62C562E44048}" type="presParOf" srcId="{3F4593D2-FE3C-E642-ABD5-2357620DD35B}" destId="{D8C1018A-0704-A74F-8253-A36B3EDE3F0F}" srcOrd="1" destOrd="0" presId="urn:microsoft.com/office/officeart/2005/8/layout/hierarchy1"/>
    <dgm:cxn modelId="{3E53D06E-BA1C-F549-A0D4-8A905C0D6923}" type="presParOf" srcId="{D8C1018A-0704-A74F-8253-A36B3EDE3F0F}" destId="{8799A7E6-3B44-7A48-8E2A-27FB4A0A86AA}" srcOrd="0" destOrd="0" presId="urn:microsoft.com/office/officeart/2005/8/layout/hierarchy1"/>
    <dgm:cxn modelId="{D11A5C87-C3F7-6D48-AE39-E4DFD9D1249C}" type="presParOf" srcId="{D8C1018A-0704-A74F-8253-A36B3EDE3F0F}" destId="{526828C9-E87F-4D42-85A7-C24F7A258527}" srcOrd="1" destOrd="0" presId="urn:microsoft.com/office/officeart/2005/8/layout/hierarchy1"/>
    <dgm:cxn modelId="{FE46DF1E-03F9-F844-8F8C-0660F2EC3783}" type="presParOf" srcId="{526828C9-E87F-4D42-85A7-C24F7A258527}" destId="{767F1A72-FC8C-5E4A-93D3-B5E2392C6E11}" srcOrd="0" destOrd="0" presId="urn:microsoft.com/office/officeart/2005/8/layout/hierarchy1"/>
    <dgm:cxn modelId="{93F1FEDE-8BD3-CC4E-9567-5C04E9D88435}" type="presParOf" srcId="{767F1A72-FC8C-5E4A-93D3-B5E2392C6E11}" destId="{3042D7FB-E24B-5D4F-8802-EB49206A185A}" srcOrd="0" destOrd="0" presId="urn:microsoft.com/office/officeart/2005/8/layout/hierarchy1"/>
    <dgm:cxn modelId="{E25BA532-4DC5-8540-A2A4-627EA00496EF}" type="presParOf" srcId="{767F1A72-FC8C-5E4A-93D3-B5E2392C6E11}" destId="{BBED181A-E46A-D04F-AD90-A9C7BC0B3749}" srcOrd="1" destOrd="0" presId="urn:microsoft.com/office/officeart/2005/8/layout/hierarchy1"/>
    <dgm:cxn modelId="{7061F3E1-8B1E-7A41-8A7A-7140F5ED4DA1}" type="presParOf" srcId="{526828C9-E87F-4D42-85A7-C24F7A258527}" destId="{DA0D8F71-55F6-DB41-A3A8-6AFCBC0AF72A}" srcOrd="1" destOrd="0" presId="urn:microsoft.com/office/officeart/2005/8/layout/hierarchy1"/>
    <dgm:cxn modelId="{00FE2938-ECC1-8E4C-BDC1-8C16B3318A2A}" type="presParOf" srcId="{359B0B67-B1E2-8B41-968F-8015C5D45421}" destId="{781BBCE7-DE73-3A4A-8DEC-5281A6FCC90D}" srcOrd="2" destOrd="0" presId="urn:microsoft.com/office/officeart/2005/8/layout/hierarchy1"/>
    <dgm:cxn modelId="{6F2F4F44-B888-F04F-A359-3D3E4224E98F}" type="presParOf" srcId="{359B0B67-B1E2-8B41-968F-8015C5D45421}" destId="{1A19077E-A04B-3541-8506-B87FE1539453}" srcOrd="3" destOrd="0" presId="urn:microsoft.com/office/officeart/2005/8/layout/hierarchy1"/>
    <dgm:cxn modelId="{BEDEC1F4-22E4-E740-B6A0-D25074BAF711}" type="presParOf" srcId="{1A19077E-A04B-3541-8506-B87FE1539453}" destId="{1C3CFDD5-E7D5-5B47-8267-98863D3A16AD}" srcOrd="0" destOrd="0" presId="urn:microsoft.com/office/officeart/2005/8/layout/hierarchy1"/>
    <dgm:cxn modelId="{0E338D35-9523-034B-B9E9-CBA856F20810}" type="presParOf" srcId="{1C3CFDD5-E7D5-5B47-8267-98863D3A16AD}" destId="{92B40448-6894-064A-A9BB-A6CFA0F74B19}" srcOrd="0" destOrd="0" presId="urn:microsoft.com/office/officeart/2005/8/layout/hierarchy1"/>
    <dgm:cxn modelId="{F747D5D5-C1A8-AE4F-8F98-4C802CD0FF93}" type="presParOf" srcId="{1C3CFDD5-E7D5-5B47-8267-98863D3A16AD}" destId="{476B6F43-3502-8D4D-BAA6-8B7387667C58}" srcOrd="1" destOrd="0" presId="urn:microsoft.com/office/officeart/2005/8/layout/hierarchy1"/>
    <dgm:cxn modelId="{6FD90A43-7542-124B-AFED-3787F009E863}" type="presParOf" srcId="{1A19077E-A04B-3541-8506-B87FE1539453}" destId="{F2D129AE-AB44-2D41-9033-FFE2039A82E2}" srcOrd="1" destOrd="0" presId="urn:microsoft.com/office/officeart/2005/8/layout/hierarchy1"/>
    <dgm:cxn modelId="{503E2954-C7FF-1E45-85BD-73C597295E1A}" type="presParOf" srcId="{F2D129AE-AB44-2D41-9033-FFE2039A82E2}" destId="{1D054876-1752-A643-8287-CC76C6A16F7A}" srcOrd="0" destOrd="0" presId="urn:microsoft.com/office/officeart/2005/8/layout/hierarchy1"/>
    <dgm:cxn modelId="{6AF14B2B-6FB2-B049-AB6F-058F118EB613}" type="presParOf" srcId="{F2D129AE-AB44-2D41-9033-FFE2039A82E2}" destId="{F59AC7DC-5131-904D-A504-CCA3DFB40B2E}" srcOrd="1" destOrd="0" presId="urn:microsoft.com/office/officeart/2005/8/layout/hierarchy1"/>
    <dgm:cxn modelId="{7DFCC810-A3D0-5C40-8600-917E64A487AC}" type="presParOf" srcId="{F59AC7DC-5131-904D-A504-CCA3DFB40B2E}" destId="{39AB25E7-CCB8-1448-ACDC-6E19CAB7D1FF}" srcOrd="0" destOrd="0" presId="urn:microsoft.com/office/officeart/2005/8/layout/hierarchy1"/>
    <dgm:cxn modelId="{F6C48027-2EBE-9848-9FF8-A18A173C162F}" type="presParOf" srcId="{39AB25E7-CCB8-1448-ACDC-6E19CAB7D1FF}" destId="{C6EFDDBC-F2DE-1141-BEE1-21BAF6744368}" srcOrd="0" destOrd="0" presId="urn:microsoft.com/office/officeart/2005/8/layout/hierarchy1"/>
    <dgm:cxn modelId="{8378E1AF-4C34-CD4A-8A91-19D11EFE7BB3}" type="presParOf" srcId="{39AB25E7-CCB8-1448-ACDC-6E19CAB7D1FF}" destId="{C4D4E443-780D-D744-98CA-4F2A93588DD5}" srcOrd="1" destOrd="0" presId="urn:microsoft.com/office/officeart/2005/8/layout/hierarchy1"/>
    <dgm:cxn modelId="{836FB594-0245-F943-AC15-5DE4307AFE2B}" type="presParOf" srcId="{F59AC7DC-5131-904D-A504-CCA3DFB40B2E}" destId="{CF9A4A14-392A-1A47-8501-BEDEB0F9F6D1}" srcOrd="1" destOrd="0" presId="urn:microsoft.com/office/officeart/2005/8/layout/hierarchy1"/>
  </dgm:cxnLst>
  <dgm:bg>
    <a:noFill/>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186E1B7-D28D-DE41-B00C-7EC8EC8680F9}" type="doc">
      <dgm:prSet loTypeId="urn:microsoft.com/office/officeart/2005/8/layout/hierarchy1" loCatId="" qsTypeId="urn:microsoft.com/office/officeart/2005/8/quickstyle/3d1" qsCatId="3D" csTypeId="urn:microsoft.com/office/officeart/2005/8/colors/accent0_3" csCatId="mainScheme" phldr="1"/>
      <dgm:spPr/>
      <dgm:t>
        <a:bodyPr/>
        <a:lstStyle/>
        <a:p>
          <a:endParaRPr lang="fr-FR"/>
        </a:p>
      </dgm:t>
    </dgm:pt>
    <dgm:pt modelId="{83025231-E841-4842-A019-2911D0805B4B}">
      <dgm:prSet phldrT="[Texte]" custT="1"/>
      <dgm:spPr/>
      <dgm:t>
        <a:bodyPr/>
        <a:lstStyle/>
        <a:p>
          <a:r>
            <a:rPr lang="fr-FR" sz="2000" b="0" cap="none" spc="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Masse intra-ventriculaire</a:t>
          </a:r>
        </a:p>
      </dgm:t>
    </dgm:pt>
    <dgm:pt modelId="{AC48065D-544E-8B40-9715-B9940C29CC3E}" type="parTrans" cxnId="{3AF44DF5-8A3B-4448-B337-DB9ED3BD4295}">
      <dgm:prSet/>
      <dgm:spPr/>
      <dgm:t>
        <a:bodyPr/>
        <a:lstStyle/>
        <a:p>
          <a:endParaRPr lang="fr-FR"/>
        </a:p>
      </dgm:t>
    </dgm:pt>
    <dgm:pt modelId="{45B7AA2B-6BBA-2A49-AD72-D5E706F08FD7}" type="sibTrans" cxnId="{3AF44DF5-8A3B-4448-B337-DB9ED3BD4295}">
      <dgm:prSet/>
      <dgm:spPr/>
      <dgm:t>
        <a:bodyPr/>
        <a:lstStyle/>
        <a:p>
          <a:endParaRPr lang="fr-FR"/>
        </a:p>
      </dgm:t>
    </dgm:pt>
    <dgm:pt modelId="{7CC53CFF-176B-5944-8980-586F55428CB3}">
      <dgm:prSet phldrT="[Texte]" custT="1"/>
      <dgm:spPr/>
      <dgm:t>
        <a:bodyPr/>
        <a:lstStyle/>
        <a:p>
          <a:r>
            <a:rPr lang="fr-FR" sz="1600" b="1" dirty="0">
              <a:latin typeface="Times New Roman" panose="02020603050405020304" pitchFamily="18" charset="0"/>
              <a:cs typeface="Times New Roman" panose="02020603050405020304" pitchFamily="18" charset="0"/>
            </a:rPr>
            <a:t>Ventriculite par extension des lésions parenchymateuses</a:t>
          </a:r>
        </a:p>
      </dgm:t>
    </dgm:pt>
    <dgm:pt modelId="{766FF760-4119-A240-B7D2-638ED4607A16}" type="parTrans" cxnId="{DD816A96-8388-444E-922B-325717FC78D6}">
      <dgm:prSet/>
      <dgm:spPr/>
      <dgm:t>
        <a:bodyPr/>
        <a:lstStyle/>
        <a:p>
          <a:endParaRPr lang="fr-FR"/>
        </a:p>
      </dgm:t>
    </dgm:pt>
    <dgm:pt modelId="{CD95194C-6EAA-524E-A07F-0F8B7E2DC0DB}" type="sibTrans" cxnId="{DD816A96-8388-444E-922B-325717FC78D6}">
      <dgm:prSet/>
      <dgm:spPr/>
      <dgm:t>
        <a:bodyPr/>
        <a:lstStyle/>
        <a:p>
          <a:endParaRPr lang="fr-FR"/>
        </a:p>
      </dgm:t>
    </dgm:pt>
    <dgm:pt modelId="{939B97FF-89B5-4548-AA34-5C2737EC5782}">
      <dgm:prSet phldrT="[Texte]" custT="1"/>
      <dgm:spPr/>
      <dgm:t>
        <a:bodyPr/>
        <a:lstStyle/>
        <a:p>
          <a:r>
            <a:rPr lang="fr-FR" sz="1600" b="1" dirty="0">
              <a:latin typeface="Times New Roman" panose="02020603050405020304" pitchFamily="18" charset="0"/>
              <a:cs typeface="Times New Roman" panose="02020603050405020304" pitchFamily="18" charset="0"/>
            </a:rPr>
            <a:t>Dissémination épendymaire</a:t>
          </a:r>
        </a:p>
      </dgm:t>
    </dgm:pt>
    <dgm:pt modelId="{E0A715A1-1D47-5E44-AE9E-A1D2A6AAF56D}" type="parTrans" cxnId="{9C52547D-B1CD-B94A-82B6-7552497E58AF}">
      <dgm:prSet/>
      <dgm:spPr/>
      <dgm:t>
        <a:bodyPr/>
        <a:lstStyle/>
        <a:p>
          <a:endParaRPr lang="fr-FR"/>
        </a:p>
      </dgm:t>
    </dgm:pt>
    <dgm:pt modelId="{EA6414BC-1A84-ED45-900E-CCDB0E46BAB5}" type="sibTrans" cxnId="{9C52547D-B1CD-B94A-82B6-7552497E58AF}">
      <dgm:prSet/>
      <dgm:spPr/>
      <dgm:t>
        <a:bodyPr/>
        <a:lstStyle/>
        <a:p>
          <a:endParaRPr lang="fr-FR"/>
        </a:p>
      </dgm:t>
    </dgm:pt>
    <dgm:pt modelId="{F7568B7F-B14A-CB4F-AEB9-399AE79B0A97}">
      <dgm:prSet phldrT="[Texte]" custT="1"/>
      <dgm:spPr/>
      <dgm:t>
        <a:bodyPr/>
        <a:lstStyle/>
        <a:p>
          <a:pPr marL="0" lvl="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Germinome</a:t>
          </a:r>
        </a:p>
        <a:p>
          <a:pPr marL="0" lvl="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Métastase</a:t>
          </a:r>
        </a:p>
        <a:p>
          <a:pPr marL="0" lvl="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Systémique : neurosarcoïdose, histiocytose</a:t>
          </a:r>
        </a:p>
        <a:p>
          <a:pPr marL="0" lvl="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Infectieux : pyogène, viral/ BK</a:t>
          </a:r>
        </a:p>
      </dgm:t>
    </dgm:pt>
    <dgm:pt modelId="{867D689D-C40D-E24E-BE96-18D04D31B433}" type="parTrans" cxnId="{AE886834-DE6D-CC44-9BE3-1E8C4B2C36B1}">
      <dgm:prSet/>
      <dgm:spPr/>
      <dgm:t>
        <a:bodyPr/>
        <a:lstStyle/>
        <a:p>
          <a:endParaRPr lang="fr-FR"/>
        </a:p>
      </dgm:t>
    </dgm:pt>
    <dgm:pt modelId="{E4C201C1-AE63-0E48-BCF2-AF8480DA41A3}" type="sibTrans" cxnId="{AE886834-DE6D-CC44-9BE3-1E8C4B2C36B1}">
      <dgm:prSet/>
      <dgm:spPr/>
      <dgm:t>
        <a:bodyPr/>
        <a:lstStyle/>
        <a:p>
          <a:endParaRPr lang="fr-FR"/>
        </a:p>
      </dgm:t>
    </dgm:pt>
    <dgm:pt modelId="{1DBB14F3-B0BA-034A-B83A-50C0FF1EC57E}">
      <dgm:prSet custT="1"/>
      <dgm:spPr/>
      <dgm:t>
        <a:bodyPr/>
        <a:lstStyle/>
        <a:p>
          <a:r>
            <a:rPr lang="fr-FR" sz="1600" b="0" dirty="0">
              <a:latin typeface="Times New Roman" panose="02020603050405020304" pitchFamily="18" charset="0"/>
              <a:cs typeface="Times New Roman" panose="02020603050405020304" pitchFamily="18" charset="0"/>
            </a:rPr>
            <a:t>Tumeur gliale </a:t>
          </a:r>
        </a:p>
        <a:p>
          <a:r>
            <a:rPr lang="fr-FR" sz="1600" b="0" dirty="0">
              <a:latin typeface="Times New Roman" panose="02020603050405020304" pitchFamily="18" charset="0"/>
              <a:cs typeface="Times New Roman" panose="02020603050405020304" pitchFamily="18" charset="0"/>
            </a:rPr>
            <a:t>Lymphome</a:t>
          </a:r>
        </a:p>
        <a:p>
          <a:r>
            <a:rPr lang="fr-FR" sz="1600" b="0" dirty="0">
              <a:latin typeface="Times New Roman" panose="02020603050405020304" pitchFamily="18" charset="0"/>
              <a:cs typeface="Times New Roman" panose="02020603050405020304" pitchFamily="18" charset="0"/>
            </a:rPr>
            <a:t>Infection pyogène</a:t>
          </a:r>
        </a:p>
      </dgm:t>
    </dgm:pt>
    <dgm:pt modelId="{8FD55D5A-C99C-7440-BDA8-BF70FC26A4ED}" type="parTrans" cxnId="{D345CB9B-FA81-9A42-A892-CDEA7C9DE121}">
      <dgm:prSet/>
      <dgm:spPr/>
      <dgm:t>
        <a:bodyPr/>
        <a:lstStyle/>
        <a:p>
          <a:endParaRPr lang="fr-FR"/>
        </a:p>
      </dgm:t>
    </dgm:pt>
    <dgm:pt modelId="{B96851E9-F2C7-4244-9638-99404F4414D9}" type="sibTrans" cxnId="{D345CB9B-FA81-9A42-A892-CDEA7C9DE121}">
      <dgm:prSet/>
      <dgm:spPr/>
      <dgm:t>
        <a:bodyPr/>
        <a:lstStyle/>
        <a:p>
          <a:endParaRPr lang="fr-FR"/>
        </a:p>
      </dgm:t>
    </dgm:pt>
    <dgm:pt modelId="{9F3FB338-42DC-B84F-90EC-87A6E634D4E7}">
      <dgm:prSet phldrT="[Texte]" custT="1"/>
      <dgm:spPr/>
      <dgm:t>
        <a:bodyPr/>
        <a:lstStyle/>
        <a:p>
          <a:r>
            <a:rPr lang="fr-FR" sz="2000" b="0" cap="none" spc="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Prise de contraste épendymaire</a:t>
          </a:r>
        </a:p>
      </dgm:t>
    </dgm:pt>
    <dgm:pt modelId="{5FA8307B-98D8-754E-B066-ADFB500277D2}" type="parTrans" cxnId="{5A34251D-B3AF-9C40-8991-73D1A15F3833}">
      <dgm:prSet/>
      <dgm:spPr/>
      <dgm:t>
        <a:bodyPr/>
        <a:lstStyle/>
        <a:p>
          <a:endParaRPr lang="fr-FR"/>
        </a:p>
      </dgm:t>
    </dgm:pt>
    <dgm:pt modelId="{7719DE30-7918-2E4E-A30E-7BD90767450D}" type="sibTrans" cxnId="{5A34251D-B3AF-9C40-8991-73D1A15F3833}">
      <dgm:prSet/>
      <dgm:spPr/>
      <dgm:t>
        <a:bodyPr/>
        <a:lstStyle/>
        <a:p>
          <a:endParaRPr lang="fr-FR"/>
        </a:p>
      </dgm:t>
    </dgm:pt>
    <dgm:pt modelId="{D5FCCB68-DD3D-B745-97B2-853155CF3349}" type="pres">
      <dgm:prSet presAssocID="{5186E1B7-D28D-DE41-B00C-7EC8EC8680F9}" presName="hierChild1" presStyleCnt="0">
        <dgm:presLayoutVars>
          <dgm:chPref val="1"/>
          <dgm:dir/>
          <dgm:animOne val="branch"/>
          <dgm:animLvl val="lvl"/>
          <dgm:resizeHandles/>
        </dgm:presLayoutVars>
      </dgm:prSet>
      <dgm:spPr/>
    </dgm:pt>
    <dgm:pt modelId="{7D4F7CE1-FA4A-CE47-B749-C32AB7078FB6}" type="pres">
      <dgm:prSet presAssocID="{83025231-E841-4842-A019-2911D0805B4B}" presName="hierRoot1" presStyleCnt="0"/>
      <dgm:spPr/>
    </dgm:pt>
    <dgm:pt modelId="{D8F4B281-D232-1A48-AAC4-6AA1A1A5CC95}" type="pres">
      <dgm:prSet presAssocID="{83025231-E841-4842-A019-2911D0805B4B}" presName="composite" presStyleCnt="0"/>
      <dgm:spPr/>
    </dgm:pt>
    <dgm:pt modelId="{A7C3D9E1-E5B5-DB43-B7D7-585A78CD3C72}" type="pres">
      <dgm:prSet presAssocID="{83025231-E841-4842-A019-2911D0805B4B}" presName="background" presStyleLbl="node0" presStyleIdx="0" presStyleCnt="2"/>
      <dgm:spPr/>
    </dgm:pt>
    <dgm:pt modelId="{5F3BCE49-940D-3D48-B685-72F9A992F4D5}" type="pres">
      <dgm:prSet presAssocID="{83025231-E841-4842-A019-2911D0805B4B}" presName="text" presStyleLbl="fgAcc0" presStyleIdx="0" presStyleCnt="2" custScaleX="135033" custScaleY="91484">
        <dgm:presLayoutVars>
          <dgm:chPref val="3"/>
        </dgm:presLayoutVars>
      </dgm:prSet>
      <dgm:spPr/>
    </dgm:pt>
    <dgm:pt modelId="{359B0B67-B1E2-8B41-968F-8015C5D45421}" type="pres">
      <dgm:prSet presAssocID="{83025231-E841-4842-A019-2911D0805B4B}" presName="hierChild2" presStyleCnt="0"/>
      <dgm:spPr/>
    </dgm:pt>
    <dgm:pt modelId="{E35DA4E9-B1FB-7D48-BE51-6622C762FABA}" type="pres">
      <dgm:prSet presAssocID="{9F3FB338-42DC-B84F-90EC-87A6E634D4E7}" presName="hierRoot1" presStyleCnt="0"/>
      <dgm:spPr/>
    </dgm:pt>
    <dgm:pt modelId="{1FF2BED8-536F-2149-B30D-57498F51B349}" type="pres">
      <dgm:prSet presAssocID="{9F3FB338-42DC-B84F-90EC-87A6E634D4E7}" presName="composite" presStyleCnt="0"/>
      <dgm:spPr/>
    </dgm:pt>
    <dgm:pt modelId="{F24F8A98-814F-F44F-8296-C0C37426193E}" type="pres">
      <dgm:prSet presAssocID="{9F3FB338-42DC-B84F-90EC-87A6E634D4E7}" presName="background" presStyleLbl="node0" presStyleIdx="1" presStyleCnt="2"/>
      <dgm:spPr/>
    </dgm:pt>
    <dgm:pt modelId="{9674FBC7-E541-334A-9D02-1C5AD371BE8F}" type="pres">
      <dgm:prSet presAssocID="{9F3FB338-42DC-B84F-90EC-87A6E634D4E7}" presName="text" presStyleLbl="fgAcc0" presStyleIdx="1" presStyleCnt="2" custScaleX="232345" custScaleY="99087">
        <dgm:presLayoutVars>
          <dgm:chPref val="3"/>
        </dgm:presLayoutVars>
      </dgm:prSet>
      <dgm:spPr/>
    </dgm:pt>
    <dgm:pt modelId="{61D08A23-2BA4-1B4B-A131-3CEBB4707A13}" type="pres">
      <dgm:prSet presAssocID="{9F3FB338-42DC-B84F-90EC-87A6E634D4E7}" presName="hierChild2" presStyleCnt="0"/>
      <dgm:spPr/>
    </dgm:pt>
    <dgm:pt modelId="{DA769B6C-5346-674A-82C0-9F01571E0092}" type="pres">
      <dgm:prSet presAssocID="{766FF760-4119-A240-B7D2-638ED4607A16}" presName="Name10" presStyleLbl="parChTrans1D2" presStyleIdx="0" presStyleCnt="2"/>
      <dgm:spPr/>
    </dgm:pt>
    <dgm:pt modelId="{833863D3-7BF9-9B41-A251-E34C6A66C49F}" type="pres">
      <dgm:prSet presAssocID="{7CC53CFF-176B-5944-8980-586F55428CB3}" presName="hierRoot2" presStyleCnt="0"/>
      <dgm:spPr/>
    </dgm:pt>
    <dgm:pt modelId="{CE813545-EA38-8649-97D5-ECC26C27808B}" type="pres">
      <dgm:prSet presAssocID="{7CC53CFF-176B-5944-8980-586F55428CB3}" presName="composite2" presStyleCnt="0"/>
      <dgm:spPr/>
    </dgm:pt>
    <dgm:pt modelId="{5E8E1B8F-E85F-8A4B-A100-706BD1388B6B}" type="pres">
      <dgm:prSet presAssocID="{7CC53CFF-176B-5944-8980-586F55428CB3}" presName="background2" presStyleLbl="node2" presStyleIdx="0" presStyleCnt="2"/>
      <dgm:spPr/>
    </dgm:pt>
    <dgm:pt modelId="{6426C611-2843-9E4A-8120-01A91ACEE24C}" type="pres">
      <dgm:prSet presAssocID="{7CC53CFF-176B-5944-8980-586F55428CB3}" presName="text2" presStyleLbl="fgAcc2" presStyleIdx="0" presStyleCnt="2" custScaleX="191764" custScaleY="85812">
        <dgm:presLayoutVars>
          <dgm:chPref val="3"/>
        </dgm:presLayoutVars>
      </dgm:prSet>
      <dgm:spPr/>
    </dgm:pt>
    <dgm:pt modelId="{3FA37C43-ECCD-E74A-8A16-F7226815CF13}" type="pres">
      <dgm:prSet presAssocID="{7CC53CFF-176B-5944-8980-586F55428CB3}" presName="hierChild3" presStyleCnt="0"/>
      <dgm:spPr/>
    </dgm:pt>
    <dgm:pt modelId="{436F3E7D-A64B-A144-8077-C20ECEC8264A}" type="pres">
      <dgm:prSet presAssocID="{8FD55D5A-C99C-7440-BDA8-BF70FC26A4ED}" presName="Name17" presStyleLbl="parChTrans1D3" presStyleIdx="0" presStyleCnt="2"/>
      <dgm:spPr/>
    </dgm:pt>
    <dgm:pt modelId="{3B313C9F-1BB3-AA40-9AE5-D03D3BF97D84}" type="pres">
      <dgm:prSet presAssocID="{1DBB14F3-B0BA-034A-B83A-50C0FF1EC57E}" presName="hierRoot3" presStyleCnt="0"/>
      <dgm:spPr/>
    </dgm:pt>
    <dgm:pt modelId="{730AB47D-F001-FC48-BAEB-29579F287914}" type="pres">
      <dgm:prSet presAssocID="{1DBB14F3-B0BA-034A-B83A-50C0FF1EC57E}" presName="composite3" presStyleCnt="0"/>
      <dgm:spPr/>
    </dgm:pt>
    <dgm:pt modelId="{029A2F4A-FDF8-7A4F-A0D9-B9ED3507CE6B}" type="pres">
      <dgm:prSet presAssocID="{1DBB14F3-B0BA-034A-B83A-50C0FF1EC57E}" presName="background3" presStyleLbl="node3" presStyleIdx="0" presStyleCnt="2"/>
      <dgm:spPr/>
    </dgm:pt>
    <dgm:pt modelId="{731C0B0A-9D50-A248-80A1-8AF3E420575C}" type="pres">
      <dgm:prSet presAssocID="{1DBB14F3-B0BA-034A-B83A-50C0FF1EC57E}" presName="text3" presStyleLbl="fgAcc3" presStyleIdx="0" presStyleCnt="2" custScaleX="145994" custScaleY="119731">
        <dgm:presLayoutVars>
          <dgm:chPref val="3"/>
        </dgm:presLayoutVars>
      </dgm:prSet>
      <dgm:spPr/>
    </dgm:pt>
    <dgm:pt modelId="{47F531AC-F601-9347-8513-DE76ABC51ED7}" type="pres">
      <dgm:prSet presAssocID="{1DBB14F3-B0BA-034A-B83A-50C0FF1EC57E}" presName="hierChild4" presStyleCnt="0"/>
      <dgm:spPr/>
    </dgm:pt>
    <dgm:pt modelId="{781BBCE7-DE73-3A4A-8DEC-5281A6FCC90D}" type="pres">
      <dgm:prSet presAssocID="{E0A715A1-1D47-5E44-AE9E-A1D2A6AAF56D}" presName="Name10" presStyleLbl="parChTrans1D2" presStyleIdx="1" presStyleCnt="2"/>
      <dgm:spPr/>
    </dgm:pt>
    <dgm:pt modelId="{1A19077E-A04B-3541-8506-B87FE1539453}" type="pres">
      <dgm:prSet presAssocID="{939B97FF-89B5-4548-AA34-5C2737EC5782}" presName="hierRoot2" presStyleCnt="0"/>
      <dgm:spPr/>
    </dgm:pt>
    <dgm:pt modelId="{1C3CFDD5-E7D5-5B47-8267-98863D3A16AD}" type="pres">
      <dgm:prSet presAssocID="{939B97FF-89B5-4548-AA34-5C2737EC5782}" presName="composite2" presStyleCnt="0"/>
      <dgm:spPr/>
    </dgm:pt>
    <dgm:pt modelId="{92B40448-6894-064A-A9BB-A6CFA0F74B19}" type="pres">
      <dgm:prSet presAssocID="{939B97FF-89B5-4548-AA34-5C2737EC5782}" presName="background2" presStyleLbl="node2" presStyleIdx="1" presStyleCnt="2"/>
      <dgm:spPr/>
    </dgm:pt>
    <dgm:pt modelId="{476B6F43-3502-8D4D-BAA6-8B7387667C58}" type="pres">
      <dgm:prSet presAssocID="{939B97FF-89B5-4548-AA34-5C2737EC5782}" presName="text2" presStyleLbl="fgAcc2" presStyleIdx="1" presStyleCnt="2" custScaleX="186510" custScaleY="61296">
        <dgm:presLayoutVars>
          <dgm:chPref val="3"/>
        </dgm:presLayoutVars>
      </dgm:prSet>
      <dgm:spPr/>
    </dgm:pt>
    <dgm:pt modelId="{F2D129AE-AB44-2D41-9033-FFE2039A82E2}" type="pres">
      <dgm:prSet presAssocID="{939B97FF-89B5-4548-AA34-5C2737EC5782}" presName="hierChild3" presStyleCnt="0"/>
      <dgm:spPr/>
    </dgm:pt>
    <dgm:pt modelId="{1D054876-1752-A643-8287-CC76C6A16F7A}" type="pres">
      <dgm:prSet presAssocID="{867D689D-C40D-E24E-BE96-18D04D31B433}" presName="Name17" presStyleLbl="parChTrans1D3" presStyleIdx="1" presStyleCnt="2"/>
      <dgm:spPr/>
    </dgm:pt>
    <dgm:pt modelId="{F59AC7DC-5131-904D-A504-CCA3DFB40B2E}" type="pres">
      <dgm:prSet presAssocID="{F7568B7F-B14A-CB4F-AEB9-399AE79B0A97}" presName="hierRoot3" presStyleCnt="0"/>
      <dgm:spPr/>
    </dgm:pt>
    <dgm:pt modelId="{39AB25E7-CCB8-1448-ACDC-6E19CAB7D1FF}" type="pres">
      <dgm:prSet presAssocID="{F7568B7F-B14A-CB4F-AEB9-399AE79B0A97}" presName="composite3" presStyleCnt="0"/>
      <dgm:spPr/>
    </dgm:pt>
    <dgm:pt modelId="{C6EFDDBC-F2DE-1141-BEE1-21BAF6744368}" type="pres">
      <dgm:prSet presAssocID="{F7568B7F-B14A-CB4F-AEB9-399AE79B0A97}" presName="background3" presStyleLbl="node3" presStyleIdx="1" presStyleCnt="2"/>
      <dgm:spPr/>
    </dgm:pt>
    <dgm:pt modelId="{C4D4E443-780D-D744-98CA-4F2A93588DD5}" type="pres">
      <dgm:prSet presAssocID="{F7568B7F-B14A-CB4F-AEB9-399AE79B0A97}" presName="text3" presStyleLbl="fgAcc3" presStyleIdx="1" presStyleCnt="2" custScaleX="261312" custScaleY="185654">
        <dgm:presLayoutVars>
          <dgm:chPref val="3"/>
        </dgm:presLayoutVars>
      </dgm:prSet>
      <dgm:spPr/>
    </dgm:pt>
    <dgm:pt modelId="{CF9A4A14-392A-1A47-8501-BEDEB0F9F6D1}" type="pres">
      <dgm:prSet presAssocID="{F7568B7F-B14A-CB4F-AEB9-399AE79B0A97}" presName="hierChild4" presStyleCnt="0"/>
      <dgm:spPr/>
    </dgm:pt>
  </dgm:ptLst>
  <dgm:cxnLst>
    <dgm:cxn modelId="{5A34251D-B3AF-9C40-8991-73D1A15F3833}" srcId="{5186E1B7-D28D-DE41-B00C-7EC8EC8680F9}" destId="{9F3FB338-42DC-B84F-90EC-87A6E634D4E7}" srcOrd="1" destOrd="0" parTransId="{5FA8307B-98D8-754E-B066-ADFB500277D2}" sibTransId="{7719DE30-7918-2E4E-A30E-7BD90767450D}"/>
    <dgm:cxn modelId="{AE886834-DE6D-CC44-9BE3-1E8C4B2C36B1}" srcId="{939B97FF-89B5-4548-AA34-5C2737EC5782}" destId="{F7568B7F-B14A-CB4F-AEB9-399AE79B0A97}" srcOrd="0" destOrd="0" parTransId="{867D689D-C40D-E24E-BE96-18D04D31B433}" sibTransId="{E4C201C1-AE63-0E48-BCF2-AF8480DA41A3}"/>
    <dgm:cxn modelId="{6A4B5F41-28D1-0B45-AB92-C6FC1E0D19CB}" type="presOf" srcId="{5186E1B7-D28D-DE41-B00C-7EC8EC8680F9}" destId="{D5FCCB68-DD3D-B745-97B2-853155CF3349}" srcOrd="0" destOrd="0" presId="urn:microsoft.com/office/officeart/2005/8/layout/hierarchy1"/>
    <dgm:cxn modelId="{77B9BE58-C604-D341-BB5F-569AF330A77C}" type="presOf" srcId="{8FD55D5A-C99C-7440-BDA8-BF70FC26A4ED}" destId="{436F3E7D-A64B-A144-8077-C20ECEC8264A}" srcOrd="0" destOrd="0" presId="urn:microsoft.com/office/officeart/2005/8/layout/hierarchy1"/>
    <dgm:cxn modelId="{3DF3C76D-0DAC-AA4B-A9E8-F3D5E79736B4}" type="presOf" srcId="{1DBB14F3-B0BA-034A-B83A-50C0FF1EC57E}" destId="{731C0B0A-9D50-A248-80A1-8AF3E420575C}" srcOrd="0" destOrd="0" presId="urn:microsoft.com/office/officeart/2005/8/layout/hierarchy1"/>
    <dgm:cxn modelId="{83109E70-4F43-744E-8A80-A097DEA009BA}" type="presOf" srcId="{9F3FB338-42DC-B84F-90EC-87A6E634D4E7}" destId="{9674FBC7-E541-334A-9D02-1C5AD371BE8F}" srcOrd="0" destOrd="0" presId="urn:microsoft.com/office/officeart/2005/8/layout/hierarchy1"/>
    <dgm:cxn modelId="{9C52547D-B1CD-B94A-82B6-7552497E58AF}" srcId="{9F3FB338-42DC-B84F-90EC-87A6E634D4E7}" destId="{939B97FF-89B5-4548-AA34-5C2737EC5782}" srcOrd="1" destOrd="0" parTransId="{E0A715A1-1D47-5E44-AE9E-A1D2A6AAF56D}" sibTransId="{EA6414BC-1A84-ED45-900E-CCDB0E46BAB5}"/>
    <dgm:cxn modelId="{DD816A96-8388-444E-922B-325717FC78D6}" srcId="{9F3FB338-42DC-B84F-90EC-87A6E634D4E7}" destId="{7CC53CFF-176B-5944-8980-586F55428CB3}" srcOrd="0" destOrd="0" parTransId="{766FF760-4119-A240-B7D2-638ED4607A16}" sibTransId="{CD95194C-6EAA-524E-A07F-0F8B7E2DC0DB}"/>
    <dgm:cxn modelId="{B0F6649B-C5CF-8E4B-8F0D-D3873B8FB996}" type="presOf" srcId="{7CC53CFF-176B-5944-8980-586F55428CB3}" destId="{6426C611-2843-9E4A-8120-01A91ACEE24C}" srcOrd="0" destOrd="0" presId="urn:microsoft.com/office/officeart/2005/8/layout/hierarchy1"/>
    <dgm:cxn modelId="{D345CB9B-FA81-9A42-A892-CDEA7C9DE121}" srcId="{7CC53CFF-176B-5944-8980-586F55428CB3}" destId="{1DBB14F3-B0BA-034A-B83A-50C0FF1EC57E}" srcOrd="0" destOrd="0" parTransId="{8FD55D5A-C99C-7440-BDA8-BF70FC26A4ED}" sibTransId="{B96851E9-F2C7-4244-9638-99404F4414D9}"/>
    <dgm:cxn modelId="{3E31D99C-AAD8-1240-B5D1-016BC7AC9951}" type="presOf" srcId="{766FF760-4119-A240-B7D2-638ED4607A16}" destId="{DA769B6C-5346-674A-82C0-9F01571E0092}" srcOrd="0" destOrd="0" presId="urn:microsoft.com/office/officeart/2005/8/layout/hierarchy1"/>
    <dgm:cxn modelId="{C99B0EAD-5359-FA48-886B-C4D063A808DA}" type="presOf" srcId="{E0A715A1-1D47-5E44-AE9E-A1D2A6AAF56D}" destId="{781BBCE7-DE73-3A4A-8DEC-5281A6FCC90D}" srcOrd="0" destOrd="0" presId="urn:microsoft.com/office/officeart/2005/8/layout/hierarchy1"/>
    <dgm:cxn modelId="{B2414CBA-4AB1-7248-9086-FB3A247C9CFF}" type="presOf" srcId="{939B97FF-89B5-4548-AA34-5C2737EC5782}" destId="{476B6F43-3502-8D4D-BAA6-8B7387667C58}" srcOrd="0" destOrd="0" presId="urn:microsoft.com/office/officeart/2005/8/layout/hierarchy1"/>
    <dgm:cxn modelId="{68A8D5BB-3B85-FB43-A51B-42FF4B529DA2}" type="presOf" srcId="{83025231-E841-4842-A019-2911D0805B4B}" destId="{5F3BCE49-940D-3D48-B685-72F9A992F4D5}" srcOrd="0" destOrd="0" presId="urn:microsoft.com/office/officeart/2005/8/layout/hierarchy1"/>
    <dgm:cxn modelId="{3123A1E0-DA42-124D-9B5E-7AC53BF0BF14}" type="presOf" srcId="{867D689D-C40D-E24E-BE96-18D04D31B433}" destId="{1D054876-1752-A643-8287-CC76C6A16F7A}" srcOrd="0" destOrd="0" presId="urn:microsoft.com/office/officeart/2005/8/layout/hierarchy1"/>
    <dgm:cxn modelId="{125F32E2-2E98-D245-A62A-286E4DDE5A98}" type="presOf" srcId="{F7568B7F-B14A-CB4F-AEB9-399AE79B0A97}" destId="{C4D4E443-780D-D744-98CA-4F2A93588DD5}" srcOrd="0" destOrd="0" presId="urn:microsoft.com/office/officeart/2005/8/layout/hierarchy1"/>
    <dgm:cxn modelId="{3AF44DF5-8A3B-4448-B337-DB9ED3BD4295}" srcId="{5186E1B7-D28D-DE41-B00C-7EC8EC8680F9}" destId="{83025231-E841-4842-A019-2911D0805B4B}" srcOrd="0" destOrd="0" parTransId="{AC48065D-544E-8B40-9715-B9940C29CC3E}" sibTransId="{45B7AA2B-6BBA-2A49-AD72-D5E706F08FD7}"/>
    <dgm:cxn modelId="{B93899D3-1EE3-5040-874C-D967AABAD0BC}" type="presParOf" srcId="{D5FCCB68-DD3D-B745-97B2-853155CF3349}" destId="{7D4F7CE1-FA4A-CE47-B749-C32AB7078FB6}" srcOrd="0" destOrd="0" presId="urn:microsoft.com/office/officeart/2005/8/layout/hierarchy1"/>
    <dgm:cxn modelId="{58A4BC4B-F501-EA45-84BA-DBDF3A973DE4}" type="presParOf" srcId="{7D4F7CE1-FA4A-CE47-B749-C32AB7078FB6}" destId="{D8F4B281-D232-1A48-AAC4-6AA1A1A5CC95}" srcOrd="0" destOrd="0" presId="urn:microsoft.com/office/officeart/2005/8/layout/hierarchy1"/>
    <dgm:cxn modelId="{6373D06F-F377-DF4F-8AC5-9F0942824039}" type="presParOf" srcId="{D8F4B281-D232-1A48-AAC4-6AA1A1A5CC95}" destId="{A7C3D9E1-E5B5-DB43-B7D7-585A78CD3C72}" srcOrd="0" destOrd="0" presId="urn:microsoft.com/office/officeart/2005/8/layout/hierarchy1"/>
    <dgm:cxn modelId="{A0478444-440A-A345-AFDF-36060F136068}" type="presParOf" srcId="{D8F4B281-D232-1A48-AAC4-6AA1A1A5CC95}" destId="{5F3BCE49-940D-3D48-B685-72F9A992F4D5}" srcOrd="1" destOrd="0" presId="urn:microsoft.com/office/officeart/2005/8/layout/hierarchy1"/>
    <dgm:cxn modelId="{19C49F4C-7A79-0743-9E7C-8C12570AD7A0}" type="presParOf" srcId="{7D4F7CE1-FA4A-CE47-B749-C32AB7078FB6}" destId="{359B0B67-B1E2-8B41-968F-8015C5D45421}" srcOrd="1" destOrd="0" presId="urn:microsoft.com/office/officeart/2005/8/layout/hierarchy1"/>
    <dgm:cxn modelId="{EC2A5896-5AFB-874C-857A-B34DCBEC6642}" type="presParOf" srcId="{D5FCCB68-DD3D-B745-97B2-853155CF3349}" destId="{E35DA4E9-B1FB-7D48-BE51-6622C762FABA}" srcOrd="1" destOrd="0" presId="urn:microsoft.com/office/officeart/2005/8/layout/hierarchy1"/>
    <dgm:cxn modelId="{8A30D783-A20A-E04A-AC37-97D5E56855FA}" type="presParOf" srcId="{E35DA4E9-B1FB-7D48-BE51-6622C762FABA}" destId="{1FF2BED8-536F-2149-B30D-57498F51B349}" srcOrd="0" destOrd="0" presId="urn:microsoft.com/office/officeart/2005/8/layout/hierarchy1"/>
    <dgm:cxn modelId="{A734555D-2AC8-704E-8EE7-C1E2506D8916}" type="presParOf" srcId="{1FF2BED8-536F-2149-B30D-57498F51B349}" destId="{F24F8A98-814F-F44F-8296-C0C37426193E}" srcOrd="0" destOrd="0" presId="urn:microsoft.com/office/officeart/2005/8/layout/hierarchy1"/>
    <dgm:cxn modelId="{B91F732B-E840-894E-8423-38896F91AA7D}" type="presParOf" srcId="{1FF2BED8-536F-2149-B30D-57498F51B349}" destId="{9674FBC7-E541-334A-9D02-1C5AD371BE8F}" srcOrd="1" destOrd="0" presId="urn:microsoft.com/office/officeart/2005/8/layout/hierarchy1"/>
    <dgm:cxn modelId="{8A5E98AE-A1BC-C04D-A6BB-5917E3368B80}" type="presParOf" srcId="{E35DA4E9-B1FB-7D48-BE51-6622C762FABA}" destId="{61D08A23-2BA4-1B4B-A131-3CEBB4707A13}" srcOrd="1" destOrd="0" presId="urn:microsoft.com/office/officeart/2005/8/layout/hierarchy1"/>
    <dgm:cxn modelId="{537CCFF5-B214-634A-A8EB-FBEBFF15EE6C}" type="presParOf" srcId="{61D08A23-2BA4-1B4B-A131-3CEBB4707A13}" destId="{DA769B6C-5346-674A-82C0-9F01571E0092}" srcOrd="0" destOrd="0" presId="urn:microsoft.com/office/officeart/2005/8/layout/hierarchy1"/>
    <dgm:cxn modelId="{F189A995-775F-C54F-8A49-A9A6251454DE}" type="presParOf" srcId="{61D08A23-2BA4-1B4B-A131-3CEBB4707A13}" destId="{833863D3-7BF9-9B41-A251-E34C6A66C49F}" srcOrd="1" destOrd="0" presId="urn:microsoft.com/office/officeart/2005/8/layout/hierarchy1"/>
    <dgm:cxn modelId="{74C082AD-B2C0-5B48-BE28-649E42EEB7EA}" type="presParOf" srcId="{833863D3-7BF9-9B41-A251-E34C6A66C49F}" destId="{CE813545-EA38-8649-97D5-ECC26C27808B}" srcOrd="0" destOrd="0" presId="urn:microsoft.com/office/officeart/2005/8/layout/hierarchy1"/>
    <dgm:cxn modelId="{1A0399AD-F19A-CF4D-8F9E-510996848FA3}" type="presParOf" srcId="{CE813545-EA38-8649-97D5-ECC26C27808B}" destId="{5E8E1B8F-E85F-8A4B-A100-706BD1388B6B}" srcOrd="0" destOrd="0" presId="urn:microsoft.com/office/officeart/2005/8/layout/hierarchy1"/>
    <dgm:cxn modelId="{3003D460-96B8-2547-9AA4-BBA819253ED5}" type="presParOf" srcId="{CE813545-EA38-8649-97D5-ECC26C27808B}" destId="{6426C611-2843-9E4A-8120-01A91ACEE24C}" srcOrd="1" destOrd="0" presId="urn:microsoft.com/office/officeart/2005/8/layout/hierarchy1"/>
    <dgm:cxn modelId="{F8855FCF-B6A8-A643-84AD-F482DB7C0DCD}" type="presParOf" srcId="{833863D3-7BF9-9B41-A251-E34C6A66C49F}" destId="{3FA37C43-ECCD-E74A-8A16-F7226815CF13}" srcOrd="1" destOrd="0" presId="urn:microsoft.com/office/officeart/2005/8/layout/hierarchy1"/>
    <dgm:cxn modelId="{52E47B2C-7889-A94E-80A6-13E1800B2F64}" type="presParOf" srcId="{3FA37C43-ECCD-E74A-8A16-F7226815CF13}" destId="{436F3E7D-A64B-A144-8077-C20ECEC8264A}" srcOrd="0" destOrd="0" presId="urn:microsoft.com/office/officeart/2005/8/layout/hierarchy1"/>
    <dgm:cxn modelId="{6A1E5DD6-A775-F54C-82A7-8ED03FE46620}" type="presParOf" srcId="{3FA37C43-ECCD-E74A-8A16-F7226815CF13}" destId="{3B313C9F-1BB3-AA40-9AE5-D03D3BF97D84}" srcOrd="1" destOrd="0" presId="urn:microsoft.com/office/officeart/2005/8/layout/hierarchy1"/>
    <dgm:cxn modelId="{B5D4EFD7-1A17-1B4E-BDDE-2BD6DD02BEE0}" type="presParOf" srcId="{3B313C9F-1BB3-AA40-9AE5-D03D3BF97D84}" destId="{730AB47D-F001-FC48-BAEB-29579F287914}" srcOrd="0" destOrd="0" presId="urn:microsoft.com/office/officeart/2005/8/layout/hierarchy1"/>
    <dgm:cxn modelId="{13F8B447-9A5C-684C-97F9-35E1FC8A47AF}" type="presParOf" srcId="{730AB47D-F001-FC48-BAEB-29579F287914}" destId="{029A2F4A-FDF8-7A4F-A0D9-B9ED3507CE6B}" srcOrd="0" destOrd="0" presId="urn:microsoft.com/office/officeart/2005/8/layout/hierarchy1"/>
    <dgm:cxn modelId="{8591B83B-CA5C-3546-9B18-3301984B5B4D}" type="presParOf" srcId="{730AB47D-F001-FC48-BAEB-29579F287914}" destId="{731C0B0A-9D50-A248-80A1-8AF3E420575C}" srcOrd="1" destOrd="0" presId="urn:microsoft.com/office/officeart/2005/8/layout/hierarchy1"/>
    <dgm:cxn modelId="{DD087930-7F5B-1048-8F9E-C005795088D5}" type="presParOf" srcId="{3B313C9F-1BB3-AA40-9AE5-D03D3BF97D84}" destId="{47F531AC-F601-9347-8513-DE76ABC51ED7}" srcOrd="1" destOrd="0" presId="urn:microsoft.com/office/officeart/2005/8/layout/hierarchy1"/>
    <dgm:cxn modelId="{1D3182F0-915B-E047-84BF-34D78BF3B292}" type="presParOf" srcId="{61D08A23-2BA4-1B4B-A131-3CEBB4707A13}" destId="{781BBCE7-DE73-3A4A-8DEC-5281A6FCC90D}" srcOrd="2" destOrd="0" presId="urn:microsoft.com/office/officeart/2005/8/layout/hierarchy1"/>
    <dgm:cxn modelId="{38E361FF-E822-FB47-872A-FB3E2564511A}" type="presParOf" srcId="{61D08A23-2BA4-1B4B-A131-3CEBB4707A13}" destId="{1A19077E-A04B-3541-8506-B87FE1539453}" srcOrd="3" destOrd="0" presId="urn:microsoft.com/office/officeart/2005/8/layout/hierarchy1"/>
    <dgm:cxn modelId="{DC55CEFE-84B1-EC4A-B732-40417B368D4B}" type="presParOf" srcId="{1A19077E-A04B-3541-8506-B87FE1539453}" destId="{1C3CFDD5-E7D5-5B47-8267-98863D3A16AD}" srcOrd="0" destOrd="0" presId="urn:microsoft.com/office/officeart/2005/8/layout/hierarchy1"/>
    <dgm:cxn modelId="{916B362E-CB79-5D4C-BDDC-6BF6F14F07A4}" type="presParOf" srcId="{1C3CFDD5-E7D5-5B47-8267-98863D3A16AD}" destId="{92B40448-6894-064A-A9BB-A6CFA0F74B19}" srcOrd="0" destOrd="0" presId="urn:microsoft.com/office/officeart/2005/8/layout/hierarchy1"/>
    <dgm:cxn modelId="{2B8F3D06-3B5E-B74F-A84C-37AEF6549780}" type="presParOf" srcId="{1C3CFDD5-E7D5-5B47-8267-98863D3A16AD}" destId="{476B6F43-3502-8D4D-BAA6-8B7387667C58}" srcOrd="1" destOrd="0" presId="urn:microsoft.com/office/officeart/2005/8/layout/hierarchy1"/>
    <dgm:cxn modelId="{5F9BF2B6-19B9-FE4A-A9B5-B3E502F2BAD1}" type="presParOf" srcId="{1A19077E-A04B-3541-8506-B87FE1539453}" destId="{F2D129AE-AB44-2D41-9033-FFE2039A82E2}" srcOrd="1" destOrd="0" presId="urn:microsoft.com/office/officeart/2005/8/layout/hierarchy1"/>
    <dgm:cxn modelId="{1E6E73F4-07C3-0446-8290-56D07E25B133}" type="presParOf" srcId="{F2D129AE-AB44-2D41-9033-FFE2039A82E2}" destId="{1D054876-1752-A643-8287-CC76C6A16F7A}" srcOrd="0" destOrd="0" presId="urn:microsoft.com/office/officeart/2005/8/layout/hierarchy1"/>
    <dgm:cxn modelId="{BF700F94-BE84-E941-B528-852AC544C256}" type="presParOf" srcId="{F2D129AE-AB44-2D41-9033-FFE2039A82E2}" destId="{F59AC7DC-5131-904D-A504-CCA3DFB40B2E}" srcOrd="1" destOrd="0" presId="urn:microsoft.com/office/officeart/2005/8/layout/hierarchy1"/>
    <dgm:cxn modelId="{EABA1093-80A9-4443-8EE5-E520A7D6F13D}" type="presParOf" srcId="{F59AC7DC-5131-904D-A504-CCA3DFB40B2E}" destId="{39AB25E7-CCB8-1448-ACDC-6E19CAB7D1FF}" srcOrd="0" destOrd="0" presId="urn:microsoft.com/office/officeart/2005/8/layout/hierarchy1"/>
    <dgm:cxn modelId="{2D255BD6-2492-644B-8B0A-F4BFDF44C4B0}" type="presParOf" srcId="{39AB25E7-CCB8-1448-ACDC-6E19CAB7D1FF}" destId="{C6EFDDBC-F2DE-1141-BEE1-21BAF6744368}" srcOrd="0" destOrd="0" presId="urn:microsoft.com/office/officeart/2005/8/layout/hierarchy1"/>
    <dgm:cxn modelId="{5142FFE8-22A3-9A4A-8804-49E74326BD9F}" type="presParOf" srcId="{39AB25E7-CCB8-1448-ACDC-6E19CAB7D1FF}" destId="{C4D4E443-780D-D744-98CA-4F2A93588DD5}" srcOrd="1" destOrd="0" presId="urn:microsoft.com/office/officeart/2005/8/layout/hierarchy1"/>
    <dgm:cxn modelId="{A7A32778-4433-584D-8C8D-A3424D978548}" type="presParOf" srcId="{F59AC7DC-5131-904D-A504-CCA3DFB40B2E}" destId="{CF9A4A14-392A-1A47-8501-BEDEB0F9F6D1}" srcOrd="1" destOrd="0" presId="urn:microsoft.com/office/officeart/2005/8/layout/hierarchy1"/>
  </dgm:cxnLst>
  <dgm:bg>
    <a:noFill/>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54876-1752-A643-8287-CC76C6A16F7A}">
      <dsp:nvSpPr>
        <dsp:cNvPr id="0" name=""/>
        <dsp:cNvSpPr/>
      </dsp:nvSpPr>
      <dsp:spPr>
        <a:xfrm>
          <a:off x="8512118" y="1859045"/>
          <a:ext cx="91440" cy="649582"/>
        </a:xfrm>
        <a:custGeom>
          <a:avLst/>
          <a:gdLst/>
          <a:ahLst/>
          <a:cxnLst/>
          <a:rect l="0" t="0" r="0" b="0"/>
          <a:pathLst>
            <a:path>
              <a:moveTo>
                <a:pt x="45720" y="0"/>
              </a:moveTo>
              <a:lnTo>
                <a:pt x="45720" y="6495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1BBCE7-DE73-3A4A-8DEC-5281A6FCC90D}">
      <dsp:nvSpPr>
        <dsp:cNvPr id="0" name=""/>
        <dsp:cNvSpPr/>
      </dsp:nvSpPr>
      <dsp:spPr>
        <a:xfrm>
          <a:off x="5960842" y="706241"/>
          <a:ext cx="2596995" cy="649582"/>
        </a:xfrm>
        <a:custGeom>
          <a:avLst/>
          <a:gdLst/>
          <a:ahLst/>
          <a:cxnLst/>
          <a:rect l="0" t="0" r="0" b="0"/>
          <a:pathLst>
            <a:path>
              <a:moveTo>
                <a:pt x="0" y="0"/>
              </a:moveTo>
              <a:lnTo>
                <a:pt x="0" y="442671"/>
              </a:lnTo>
              <a:lnTo>
                <a:pt x="2596995" y="442671"/>
              </a:lnTo>
              <a:lnTo>
                <a:pt x="2596995" y="64958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99A7E6-3B44-7A48-8E2A-27FB4A0A86AA}">
      <dsp:nvSpPr>
        <dsp:cNvPr id="0" name=""/>
        <dsp:cNvSpPr/>
      </dsp:nvSpPr>
      <dsp:spPr>
        <a:xfrm>
          <a:off x="5190825" y="3124873"/>
          <a:ext cx="91440" cy="649582"/>
        </a:xfrm>
        <a:custGeom>
          <a:avLst/>
          <a:gdLst/>
          <a:ahLst/>
          <a:cxnLst/>
          <a:rect l="0" t="0" r="0" b="0"/>
          <a:pathLst>
            <a:path>
              <a:moveTo>
                <a:pt x="45720" y="0"/>
              </a:moveTo>
              <a:lnTo>
                <a:pt x="45720" y="6495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228EAB-578D-A646-8AB8-D353CCC78A42}">
      <dsp:nvSpPr>
        <dsp:cNvPr id="0" name=""/>
        <dsp:cNvSpPr/>
      </dsp:nvSpPr>
      <dsp:spPr>
        <a:xfrm>
          <a:off x="3359859" y="1887822"/>
          <a:ext cx="1876685" cy="649582"/>
        </a:xfrm>
        <a:custGeom>
          <a:avLst/>
          <a:gdLst/>
          <a:ahLst/>
          <a:cxnLst/>
          <a:rect l="0" t="0" r="0" b="0"/>
          <a:pathLst>
            <a:path>
              <a:moveTo>
                <a:pt x="0" y="0"/>
              </a:moveTo>
              <a:lnTo>
                <a:pt x="0" y="442671"/>
              </a:lnTo>
              <a:lnTo>
                <a:pt x="1876685" y="442671"/>
              </a:lnTo>
              <a:lnTo>
                <a:pt x="1876685" y="6495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287D28-3FAD-0940-A2EE-694339939E51}">
      <dsp:nvSpPr>
        <dsp:cNvPr id="0" name=""/>
        <dsp:cNvSpPr/>
      </dsp:nvSpPr>
      <dsp:spPr>
        <a:xfrm>
          <a:off x="1289561" y="3211218"/>
          <a:ext cx="91440" cy="651922"/>
        </a:xfrm>
        <a:custGeom>
          <a:avLst/>
          <a:gdLst/>
          <a:ahLst/>
          <a:cxnLst/>
          <a:rect l="0" t="0" r="0" b="0"/>
          <a:pathLst>
            <a:path>
              <a:moveTo>
                <a:pt x="135395" y="0"/>
              </a:moveTo>
              <a:lnTo>
                <a:pt x="135395" y="445011"/>
              </a:lnTo>
              <a:lnTo>
                <a:pt x="45720" y="445011"/>
              </a:lnTo>
              <a:lnTo>
                <a:pt x="45720" y="65192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366357-908F-2A4B-9CAA-071151C114E5}">
      <dsp:nvSpPr>
        <dsp:cNvPr id="0" name=""/>
        <dsp:cNvSpPr/>
      </dsp:nvSpPr>
      <dsp:spPr>
        <a:xfrm>
          <a:off x="1424957" y="1887822"/>
          <a:ext cx="1934902" cy="649582"/>
        </a:xfrm>
        <a:custGeom>
          <a:avLst/>
          <a:gdLst/>
          <a:ahLst/>
          <a:cxnLst/>
          <a:rect l="0" t="0" r="0" b="0"/>
          <a:pathLst>
            <a:path>
              <a:moveTo>
                <a:pt x="1934902" y="0"/>
              </a:moveTo>
              <a:lnTo>
                <a:pt x="1934902" y="442671"/>
              </a:lnTo>
              <a:lnTo>
                <a:pt x="0" y="442671"/>
              </a:lnTo>
              <a:lnTo>
                <a:pt x="0" y="649582"/>
              </a:lnTo>
            </a:path>
          </a:pathLst>
        </a:custGeom>
        <a:noFill/>
        <a:ln w="25400" cap="flat" cmpd="sng" algn="ctr">
          <a:solidFill>
            <a:schemeClr val="dk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769B6C-5346-674A-82C0-9F01571E0092}">
      <dsp:nvSpPr>
        <dsp:cNvPr id="0" name=""/>
        <dsp:cNvSpPr/>
      </dsp:nvSpPr>
      <dsp:spPr>
        <a:xfrm>
          <a:off x="3359859" y="706241"/>
          <a:ext cx="2600982" cy="649582"/>
        </a:xfrm>
        <a:custGeom>
          <a:avLst/>
          <a:gdLst/>
          <a:ahLst/>
          <a:cxnLst/>
          <a:rect l="0" t="0" r="0" b="0"/>
          <a:pathLst>
            <a:path>
              <a:moveTo>
                <a:pt x="2600982" y="0"/>
              </a:moveTo>
              <a:lnTo>
                <a:pt x="2600982" y="442671"/>
              </a:lnTo>
              <a:lnTo>
                <a:pt x="0" y="442671"/>
              </a:lnTo>
              <a:lnTo>
                <a:pt x="0" y="649582"/>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C3D9E1-E5B5-DB43-B7D7-585A78CD3C72}">
      <dsp:nvSpPr>
        <dsp:cNvPr id="0" name=""/>
        <dsp:cNvSpPr/>
      </dsp:nvSpPr>
      <dsp:spPr>
        <a:xfrm>
          <a:off x="4211269" y="2856"/>
          <a:ext cx="3499146" cy="70338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3BCE49-940D-3D48-B685-72F9A992F4D5}">
      <dsp:nvSpPr>
        <dsp:cNvPr id="0" name=""/>
        <dsp:cNvSpPr/>
      </dsp:nvSpPr>
      <dsp:spPr>
        <a:xfrm>
          <a:off x="4459438" y="238617"/>
          <a:ext cx="3499146" cy="703384"/>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0" kern="1200" cap="none" spc="0" noProof="1">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Masse intra-ventriculaire</a:t>
          </a:r>
        </a:p>
      </dsp:txBody>
      <dsp:txXfrm>
        <a:off x="4480039" y="259218"/>
        <a:ext cx="3457944" cy="662182"/>
      </dsp:txXfrm>
    </dsp:sp>
    <dsp:sp modelId="{5E8E1B8F-E85F-8A4B-A100-706BD1388B6B}">
      <dsp:nvSpPr>
        <dsp:cNvPr id="0" name=""/>
        <dsp:cNvSpPr/>
      </dsp:nvSpPr>
      <dsp:spPr>
        <a:xfrm>
          <a:off x="2101326" y="1355823"/>
          <a:ext cx="2517066" cy="531999"/>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26C611-2843-9E4A-8120-01A91ACEE24C}">
      <dsp:nvSpPr>
        <dsp:cNvPr id="0" name=""/>
        <dsp:cNvSpPr/>
      </dsp:nvSpPr>
      <dsp:spPr>
        <a:xfrm>
          <a:off x="2349495" y="1591584"/>
          <a:ext cx="2517066" cy="531999"/>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noProof="1">
              <a:latin typeface="Times New Roman" panose="02020603050405020304" pitchFamily="18" charset="0"/>
              <a:cs typeface="Times New Roman" panose="02020603050405020304" pitchFamily="18" charset="0"/>
            </a:rPr>
            <a:t>Lésions solides</a:t>
          </a:r>
        </a:p>
      </dsp:txBody>
      <dsp:txXfrm>
        <a:off x="2365077" y="1607166"/>
        <a:ext cx="2485902" cy="500835"/>
      </dsp:txXfrm>
    </dsp:sp>
    <dsp:sp modelId="{B7E6B707-820B-B44F-9C06-CA91070ABE01}">
      <dsp:nvSpPr>
        <dsp:cNvPr id="0" name=""/>
        <dsp:cNvSpPr/>
      </dsp:nvSpPr>
      <dsp:spPr>
        <a:xfrm>
          <a:off x="620912" y="2537405"/>
          <a:ext cx="1608090" cy="673813"/>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EB3ABC-9B11-BE49-BA14-23956D042581}">
      <dsp:nvSpPr>
        <dsp:cNvPr id="0" name=""/>
        <dsp:cNvSpPr/>
      </dsp:nvSpPr>
      <dsp:spPr>
        <a:xfrm>
          <a:off x="869081" y="2773165"/>
          <a:ext cx="1608090" cy="673813"/>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noProof="1">
              <a:latin typeface="Times New Roman" panose="02020603050405020304" pitchFamily="18" charset="0"/>
              <a:cs typeface="Times New Roman" panose="02020603050405020304" pitchFamily="18" charset="0"/>
            </a:rPr>
            <a:t>Paroi ventriculaire</a:t>
          </a:r>
        </a:p>
      </dsp:txBody>
      <dsp:txXfrm>
        <a:off x="888816" y="2792900"/>
        <a:ext cx="1568620" cy="634343"/>
      </dsp:txXfrm>
    </dsp:sp>
    <dsp:sp modelId="{6BD5864B-BECC-6949-9A4E-BDB9DC205C3E}">
      <dsp:nvSpPr>
        <dsp:cNvPr id="0" name=""/>
        <dsp:cNvSpPr/>
      </dsp:nvSpPr>
      <dsp:spPr>
        <a:xfrm>
          <a:off x="-23603" y="3863141"/>
          <a:ext cx="2717771" cy="3065043"/>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35F01A-6C72-6F44-9A62-52BB24C8EF38}">
      <dsp:nvSpPr>
        <dsp:cNvPr id="0" name=""/>
        <dsp:cNvSpPr/>
      </dsp:nvSpPr>
      <dsp:spPr>
        <a:xfrm>
          <a:off x="224565" y="4098901"/>
          <a:ext cx="2717771" cy="3065043"/>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fr-FR" sz="1800" b="0" kern="1200" noProof="1">
            <a:latin typeface="Times New Roman" panose="02020603050405020304" pitchFamily="18" charset="0"/>
            <a:cs typeface="Times New Roman" panose="02020603050405020304" pitchFamily="18" charset="0"/>
          </a:endParaRP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Neurocytome central</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Ependymome</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Subependymome</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SEGA</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Métastase</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PNET</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Tumeur fibreuse solitaire</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Cavernome</a:t>
          </a:r>
        </a:p>
        <a:p>
          <a:pPr marL="0" lvl="0" indent="0" algn="ctr" defTabSz="800100">
            <a:lnSpc>
              <a:spcPct val="90000"/>
            </a:lnSpc>
            <a:spcBef>
              <a:spcPct val="0"/>
            </a:spcBef>
            <a:spcAft>
              <a:spcPct val="35000"/>
            </a:spcAft>
            <a:buNone/>
          </a:pPr>
          <a:r>
            <a:rPr lang="fr-FR" sz="1800" b="0" kern="1200" noProof="1">
              <a:latin typeface="Times New Roman" panose="02020603050405020304" pitchFamily="18" charset="0"/>
              <a:cs typeface="Times New Roman" panose="02020603050405020304" pitchFamily="18" charset="0"/>
            </a:rPr>
            <a:t>Hamartome</a:t>
          </a:r>
        </a:p>
        <a:p>
          <a:pPr marL="0" lvl="0" indent="0" algn="ctr" defTabSz="800100">
            <a:lnSpc>
              <a:spcPct val="90000"/>
            </a:lnSpc>
            <a:spcBef>
              <a:spcPct val="0"/>
            </a:spcBef>
            <a:spcAft>
              <a:spcPct val="35000"/>
            </a:spcAft>
            <a:buNone/>
          </a:pPr>
          <a:endParaRPr lang="fr-FR" sz="1800" b="0" kern="1200" noProof="1">
            <a:latin typeface="Times New Roman" panose="02020603050405020304" pitchFamily="18" charset="0"/>
            <a:cs typeface="Times New Roman" panose="02020603050405020304" pitchFamily="18" charset="0"/>
          </a:endParaRPr>
        </a:p>
      </dsp:txBody>
      <dsp:txXfrm>
        <a:off x="304166" y="4178502"/>
        <a:ext cx="2558569" cy="2905841"/>
      </dsp:txXfrm>
    </dsp:sp>
    <dsp:sp modelId="{FD5A4AD5-0BE6-6648-85F0-61A4526352A6}">
      <dsp:nvSpPr>
        <dsp:cNvPr id="0" name=""/>
        <dsp:cNvSpPr/>
      </dsp:nvSpPr>
      <dsp:spPr>
        <a:xfrm>
          <a:off x="4374282" y="2537405"/>
          <a:ext cx="1724524" cy="587468"/>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B5C805-AFDF-0A49-9D98-F2B216E2797D}">
      <dsp:nvSpPr>
        <dsp:cNvPr id="0" name=""/>
        <dsp:cNvSpPr/>
      </dsp:nvSpPr>
      <dsp:spPr>
        <a:xfrm>
          <a:off x="4622452" y="2773165"/>
          <a:ext cx="1724524" cy="587468"/>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noProof="1">
              <a:latin typeface="Times New Roman" panose="02020603050405020304" pitchFamily="18" charset="0"/>
              <a:cs typeface="Times New Roman" panose="02020603050405020304" pitchFamily="18" charset="0"/>
            </a:rPr>
            <a:t>Plexus choroïde</a:t>
          </a:r>
        </a:p>
      </dsp:txBody>
      <dsp:txXfrm>
        <a:off x="4639658" y="2790371"/>
        <a:ext cx="1690112" cy="553056"/>
      </dsp:txXfrm>
    </dsp:sp>
    <dsp:sp modelId="{3042D7FB-E24B-5D4F-8802-EB49206A185A}">
      <dsp:nvSpPr>
        <dsp:cNvPr id="0" name=""/>
        <dsp:cNvSpPr/>
      </dsp:nvSpPr>
      <dsp:spPr>
        <a:xfrm>
          <a:off x="3280181" y="3774455"/>
          <a:ext cx="3912727" cy="191908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ED181A-E46A-D04F-AD90-A9C7BC0B3749}">
      <dsp:nvSpPr>
        <dsp:cNvPr id="0" name=""/>
        <dsp:cNvSpPr/>
      </dsp:nvSpPr>
      <dsp:spPr>
        <a:xfrm>
          <a:off x="3528350" y="4010216"/>
          <a:ext cx="3912727" cy="1919082"/>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Papillome / Carcinome</a:t>
          </a:r>
        </a:p>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Méningiome</a:t>
          </a:r>
        </a:p>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Infectieux : pyogène, cryptoccoque/ BK</a:t>
          </a:r>
        </a:p>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Sturge Weber</a:t>
          </a:r>
        </a:p>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Xanthogranulome</a:t>
          </a:r>
        </a:p>
      </dsp:txBody>
      <dsp:txXfrm>
        <a:off x="3584558" y="4066424"/>
        <a:ext cx="3800311" cy="1806666"/>
      </dsp:txXfrm>
    </dsp:sp>
    <dsp:sp modelId="{92B40448-6894-064A-A9BB-A6CFA0F74B19}">
      <dsp:nvSpPr>
        <dsp:cNvPr id="0" name=""/>
        <dsp:cNvSpPr/>
      </dsp:nvSpPr>
      <dsp:spPr>
        <a:xfrm>
          <a:off x="7295318" y="1355823"/>
          <a:ext cx="2525040" cy="503222"/>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6B6F43-3502-8D4D-BAA6-8B7387667C58}">
      <dsp:nvSpPr>
        <dsp:cNvPr id="0" name=""/>
        <dsp:cNvSpPr/>
      </dsp:nvSpPr>
      <dsp:spPr>
        <a:xfrm>
          <a:off x="7543487" y="1591584"/>
          <a:ext cx="2525040" cy="503222"/>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1" kern="1200" noProof="1">
              <a:latin typeface="Times New Roman" panose="02020603050405020304" pitchFamily="18" charset="0"/>
              <a:cs typeface="Times New Roman" panose="02020603050405020304" pitchFamily="18" charset="0"/>
            </a:rPr>
            <a:t>Lésions kystiques</a:t>
          </a:r>
        </a:p>
      </dsp:txBody>
      <dsp:txXfrm>
        <a:off x="7558226" y="1606323"/>
        <a:ext cx="2495562" cy="473744"/>
      </dsp:txXfrm>
    </dsp:sp>
    <dsp:sp modelId="{C6EFDDBC-F2DE-1141-BEE1-21BAF6744368}">
      <dsp:nvSpPr>
        <dsp:cNvPr id="0" name=""/>
        <dsp:cNvSpPr/>
      </dsp:nvSpPr>
      <dsp:spPr>
        <a:xfrm>
          <a:off x="7441077" y="2508628"/>
          <a:ext cx="2233521" cy="1418286"/>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D4E443-780D-D744-98CA-4F2A93588DD5}">
      <dsp:nvSpPr>
        <dsp:cNvPr id="0" name=""/>
        <dsp:cNvSpPr/>
      </dsp:nvSpPr>
      <dsp:spPr>
        <a:xfrm>
          <a:off x="7689246" y="2744388"/>
          <a:ext cx="2233521" cy="1418286"/>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Kyste colloïde</a:t>
          </a:r>
        </a:p>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Kyste épidermoïde</a:t>
          </a:r>
        </a:p>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Kyste dermoïde</a:t>
          </a:r>
        </a:p>
        <a:p>
          <a:pPr marL="0" lvl="0" indent="0" algn="ctr" defTabSz="800100">
            <a:lnSpc>
              <a:spcPct val="90000"/>
            </a:lnSpc>
            <a:spcBef>
              <a:spcPct val="0"/>
            </a:spcBef>
            <a:spcAft>
              <a:spcPct val="35000"/>
            </a:spcAft>
            <a:buNone/>
          </a:pPr>
          <a:r>
            <a:rPr lang="fr-FR" sz="1800" kern="1200" noProof="1">
              <a:latin typeface="Times New Roman" panose="02020603050405020304" pitchFamily="18" charset="0"/>
              <a:cs typeface="Times New Roman" panose="02020603050405020304" pitchFamily="18" charset="0"/>
            </a:rPr>
            <a:t>Neurocysticercose</a:t>
          </a:r>
        </a:p>
      </dsp:txBody>
      <dsp:txXfrm>
        <a:off x="7730786" y="2785928"/>
        <a:ext cx="2150441" cy="1335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54876-1752-A643-8287-CC76C6A16F7A}">
      <dsp:nvSpPr>
        <dsp:cNvPr id="0" name=""/>
        <dsp:cNvSpPr/>
      </dsp:nvSpPr>
      <dsp:spPr>
        <a:xfrm>
          <a:off x="5402951" y="1826800"/>
          <a:ext cx="91440" cy="405626"/>
        </a:xfrm>
        <a:custGeom>
          <a:avLst/>
          <a:gdLst/>
          <a:ahLst/>
          <a:cxnLst/>
          <a:rect l="0" t="0" r="0" b="0"/>
          <a:pathLst>
            <a:path>
              <a:moveTo>
                <a:pt x="45720" y="0"/>
              </a:moveTo>
              <a:lnTo>
                <a:pt x="45720" y="405626"/>
              </a:lnTo>
            </a:path>
          </a:pathLst>
        </a:custGeom>
        <a:noFill/>
        <a:ln w="25400" cap="flat" cmpd="sng" algn="ctr">
          <a:solidFill>
            <a:schemeClr val="dk2">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81BBCE7-DE73-3A4A-8DEC-5281A6FCC90D}">
      <dsp:nvSpPr>
        <dsp:cNvPr id="0" name=""/>
        <dsp:cNvSpPr/>
      </dsp:nvSpPr>
      <dsp:spPr>
        <a:xfrm>
          <a:off x="3855205" y="878313"/>
          <a:ext cx="1593466" cy="405626"/>
        </a:xfrm>
        <a:custGeom>
          <a:avLst/>
          <a:gdLst/>
          <a:ahLst/>
          <a:cxnLst/>
          <a:rect l="0" t="0" r="0" b="0"/>
          <a:pathLst>
            <a:path>
              <a:moveTo>
                <a:pt x="0" y="0"/>
              </a:moveTo>
              <a:lnTo>
                <a:pt x="0" y="276422"/>
              </a:lnTo>
              <a:lnTo>
                <a:pt x="1593466" y="276422"/>
              </a:lnTo>
              <a:lnTo>
                <a:pt x="1593466" y="405626"/>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36F3E7D-A64B-A144-8077-C20ECEC8264A}">
      <dsp:nvSpPr>
        <dsp:cNvPr id="0" name=""/>
        <dsp:cNvSpPr/>
      </dsp:nvSpPr>
      <dsp:spPr>
        <a:xfrm>
          <a:off x="2252657" y="2043923"/>
          <a:ext cx="91440" cy="405626"/>
        </a:xfrm>
        <a:custGeom>
          <a:avLst/>
          <a:gdLst/>
          <a:ahLst/>
          <a:cxnLst/>
          <a:rect l="0" t="0" r="0" b="0"/>
          <a:pathLst>
            <a:path>
              <a:moveTo>
                <a:pt x="45720" y="0"/>
              </a:moveTo>
              <a:lnTo>
                <a:pt x="45720" y="405626"/>
              </a:lnTo>
            </a:path>
          </a:pathLst>
        </a:custGeom>
        <a:noFill/>
        <a:ln w="25400" cap="flat" cmpd="sng" algn="ctr">
          <a:solidFill>
            <a:schemeClr val="dk2">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A769B6C-5346-674A-82C0-9F01571E0092}">
      <dsp:nvSpPr>
        <dsp:cNvPr id="0" name=""/>
        <dsp:cNvSpPr/>
      </dsp:nvSpPr>
      <dsp:spPr>
        <a:xfrm>
          <a:off x="2298377" y="878313"/>
          <a:ext cx="1556827" cy="405626"/>
        </a:xfrm>
        <a:custGeom>
          <a:avLst/>
          <a:gdLst/>
          <a:ahLst/>
          <a:cxnLst/>
          <a:rect l="0" t="0" r="0" b="0"/>
          <a:pathLst>
            <a:path>
              <a:moveTo>
                <a:pt x="1556827" y="0"/>
              </a:moveTo>
              <a:lnTo>
                <a:pt x="1556827" y="276422"/>
              </a:lnTo>
              <a:lnTo>
                <a:pt x="0" y="276422"/>
              </a:lnTo>
              <a:lnTo>
                <a:pt x="0" y="405626"/>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7C3D9E1-E5B5-DB43-B7D7-585A78CD3C72}">
      <dsp:nvSpPr>
        <dsp:cNvPr id="0" name=""/>
        <dsp:cNvSpPr/>
      </dsp:nvSpPr>
      <dsp:spPr>
        <a:xfrm>
          <a:off x="41693" y="761"/>
          <a:ext cx="1883312" cy="810216"/>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F3BCE49-940D-3D48-B685-72F9A992F4D5}">
      <dsp:nvSpPr>
        <dsp:cNvPr id="0" name=""/>
        <dsp:cNvSpPr/>
      </dsp:nvSpPr>
      <dsp:spPr>
        <a:xfrm>
          <a:off x="196661" y="147980"/>
          <a:ext cx="1883312" cy="810216"/>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0" kern="1200" cap="none" spc="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Masse intra-ventriculaire</a:t>
          </a:r>
        </a:p>
      </dsp:txBody>
      <dsp:txXfrm>
        <a:off x="220391" y="171710"/>
        <a:ext cx="1835852" cy="762756"/>
      </dsp:txXfrm>
    </dsp:sp>
    <dsp:sp modelId="{F24F8A98-814F-F44F-8296-C0C37426193E}">
      <dsp:nvSpPr>
        <dsp:cNvPr id="0" name=""/>
        <dsp:cNvSpPr/>
      </dsp:nvSpPr>
      <dsp:spPr>
        <a:xfrm>
          <a:off x="2234941" y="761"/>
          <a:ext cx="3240528" cy="87755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674FBC7-E541-334A-9D02-1C5AD371BE8F}">
      <dsp:nvSpPr>
        <dsp:cNvPr id="0" name=""/>
        <dsp:cNvSpPr/>
      </dsp:nvSpPr>
      <dsp:spPr>
        <a:xfrm>
          <a:off x="2389908" y="147980"/>
          <a:ext cx="3240528" cy="877552"/>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b="0" kern="1200" cap="none" spc="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Prise de contraste épendymaire</a:t>
          </a:r>
        </a:p>
      </dsp:txBody>
      <dsp:txXfrm>
        <a:off x="2415611" y="173683"/>
        <a:ext cx="3189122" cy="826146"/>
      </dsp:txXfrm>
    </dsp:sp>
    <dsp:sp modelId="{5E8E1B8F-E85F-8A4B-A100-706BD1388B6B}">
      <dsp:nvSpPr>
        <dsp:cNvPr id="0" name=""/>
        <dsp:cNvSpPr/>
      </dsp:nvSpPr>
      <dsp:spPr>
        <a:xfrm>
          <a:off x="961106" y="1283940"/>
          <a:ext cx="2674542" cy="75998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6426C611-2843-9E4A-8120-01A91ACEE24C}">
      <dsp:nvSpPr>
        <dsp:cNvPr id="0" name=""/>
        <dsp:cNvSpPr/>
      </dsp:nvSpPr>
      <dsp:spPr>
        <a:xfrm>
          <a:off x="1116073" y="1431159"/>
          <a:ext cx="2674542" cy="759983"/>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latin typeface="Times New Roman" panose="02020603050405020304" pitchFamily="18" charset="0"/>
              <a:cs typeface="Times New Roman" panose="02020603050405020304" pitchFamily="18" charset="0"/>
            </a:rPr>
            <a:t>Ventriculite par extension des lésions parenchymateuses</a:t>
          </a:r>
        </a:p>
      </dsp:txBody>
      <dsp:txXfrm>
        <a:off x="1138332" y="1453418"/>
        <a:ext cx="2630024" cy="715465"/>
      </dsp:txXfrm>
    </dsp:sp>
    <dsp:sp modelId="{029A2F4A-FDF8-7A4F-A0D9-B9ED3507CE6B}">
      <dsp:nvSpPr>
        <dsp:cNvPr id="0" name=""/>
        <dsp:cNvSpPr/>
      </dsp:nvSpPr>
      <dsp:spPr>
        <a:xfrm>
          <a:off x="1280284" y="2449550"/>
          <a:ext cx="2036186" cy="1060383"/>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731C0B0A-9D50-A248-80A1-8AF3E420575C}">
      <dsp:nvSpPr>
        <dsp:cNvPr id="0" name=""/>
        <dsp:cNvSpPr/>
      </dsp:nvSpPr>
      <dsp:spPr>
        <a:xfrm>
          <a:off x="1435251" y="2596769"/>
          <a:ext cx="2036186" cy="1060383"/>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latin typeface="Times New Roman" panose="02020603050405020304" pitchFamily="18" charset="0"/>
              <a:cs typeface="Times New Roman" panose="02020603050405020304" pitchFamily="18" charset="0"/>
            </a:rPr>
            <a:t>Tumeur gliale </a:t>
          </a:r>
        </a:p>
        <a:p>
          <a:pPr marL="0" lvl="0" indent="0" algn="ctr" defTabSz="711200">
            <a:lnSpc>
              <a:spcPct val="90000"/>
            </a:lnSpc>
            <a:spcBef>
              <a:spcPct val="0"/>
            </a:spcBef>
            <a:spcAft>
              <a:spcPct val="35000"/>
            </a:spcAft>
            <a:buNone/>
          </a:pPr>
          <a:r>
            <a:rPr lang="fr-FR" sz="1600" b="0" kern="1200" dirty="0">
              <a:latin typeface="Times New Roman" panose="02020603050405020304" pitchFamily="18" charset="0"/>
              <a:cs typeface="Times New Roman" panose="02020603050405020304" pitchFamily="18" charset="0"/>
            </a:rPr>
            <a:t>Lymphome</a:t>
          </a:r>
        </a:p>
        <a:p>
          <a:pPr marL="0" lvl="0" indent="0" algn="ctr" defTabSz="711200">
            <a:lnSpc>
              <a:spcPct val="90000"/>
            </a:lnSpc>
            <a:spcBef>
              <a:spcPct val="0"/>
            </a:spcBef>
            <a:spcAft>
              <a:spcPct val="35000"/>
            </a:spcAft>
            <a:buNone/>
          </a:pPr>
          <a:r>
            <a:rPr lang="fr-FR" sz="1600" b="0" kern="1200" dirty="0">
              <a:latin typeface="Times New Roman" panose="02020603050405020304" pitchFamily="18" charset="0"/>
              <a:cs typeface="Times New Roman" panose="02020603050405020304" pitchFamily="18" charset="0"/>
            </a:rPr>
            <a:t>Infection pyogène</a:t>
          </a:r>
        </a:p>
      </dsp:txBody>
      <dsp:txXfrm>
        <a:off x="1466309" y="2627827"/>
        <a:ext cx="1974070" cy="998267"/>
      </dsp:txXfrm>
    </dsp:sp>
    <dsp:sp modelId="{92B40448-6894-064A-A9BB-A6CFA0F74B19}">
      <dsp:nvSpPr>
        <dsp:cNvPr id="0" name=""/>
        <dsp:cNvSpPr/>
      </dsp:nvSpPr>
      <dsp:spPr>
        <a:xfrm>
          <a:off x="4148039" y="1283940"/>
          <a:ext cx="2601265" cy="542860"/>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76B6F43-3502-8D4D-BAA6-8B7387667C58}">
      <dsp:nvSpPr>
        <dsp:cNvPr id="0" name=""/>
        <dsp:cNvSpPr/>
      </dsp:nvSpPr>
      <dsp:spPr>
        <a:xfrm>
          <a:off x="4303006" y="1431159"/>
          <a:ext cx="2601265" cy="542860"/>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1" kern="1200" dirty="0">
              <a:latin typeface="Times New Roman" panose="02020603050405020304" pitchFamily="18" charset="0"/>
              <a:cs typeface="Times New Roman" panose="02020603050405020304" pitchFamily="18" charset="0"/>
            </a:rPr>
            <a:t>Dissémination épendymaire</a:t>
          </a:r>
        </a:p>
      </dsp:txBody>
      <dsp:txXfrm>
        <a:off x="4318906" y="1447059"/>
        <a:ext cx="2569465" cy="511060"/>
      </dsp:txXfrm>
    </dsp:sp>
    <dsp:sp modelId="{C6EFDDBC-F2DE-1141-BEE1-21BAF6744368}">
      <dsp:nvSpPr>
        <dsp:cNvPr id="0" name=""/>
        <dsp:cNvSpPr/>
      </dsp:nvSpPr>
      <dsp:spPr>
        <a:xfrm>
          <a:off x="3626405" y="2232427"/>
          <a:ext cx="3644532" cy="1644222"/>
        </a:xfrm>
        <a:prstGeom prst="roundRect">
          <a:avLst>
            <a:gd name="adj" fmla="val 1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C4D4E443-780D-D744-98CA-4F2A93588DD5}">
      <dsp:nvSpPr>
        <dsp:cNvPr id="0" name=""/>
        <dsp:cNvSpPr/>
      </dsp:nvSpPr>
      <dsp:spPr>
        <a:xfrm>
          <a:off x="3781372" y="2379646"/>
          <a:ext cx="3644532" cy="1644222"/>
        </a:xfrm>
        <a:prstGeom prst="roundRect">
          <a:avLst>
            <a:gd name="adj" fmla="val 10000"/>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Germinome</a:t>
          </a:r>
        </a:p>
        <a:p>
          <a:pPr marL="0" lvl="0" indent="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Métastase</a:t>
          </a:r>
        </a:p>
        <a:p>
          <a:pPr marL="0" lvl="0" indent="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Systémique : neurosarcoïdose, histiocytose</a:t>
          </a:r>
        </a:p>
        <a:p>
          <a:pPr marL="0" lvl="0" indent="0" algn="ctr" defTabSz="711200">
            <a:lnSpc>
              <a:spcPct val="90000"/>
            </a:lnSpc>
            <a:spcBef>
              <a:spcPct val="0"/>
            </a:spcBef>
            <a:spcAft>
              <a:spcPct val="35000"/>
            </a:spcAft>
            <a:buNone/>
          </a:pPr>
          <a:r>
            <a:rPr lang="fr-FR" sz="1600" b="0" kern="1200" noProof="1">
              <a:solidFill>
                <a:prstClr val="black">
                  <a:hueOff val="0"/>
                  <a:satOff val="0"/>
                  <a:lumOff val="0"/>
                  <a:alphaOff val="0"/>
                </a:prstClr>
              </a:solidFill>
              <a:latin typeface="Times New Roman" panose="02020603050405020304" pitchFamily="18" charset="0"/>
              <a:ea typeface="+mn-ea"/>
              <a:cs typeface="Times New Roman" panose="02020603050405020304" pitchFamily="18" charset="0"/>
            </a:rPr>
            <a:t>Infectieux : pyogène, viral/ BK</a:t>
          </a:r>
        </a:p>
      </dsp:txBody>
      <dsp:txXfrm>
        <a:off x="3829530" y="2427804"/>
        <a:ext cx="3548216" cy="15479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840057-4CCB-2C4B-93D9-6D7693A6E612}" type="datetimeFigureOut">
              <a:rPr lang="fr-FR" smtClean="0"/>
              <a:t>27/02/2026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Cliquez pour 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F4DC6-6EAD-D345-BCA2-5B1906D6A891}" type="slidenum">
              <a:rPr lang="fr-FR" smtClean="0"/>
              <a:t>‹N°›</a:t>
            </a:fld>
            <a:endParaRPr lang="fr-FR"/>
          </a:p>
        </p:txBody>
      </p:sp>
    </p:spTree>
    <p:extLst>
      <p:ext uri="{BB962C8B-B14F-4D97-AF65-F5344CB8AC3E}">
        <p14:creationId xmlns:p14="http://schemas.microsoft.com/office/powerpoint/2010/main" val="3844775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2</a:t>
            </a:fld>
            <a:endParaRPr lang="fr-FR"/>
          </a:p>
        </p:txBody>
      </p:sp>
    </p:spTree>
    <p:extLst>
      <p:ext uri="{BB962C8B-B14F-4D97-AF65-F5344CB8AC3E}">
        <p14:creationId xmlns:p14="http://schemas.microsoft.com/office/powerpoint/2010/main" val="2992351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3</a:t>
            </a:fld>
            <a:endParaRPr lang="fr-FR"/>
          </a:p>
        </p:txBody>
      </p:sp>
    </p:spTree>
    <p:extLst>
      <p:ext uri="{BB962C8B-B14F-4D97-AF65-F5344CB8AC3E}">
        <p14:creationId xmlns:p14="http://schemas.microsoft.com/office/powerpoint/2010/main" val="1081085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4</a:t>
            </a:fld>
            <a:endParaRPr lang="fr-FR"/>
          </a:p>
        </p:txBody>
      </p:sp>
    </p:spTree>
    <p:extLst>
      <p:ext uri="{BB962C8B-B14F-4D97-AF65-F5344CB8AC3E}">
        <p14:creationId xmlns:p14="http://schemas.microsoft.com/office/powerpoint/2010/main" val="1882331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8BF4DC6-6EAD-D345-BCA2-5B1906D6A891}" type="slidenum">
              <a:rPr lang="fr-FR" smtClean="0"/>
              <a:t>5</a:t>
            </a:fld>
            <a:endParaRPr lang="fr-FR"/>
          </a:p>
        </p:txBody>
      </p:sp>
    </p:spTree>
    <p:extLst>
      <p:ext uri="{BB962C8B-B14F-4D97-AF65-F5344CB8AC3E}">
        <p14:creationId xmlns:p14="http://schemas.microsoft.com/office/powerpoint/2010/main" val="369952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image" Target="../media/image7.png"/><Relationship Id="rId10" Type="http://schemas.openxmlformats.org/officeDocument/2006/relationships/diagramData" Target="../diagrams/data2.xml"/><Relationship Id="rId4" Type="http://schemas.openxmlformats.org/officeDocument/2006/relationships/image" Target="../media/image6.png"/><Relationship Id="rId9" Type="http://schemas.microsoft.com/office/2007/relationships/diagramDrawing" Target="../diagrams/drawing1.xml"/><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2.wdp"/><Relationship Id="rId1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0.png"/><Relationship Id="rId12" Type="http://schemas.openxmlformats.org/officeDocument/2006/relationships/image" Target="../media/image14.pn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9.png"/><Relationship Id="rId11" Type="http://schemas.microsoft.com/office/2007/relationships/hdphoto" Target="../media/hdphoto1.wdp"/><Relationship Id="rId5" Type="http://schemas.openxmlformats.org/officeDocument/2006/relationships/image" Target="../media/image8.png"/><Relationship Id="rId15" Type="http://schemas.microsoft.com/office/2007/relationships/hdphoto" Target="../media/hdphoto3.wdp"/><Relationship Id="rId10"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12.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25.png"/><Relationship Id="rId18" Type="http://schemas.microsoft.com/office/2007/relationships/hdphoto" Target="../media/hdphoto8.wdp"/><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24.png"/><Relationship Id="rId17" Type="http://schemas.openxmlformats.org/officeDocument/2006/relationships/image" Target="../media/image27.png"/><Relationship Id="rId2" Type="http://schemas.openxmlformats.org/officeDocument/2006/relationships/notesSlide" Target="../notesSlides/notesSlide4.xml"/><Relationship Id="rId16" Type="http://schemas.microsoft.com/office/2007/relationships/hdphoto" Target="../media/hdphoto7.wdp"/><Relationship Id="rId20" Type="http://schemas.microsoft.com/office/2007/relationships/hdphoto" Target="../media/hdphoto9.wdp"/><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3.png"/><Relationship Id="rId5" Type="http://schemas.openxmlformats.org/officeDocument/2006/relationships/image" Target="../media/image6.png"/><Relationship Id="rId15" Type="http://schemas.openxmlformats.org/officeDocument/2006/relationships/image" Target="../media/image26.png"/><Relationship Id="rId10" Type="http://schemas.microsoft.com/office/2007/relationships/hdphoto" Target="../media/hdphoto5.wdp"/><Relationship Id="rId19" Type="http://schemas.openxmlformats.org/officeDocument/2006/relationships/image" Target="../media/image28.png"/><Relationship Id="rId4" Type="http://schemas.openxmlformats.org/officeDocument/2006/relationships/image" Target="../media/image5.png"/><Relationship Id="rId9" Type="http://schemas.openxmlformats.org/officeDocument/2006/relationships/image" Target="../media/image22.png"/><Relationship Id="rId1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25000"/>
            <a:alpha val="98824"/>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847481" y="948678"/>
            <a:ext cx="14593037" cy="3577552"/>
            <a:chOff x="-1" y="-306562"/>
            <a:chExt cx="19457382" cy="4770067"/>
          </a:xfrm>
        </p:grpSpPr>
        <p:sp>
          <p:nvSpPr>
            <p:cNvPr id="3" name="TextBox 3"/>
            <p:cNvSpPr txBox="1"/>
            <p:nvPr/>
          </p:nvSpPr>
          <p:spPr>
            <a:xfrm>
              <a:off x="-1" y="3945980"/>
              <a:ext cx="19457382" cy="517525"/>
            </a:xfrm>
            <a:prstGeom prst="rect">
              <a:avLst/>
            </a:prstGeom>
          </p:spPr>
          <p:txBody>
            <a:bodyPr lIns="0" tIns="0" rIns="0" bIns="0" rtlCol="0" anchor="t">
              <a:spAutoFit/>
            </a:bodyPr>
            <a:lstStyle/>
            <a:p>
              <a:pPr algn="ctr">
                <a:lnSpc>
                  <a:spcPts val="3000"/>
                </a:lnSpc>
              </a:pPr>
              <a:endParaRPr lang="en-US" sz="2500" spc="-75" dirty="0">
                <a:solidFill>
                  <a:srgbClr val="FCFEF1"/>
                </a:solidFill>
                <a:latin typeface="Crimson Pro"/>
                <a:sym typeface="Crimson Pro"/>
              </a:endParaRPr>
            </a:p>
          </p:txBody>
        </p:sp>
        <p:sp>
          <p:nvSpPr>
            <p:cNvPr id="4" name="TextBox 4"/>
            <p:cNvSpPr txBox="1"/>
            <p:nvPr/>
          </p:nvSpPr>
          <p:spPr>
            <a:xfrm>
              <a:off x="-1" y="-306562"/>
              <a:ext cx="19457382" cy="4062649"/>
            </a:xfrm>
            <a:prstGeom prst="rect">
              <a:avLst/>
            </a:prstGeom>
          </p:spPr>
          <p:txBody>
            <a:bodyPr lIns="0" tIns="0" rIns="0" bIns="0" rtlCol="0" anchor="t">
              <a:spAutoFit/>
            </a:bodyPr>
            <a:lstStyle/>
            <a:p>
              <a:pPr algn="ctr"/>
              <a:r>
                <a:rPr lang="fr-MA" sz="6600" spc="-607" dirty="0">
                  <a:solidFill>
                    <a:srgbClr val="FCFEF1"/>
                  </a:solidFill>
                  <a:latin typeface="Noto Serif Display ExtraCondensed"/>
                  <a:ea typeface="Noto Serif Display ExtraCondensed"/>
                  <a:cs typeface="Noto Serif Display ExtraCondensed"/>
                </a:rPr>
                <a:t>Ventricul’O-Map : Algorithme  segmentaire  et  multimodal pour  le  diagnostic  différentiel  des  masses  intra-ventriculaires </a:t>
              </a:r>
            </a:p>
          </p:txBody>
        </p:sp>
      </p:grpSp>
      <p:sp>
        <p:nvSpPr>
          <p:cNvPr id="5" name="AutoShape 5"/>
          <p:cNvSpPr/>
          <p:nvPr/>
        </p:nvSpPr>
        <p:spPr>
          <a:xfrm flipV="1">
            <a:off x="2741855" y="8891563"/>
            <a:ext cx="12804284" cy="85964"/>
          </a:xfrm>
          <a:prstGeom prst="line">
            <a:avLst/>
          </a:prstGeom>
          <a:ln w="9525" cap="flat">
            <a:solidFill>
              <a:srgbClr val="FCFEF1"/>
            </a:solidFill>
            <a:prstDash val="solid"/>
            <a:headEnd type="none" w="sm" len="sm"/>
            <a:tailEnd type="none" w="sm" len="sm"/>
          </a:ln>
        </p:spPr>
      </p:sp>
      <p:pic>
        <p:nvPicPr>
          <p:cNvPr id="8" name="Image 7">
            <a:extLst>
              <a:ext uri="{FF2B5EF4-FFF2-40B4-BE49-F238E27FC236}">
                <a16:creationId xmlns:a16="http://schemas.microsoft.com/office/drawing/2014/main" id="{3A779720-A873-AE42-8C4E-500ED61EC9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963" y="4665143"/>
            <a:ext cx="3301783" cy="4049900"/>
          </a:xfrm>
          <a:prstGeom prst="ellipse">
            <a:avLst/>
          </a:prstGeom>
        </p:spPr>
      </p:pic>
      <p:pic>
        <p:nvPicPr>
          <p:cNvPr id="12" name="Image 11">
            <a:extLst>
              <a:ext uri="{FF2B5EF4-FFF2-40B4-BE49-F238E27FC236}">
                <a16:creationId xmlns:a16="http://schemas.microsoft.com/office/drawing/2014/main" id="{9C6F54C4-C72F-8944-B4A8-4F4976DA4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7341" y="4665143"/>
            <a:ext cx="3301782" cy="4049900"/>
          </a:xfrm>
          <a:prstGeom prst="ellipse">
            <a:avLst/>
          </a:prstGeom>
        </p:spPr>
      </p:pic>
      <p:pic>
        <p:nvPicPr>
          <p:cNvPr id="14" name="Image 13">
            <a:extLst>
              <a:ext uri="{FF2B5EF4-FFF2-40B4-BE49-F238E27FC236}">
                <a16:creationId xmlns:a16="http://schemas.microsoft.com/office/drawing/2014/main" id="{13309379-9FAF-7743-9E88-2CFB326853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625" y="4699822"/>
            <a:ext cx="3340008" cy="4023495"/>
          </a:xfrm>
          <a:prstGeom prst="ellipse">
            <a:avLst/>
          </a:prstGeom>
        </p:spPr>
      </p:pic>
      <p:pic>
        <p:nvPicPr>
          <p:cNvPr id="16" name="Image 15">
            <a:extLst>
              <a:ext uri="{FF2B5EF4-FFF2-40B4-BE49-F238E27FC236}">
                <a16:creationId xmlns:a16="http://schemas.microsoft.com/office/drawing/2014/main" id="{F56EEE5E-02ED-004B-9060-76939E18EA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76135" y="4665143"/>
            <a:ext cx="3340008" cy="4023495"/>
          </a:xfrm>
          <a:prstGeom prst="ellipse">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477451"/>
            <a:ext cx="8570898" cy="2130936"/>
            <a:chOff x="0" y="604685"/>
            <a:chExt cx="11427864" cy="2841248"/>
          </a:xfrm>
        </p:grpSpPr>
        <p:sp>
          <p:nvSpPr>
            <p:cNvPr id="3" name="TextBox 3"/>
            <p:cNvSpPr txBox="1"/>
            <p:nvPr/>
          </p:nvSpPr>
          <p:spPr>
            <a:xfrm>
              <a:off x="0" y="604685"/>
              <a:ext cx="11427864" cy="1558713"/>
            </a:xfrm>
            <a:prstGeom prst="rect">
              <a:avLst/>
            </a:prstGeom>
          </p:spPr>
          <p:txBody>
            <a:bodyPr lIns="0" tIns="0" rIns="0" bIns="0" rtlCol="0" anchor="t">
              <a:spAutoFit/>
            </a:bodyPr>
            <a:lstStyle/>
            <a:p>
              <a:pPr algn="l">
                <a:lnSpc>
                  <a:spcPts val="8854"/>
                </a:lnSpc>
              </a:pPr>
              <a:r>
                <a:rPr lang="en-US" sz="8049" spc="-362" dirty="0">
                  <a:solidFill>
                    <a:schemeClr val="tx2">
                      <a:lumMod val="75000"/>
                    </a:schemeClr>
                  </a:solidFill>
                  <a:latin typeface="Noto Serif Display ExtraCondensed"/>
                  <a:ea typeface="Noto Serif Display ExtraCondensed"/>
                  <a:cs typeface="Noto Serif Display ExtraCondensed"/>
                  <a:sym typeface="Noto Serif Display ExtraCondensed"/>
                </a:rPr>
                <a:t>Introduction</a:t>
              </a: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chemeClr val="bg2">
                <a:lumMod val="25000"/>
              </a:schemeClr>
            </a:solidFill>
            <a:prstDash val="solid"/>
            <a:headEnd type="none" w="sm" len="sm"/>
            <a:tailEnd type="none" w="sm" len="sm"/>
          </a:ln>
        </p:spPr>
      </p:sp>
      <p:sp>
        <p:nvSpPr>
          <p:cNvPr id="7" name="AutoShape 7"/>
          <p:cNvSpPr/>
          <p:nvPr/>
        </p:nvSpPr>
        <p:spPr>
          <a:xfrm flipV="1">
            <a:off x="0" y="9258300"/>
            <a:ext cx="18493007" cy="0"/>
          </a:xfrm>
          <a:prstGeom prst="line">
            <a:avLst/>
          </a:prstGeom>
          <a:ln w="9525" cap="flat">
            <a:solidFill>
              <a:schemeClr val="bg2">
                <a:lumMod val="25000"/>
              </a:schemeClr>
            </a:solidFill>
            <a:prstDash val="solid"/>
            <a:headEnd type="none" w="sm" len="sm"/>
            <a:tailEnd type="none" w="sm" len="sm"/>
          </a:ln>
        </p:spPr>
      </p:sp>
      <p:sp>
        <p:nvSpPr>
          <p:cNvPr id="8" name="TextBox 8"/>
          <p:cNvSpPr txBox="1"/>
          <p:nvPr/>
        </p:nvSpPr>
        <p:spPr>
          <a:xfrm>
            <a:off x="609600" y="2857500"/>
            <a:ext cx="17068800" cy="5334794"/>
          </a:xfrm>
          <a:prstGeom prst="rect">
            <a:avLst/>
          </a:prstGeom>
        </p:spPr>
        <p:txBody>
          <a:bodyPr wrap="square" lIns="0" tIns="0" rIns="0" bIns="0" rtlCol="0" anchor="t">
            <a:spAutoFit/>
          </a:bodyPr>
          <a:lstStyle/>
          <a:p>
            <a:pPr marL="457200" indent="-457200">
              <a:lnSpc>
                <a:spcPts val="3178"/>
              </a:lnSpc>
              <a:spcBef>
                <a:spcPct val="0"/>
              </a:spcBef>
              <a:buFont typeface="Wingdings" pitchFamily="2" charset="2"/>
              <a:buChar char="ü"/>
            </a:pPr>
            <a:r>
              <a:rPr lang="fr-MA" sz="2998" spc="-134" dirty="0">
                <a:latin typeface="Times New Roman" panose="02020603050405020304" pitchFamily="18" charset="0"/>
                <a:cs typeface="Times New Roman" panose="02020603050405020304" pitchFamily="18" charset="0"/>
              </a:rPr>
              <a:t>Les masses intra-ventriculaires représentent un défi diagnostique en neuroradiologie en raison de leur diversité étiologique et de leurs présentations radiologiques parfois trompeuses. Leur caractérisation précise est essentielle, car la prise en charge et le pronostic varient considérablement selon la nature de la lésion. </a:t>
            </a:r>
          </a:p>
          <a:p>
            <a:pPr marL="457200" indent="-457200">
              <a:lnSpc>
                <a:spcPts val="3178"/>
              </a:lnSpc>
              <a:spcBef>
                <a:spcPct val="0"/>
              </a:spcBef>
              <a:buFont typeface="Wingdings" pitchFamily="2" charset="2"/>
              <a:buChar char="ü"/>
            </a:pPr>
            <a:endParaRPr lang="fr-MA" sz="2998" spc="-134" dirty="0">
              <a:latin typeface="Times New Roman" panose="02020603050405020304" pitchFamily="18" charset="0"/>
              <a:cs typeface="Times New Roman" panose="02020603050405020304" pitchFamily="18" charset="0"/>
            </a:endParaRPr>
          </a:p>
          <a:p>
            <a:pPr marL="457200" indent="-457200">
              <a:lnSpc>
                <a:spcPts val="3178"/>
              </a:lnSpc>
              <a:spcBef>
                <a:spcPct val="0"/>
              </a:spcBef>
              <a:buFont typeface="Wingdings" pitchFamily="2" charset="2"/>
              <a:buChar char="ü"/>
            </a:pPr>
            <a:r>
              <a:rPr lang="fr-MA" sz="2998" spc="-134" dirty="0">
                <a:latin typeface="Times New Roman" panose="02020603050405020304" pitchFamily="18" charset="0"/>
                <a:cs typeface="Times New Roman" panose="02020603050405020304" pitchFamily="18" charset="0"/>
              </a:rPr>
              <a:t>Les ventricules cérébraux (Ventricules latéraux, Troisième ventricule et Quatrième ventricule ) présentent chacun des particularités anatomiques et embryologiques influençant le spectre lésionnel observé. Certaines tumeurs ont une prédilection topographique spécifique, tandis que d’autres adoptent des aspects mimant des lésions bénignes ou extra-axiales, complexifiant le diagnostic différentiel.</a:t>
            </a:r>
          </a:p>
          <a:p>
            <a:pPr marL="457200" indent="-457200">
              <a:lnSpc>
                <a:spcPts val="3178"/>
              </a:lnSpc>
              <a:spcBef>
                <a:spcPct val="0"/>
              </a:spcBef>
              <a:buFont typeface="Wingdings" pitchFamily="2" charset="2"/>
              <a:buChar char="ü"/>
            </a:pPr>
            <a:endParaRPr lang="fr-MA" sz="2998" spc="-134" dirty="0">
              <a:latin typeface="Times New Roman" panose="02020603050405020304" pitchFamily="18" charset="0"/>
              <a:cs typeface="Times New Roman" panose="02020603050405020304" pitchFamily="18" charset="0"/>
            </a:endParaRPr>
          </a:p>
          <a:p>
            <a:pPr marL="457200" indent="-457200">
              <a:lnSpc>
                <a:spcPts val="3178"/>
              </a:lnSpc>
              <a:spcBef>
                <a:spcPct val="0"/>
              </a:spcBef>
              <a:buFont typeface="Wingdings" pitchFamily="2" charset="2"/>
              <a:buChar char="ü"/>
            </a:pPr>
            <a:r>
              <a:rPr lang="fr-MA" sz="2998" spc="-134" dirty="0">
                <a:latin typeface="Times New Roman" panose="02020603050405020304" pitchFamily="18" charset="0"/>
                <a:cs typeface="Times New Roman" panose="02020603050405020304" pitchFamily="18" charset="0"/>
              </a:rPr>
              <a:t>Dans ce contexte, </a:t>
            </a:r>
            <a:r>
              <a:rPr lang="fr-MA" sz="2998" b="1" spc="-134" dirty="0">
                <a:solidFill>
                  <a:srgbClr val="112B4B"/>
                </a:solidFill>
                <a:latin typeface="Times New Roman" panose="02020603050405020304" pitchFamily="18" charset="0"/>
                <a:cs typeface="Times New Roman" panose="02020603050405020304" pitchFamily="18" charset="0"/>
              </a:rPr>
              <a:t>Ventricul’O-Map</a:t>
            </a:r>
            <a:r>
              <a:rPr lang="fr-MA" sz="2998" spc="-134" dirty="0">
                <a:latin typeface="Times New Roman" panose="02020603050405020304" pitchFamily="18" charset="0"/>
                <a:cs typeface="Times New Roman" panose="02020603050405020304" pitchFamily="18" charset="0"/>
              </a:rPr>
              <a:t> propose un algorithme segmentaire et multimodal fondé sur une cartographie précise des compartiments ventriculaires et l’intégration systématique des données IRM morphologiques, de diffusion, de perfusion et de rehaussement après contraste. Cette approche structurée vise à simplifier le raisonnement diagnostique, réduire les diagnostics erronés et guider efficacement l’orientation thérapeutique.</a:t>
            </a:r>
          </a:p>
        </p:txBody>
      </p:sp>
      <p:pic>
        <p:nvPicPr>
          <p:cNvPr id="9" name="Image 8">
            <a:extLst>
              <a:ext uri="{FF2B5EF4-FFF2-40B4-BE49-F238E27FC236}">
                <a16:creationId xmlns:a16="http://schemas.microsoft.com/office/drawing/2014/main" id="{BAF80B23-D9DE-FD48-9A92-1DDEDD828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4800" y="14684"/>
            <a:ext cx="1060931" cy="952500"/>
          </a:xfrm>
          <a:prstGeom prst="ellipse">
            <a:avLst/>
          </a:prstGeom>
        </p:spPr>
      </p:pic>
      <p:pic>
        <p:nvPicPr>
          <p:cNvPr id="11" name="Image 10">
            <a:extLst>
              <a:ext uri="{FF2B5EF4-FFF2-40B4-BE49-F238E27FC236}">
                <a16:creationId xmlns:a16="http://schemas.microsoft.com/office/drawing/2014/main" id="{AFF0EDEC-DC9D-D34D-86E8-6C546BAF04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98468" y="1"/>
            <a:ext cx="1060931" cy="952500"/>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762000" y="1409700"/>
            <a:ext cx="18326100" cy="2130936"/>
            <a:chOff x="0" y="604685"/>
            <a:chExt cx="11427864" cy="2841248"/>
          </a:xfrm>
        </p:grpSpPr>
        <p:sp>
          <p:nvSpPr>
            <p:cNvPr id="3" name="TextBox 3"/>
            <p:cNvSpPr txBox="1"/>
            <p:nvPr/>
          </p:nvSpPr>
          <p:spPr>
            <a:xfrm>
              <a:off x="0" y="604685"/>
              <a:ext cx="11427864" cy="1521784"/>
            </a:xfrm>
            <a:prstGeom prst="rect">
              <a:avLst/>
            </a:prstGeom>
          </p:spPr>
          <p:txBody>
            <a:bodyPr lIns="0" tIns="0" rIns="0" bIns="0" rtlCol="0" anchor="t">
              <a:spAutoFit/>
            </a:bodyPr>
            <a:lstStyle/>
            <a:p>
              <a:pPr algn="l">
                <a:lnSpc>
                  <a:spcPts val="8854"/>
                </a:lnSpc>
              </a:pPr>
              <a:r>
                <a:rPr lang="en-US" sz="8049" spc="-362" noProof="1">
                  <a:solidFill>
                    <a:schemeClr val="tx2">
                      <a:lumMod val="75000"/>
                    </a:schemeClr>
                  </a:solidFill>
                  <a:latin typeface="Noto Serif Display ExtraCondensed"/>
                  <a:ea typeface="Noto Serif Display ExtraCondensed"/>
                  <a:cs typeface="Noto Serif Display ExtraCondensed"/>
                  <a:sym typeface="Noto Serif Display ExtraCondensed"/>
                </a:rPr>
                <a:t>Orientations diagnostiques :   </a:t>
              </a: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chemeClr val="bg2">
                <a:lumMod val="25000"/>
              </a:schemeClr>
            </a:solidFill>
            <a:prstDash val="solid"/>
            <a:headEnd type="none" w="sm" len="sm"/>
            <a:tailEnd type="none" w="sm" len="sm"/>
          </a:ln>
        </p:spPr>
      </p:sp>
      <p:pic>
        <p:nvPicPr>
          <p:cNvPr id="9" name="Image 8">
            <a:extLst>
              <a:ext uri="{FF2B5EF4-FFF2-40B4-BE49-F238E27FC236}">
                <a16:creationId xmlns:a16="http://schemas.microsoft.com/office/drawing/2014/main" id="{BAF80B23-D9DE-FD48-9A92-1DDEDD828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4800" y="14684"/>
            <a:ext cx="1060931" cy="952500"/>
          </a:xfrm>
          <a:prstGeom prst="ellipse">
            <a:avLst/>
          </a:prstGeom>
        </p:spPr>
      </p:pic>
      <p:pic>
        <p:nvPicPr>
          <p:cNvPr id="11" name="Image 10">
            <a:extLst>
              <a:ext uri="{FF2B5EF4-FFF2-40B4-BE49-F238E27FC236}">
                <a16:creationId xmlns:a16="http://schemas.microsoft.com/office/drawing/2014/main" id="{AFF0EDEC-DC9D-D34D-86E8-6C546BAF04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98468" y="1"/>
            <a:ext cx="1060931" cy="952500"/>
          </a:xfrm>
          <a:prstGeom prst="ellipse">
            <a:avLst/>
          </a:prstGeom>
        </p:spPr>
      </p:pic>
      <p:graphicFrame>
        <p:nvGraphicFramePr>
          <p:cNvPr id="14" name="Diagramme 13">
            <a:extLst>
              <a:ext uri="{FF2B5EF4-FFF2-40B4-BE49-F238E27FC236}">
                <a16:creationId xmlns:a16="http://schemas.microsoft.com/office/drawing/2014/main" id="{8A786368-E53A-9842-BD40-4613540B29C5}"/>
              </a:ext>
            </a:extLst>
          </p:cNvPr>
          <p:cNvGraphicFramePr/>
          <p:nvPr>
            <p:extLst>
              <p:ext uri="{D42A27DB-BD31-4B8C-83A1-F6EECF244321}">
                <p14:modId xmlns:p14="http://schemas.microsoft.com/office/powerpoint/2010/main" val="4095311862"/>
              </p:ext>
            </p:extLst>
          </p:nvPr>
        </p:nvGraphicFramePr>
        <p:xfrm>
          <a:off x="200188" y="2551038"/>
          <a:ext cx="10134600" cy="71644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5" name="Diagramme 14">
            <a:extLst>
              <a:ext uri="{FF2B5EF4-FFF2-40B4-BE49-F238E27FC236}">
                <a16:creationId xmlns:a16="http://schemas.microsoft.com/office/drawing/2014/main" id="{D7B6ED6E-F7F0-8C4F-8261-347F24B8F02D}"/>
              </a:ext>
            </a:extLst>
          </p:cNvPr>
          <p:cNvGraphicFramePr/>
          <p:nvPr>
            <p:extLst>
              <p:ext uri="{D42A27DB-BD31-4B8C-83A1-F6EECF244321}">
                <p14:modId xmlns:p14="http://schemas.microsoft.com/office/powerpoint/2010/main" val="3058626207"/>
              </p:ext>
            </p:extLst>
          </p:nvPr>
        </p:nvGraphicFramePr>
        <p:xfrm>
          <a:off x="10627962" y="1258049"/>
          <a:ext cx="7467599" cy="402463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7" name="Image 16">
            <a:extLst>
              <a:ext uri="{FF2B5EF4-FFF2-40B4-BE49-F238E27FC236}">
                <a16:creationId xmlns:a16="http://schemas.microsoft.com/office/drawing/2014/main" id="{6DB807A6-1DE3-F24A-819E-BF3185F2212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635176" y="6187485"/>
            <a:ext cx="4517640" cy="3881765"/>
          </a:xfrm>
          <a:prstGeom prst="rect">
            <a:avLst/>
          </a:prstGeom>
        </p:spPr>
      </p:pic>
      <p:sp>
        <p:nvSpPr>
          <p:cNvPr id="18" name="Rectangle 17">
            <a:extLst>
              <a:ext uri="{FF2B5EF4-FFF2-40B4-BE49-F238E27FC236}">
                <a16:creationId xmlns:a16="http://schemas.microsoft.com/office/drawing/2014/main" id="{7139E386-8071-BB4F-987E-2C873C61AF46}"/>
              </a:ext>
            </a:extLst>
          </p:cNvPr>
          <p:cNvSpPr/>
          <p:nvPr/>
        </p:nvSpPr>
        <p:spPr>
          <a:xfrm>
            <a:off x="13845017" y="7075525"/>
            <a:ext cx="527753" cy="381000"/>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19" name="Rectangle 18">
            <a:extLst>
              <a:ext uri="{FF2B5EF4-FFF2-40B4-BE49-F238E27FC236}">
                <a16:creationId xmlns:a16="http://schemas.microsoft.com/office/drawing/2014/main" id="{BE7DEE0C-F681-0447-828F-3CB38782D841}"/>
              </a:ext>
            </a:extLst>
          </p:cNvPr>
          <p:cNvSpPr/>
          <p:nvPr/>
        </p:nvSpPr>
        <p:spPr>
          <a:xfrm>
            <a:off x="12461523" y="7747368"/>
            <a:ext cx="527753" cy="381000"/>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20" name="Rectangle 19">
            <a:extLst>
              <a:ext uri="{FF2B5EF4-FFF2-40B4-BE49-F238E27FC236}">
                <a16:creationId xmlns:a16="http://schemas.microsoft.com/office/drawing/2014/main" id="{F2093F88-AC1E-9046-8698-9C7960BBB7D4}"/>
              </a:ext>
            </a:extLst>
          </p:cNvPr>
          <p:cNvSpPr/>
          <p:nvPr/>
        </p:nvSpPr>
        <p:spPr>
          <a:xfrm>
            <a:off x="12770629" y="6822208"/>
            <a:ext cx="527753" cy="381000"/>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sp>
        <p:nvSpPr>
          <p:cNvPr id="23" name="ZoneTexte 22">
            <a:extLst>
              <a:ext uri="{FF2B5EF4-FFF2-40B4-BE49-F238E27FC236}">
                <a16:creationId xmlns:a16="http://schemas.microsoft.com/office/drawing/2014/main" id="{811EE0A7-79F6-6448-942C-CBB280D65C95}"/>
              </a:ext>
            </a:extLst>
          </p:cNvPr>
          <p:cNvSpPr txBox="1"/>
          <p:nvPr/>
        </p:nvSpPr>
        <p:spPr>
          <a:xfrm>
            <a:off x="11747579" y="5434330"/>
            <a:ext cx="2361314" cy="646331"/>
          </a:xfrm>
          <a:prstGeom prst="rect">
            <a:avLst/>
          </a:prstGeom>
          <a:noFill/>
        </p:spPr>
        <p:txBody>
          <a:bodyPr wrap="square" rtlCol="0">
            <a:spAutoFit/>
          </a:bodyPr>
          <a:lstStyle/>
          <a:p>
            <a:pPr algn="ctr"/>
            <a:r>
              <a:rPr lang="fr-FR" b="1" dirty="0">
                <a:latin typeface="Times New Roman" panose="02020603050405020304" pitchFamily="18" charset="0"/>
                <a:cs typeface="Times New Roman" panose="02020603050405020304" pitchFamily="18" charset="0"/>
              </a:rPr>
              <a:t>Pas ou peu d’œdème péri-lésionnel</a:t>
            </a:r>
          </a:p>
        </p:txBody>
      </p:sp>
      <p:sp>
        <p:nvSpPr>
          <p:cNvPr id="24" name="ZoneTexte 23">
            <a:extLst>
              <a:ext uri="{FF2B5EF4-FFF2-40B4-BE49-F238E27FC236}">
                <a16:creationId xmlns:a16="http://schemas.microsoft.com/office/drawing/2014/main" id="{B9BF1C64-F412-A140-9377-E1B27A02365D}"/>
              </a:ext>
            </a:extLst>
          </p:cNvPr>
          <p:cNvSpPr txBox="1"/>
          <p:nvPr/>
        </p:nvSpPr>
        <p:spPr>
          <a:xfrm>
            <a:off x="16038313" y="6942859"/>
            <a:ext cx="2340192" cy="646331"/>
          </a:xfrm>
          <a:prstGeom prst="rect">
            <a:avLst/>
          </a:prstGeom>
          <a:noFill/>
        </p:spPr>
        <p:txBody>
          <a:bodyPr wrap="square" rtlCol="0">
            <a:spAutoFit/>
          </a:bodyPr>
          <a:lstStyle/>
          <a:p>
            <a:pPr algn="ctr"/>
            <a:r>
              <a:rPr lang="fr-FR" b="1" dirty="0">
                <a:latin typeface="Times New Roman" panose="02020603050405020304" pitchFamily="18" charset="0"/>
                <a:cs typeface="Times New Roman" panose="02020603050405020304" pitchFamily="18" charset="0"/>
              </a:rPr>
              <a:t>Contact avec le septum pellucidum</a:t>
            </a:r>
          </a:p>
        </p:txBody>
      </p:sp>
      <p:sp>
        <p:nvSpPr>
          <p:cNvPr id="25" name="Rectangle 24">
            <a:extLst>
              <a:ext uri="{FF2B5EF4-FFF2-40B4-BE49-F238E27FC236}">
                <a16:creationId xmlns:a16="http://schemas.microsoft.com/office/drawing/2014/main" id="{59D305D4-B291-E048-AE8A-2AC0566D9384}"/>
              </a:ext>
            </a:extLst>
          </p:cNvPr>
          <p:cNvSpPr/>
          <p:nvPr/>
        </p:nvSpPr>
        <p:spPr>
          <a:xfrm>
            <a:off x="8431171" y="7824882"/>
            <a:ext cx="3095720" cy="341632"/>
          </a:xfrm>
          <a:prstGeom prst="rect">
            <a:avLst/>
          </a:prstGeom>
        </p:spPr>
        <p:txBody>
          <a:bodyPr wrap="none">
            <a:spAutoFit/>
          </a:bodyPr>
          <a:lstStyle/>
          <a:p>
            <a:pPr lvl="0" algn="ctr" defTabSz="1155700">
              <a:lnSpc>
                <a:spcPct val="90000"/>
              </a:lnSpc>
              <a:spcBef>
                <a:spcPct val="0"/>
              </a:spcBef>
              <a:spcAft>
                <a:spcPct val="35000"/>
              </a:spcAft>
            </a:pPr>
            <a:r>
              <a:rPr lang="fr-FR" b="1" dirty="0">
                <a:latin typeface="Times New Roman" panose="02020603050405020304" pitchFamily="18" charset="0"/>
                <a:cs typeface="Times New Roman" panose="02020603050405020304" pitchFamily="18" charset="0"/>
              </a:rPr>
              <a:t>Elargissement des ventricules</a:t>
            </a:r>
          </a:p>
        </p:txBody>
      </p:sp>
      <p:cxnSp>
        <p:nvCxnSpPr>
          <p:cNvPr id="27" name="Connecteur droit 26">
            <a:extLst>
              <a:ext uri="{FF2B5EF4-FFF2-40B4-BE49-F238E27FC236}">
                <a16:creationId xmlns:a16="http://schemas.microsoft.com/office/drawing/2014/main" id="{E2CD27B7-BEE3-7646-A3A9-DB82EB3C4006}"/>
              </a:ext>
            </a:extLst>
          </p:cNvPr>
          <p:cNvCxnSpPr>
            <a:cxnSpLocks/>
            <a:stCxn id="20" idx="0"/>
          </p:cNvCxnSpPr>
          <p:nvPr/>
        </p:nvCxnSpPr>
        <p:spPr>
          <a:xfrm flipV="1">
            <a:off x="13034506" y="6080661"/>
            <a:ext cx="0" cy="7415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EBD74CAA-2638-1740-9022-424496076D4F}"/>
              </a:ext>
            </a:extLst>
          </p:cNvPr>
          <p:cNvCxnSpPr>
            <a:cxnSpLocks/>
          </p:cNvCxnSpPr>
          <p:nvPr/>
        </p:nvCxnSpPr>
        <p:spPr>
          <a:xfrm flipV="1">
            <a:off x="14372770" y="7266025"/>
            <a:ext cx="201023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206773EC-587F-874E-864C-AFA1FF2661D9}"/>
              </a:ext>
            </a:extLst>
          </p:cNvPr>
          <p:cNvCxnSpPr>
            <a:cxnSpLocks/>
            <a:endCxn id="25" idx="3"/>
          </p:cNvCxnSpPr>
          <p:nvPr/>
        </p:nvCxnSpPr>
        <p:spPr>
          <a:xfrm flipH="1" flipV="1">
            <a:off x="11526891" y="7995698"/>
            <a:ext cx="932482" cy="1187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835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57201" y="1114276"/>
            <a:ext cx="18630899" cy="2426360"/>
            <a:chOff x="-190068" y="210786"/>
            <a:chExt cx="11617932" cy="3235147"/>
          </a:xfrm>
        </p:grpSpPr>
        <p:sp>
          <p:nvSpPr>
            <p:cNvPr id="3" name="TextBox 3"/>
            <p:cNvSpPr txBox="1"/>
            <p:nvPr/>
          </p:nvSpPr>
          <p:spPr>
            <a:xfrm>
              <a:off x="-190068" y="210786"/>
              <a:ext cx="11427864" cy="1521784"/>
            </a:xfrm>
            <a:prstGeom prst="rect">
              <a:avLst/>
            </a:prstGeom>
          </p:spPr>
          <p:txBody>
            <a:bodyPr lIns="0" tIns="0" rIns="0" bIns="0" rtlCol="0" anchor="t">
              <a:spAutoFit/>
            </a:bodyPr>
            <a:lstStyle/>
            <a:p>
              <a:pPr algn="l">
                <a:lnSpc>
                  <a:spcPts val="8854"/>
                </a:lnSpc>
              </a:pPr>
              <a:r>
                <a:rPr lang="en-US" sz="8049" spc="-362" noProof="1">
                  <a:solidFill>
                    <a:schemeClr val="tx2">
                      <a:lumMod val="75000"/>
                    </a:schemeClr>
                  </a:solidFill>
                  <a:latin typeface="Noto Serif Display ExtraCondensed"/>
                  <a:ea typeface="Noto Serif Display ExtraCondensed"/>
                  <a:cs typeface="Noto Serif Display ExtraCondensed"/>
                  <a:sym typeface="Noto Serif Display ExtraCondensed"/>
                </a:rPr>
                <a:t>Orientations diagnostiques :   </a:t>
              </a: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chemeClr val="bg2">
                <a:lumMod val="25000"/>
              </a:schemeClr>
            </a:solidFill>
            <a:prstDash val="solid"/>
            <a:headEnd type="none" w="sm" len="sm"/>
            <a:tailEnd type="none" w="sm" len="sm"/>
          </a:ln>
        </p:spPr>
      </p:sp>
      <p:pic>
        <p:nvPicPr>
          <p:cNvPr id="9" name="Image 8">
            <a:extLst>
              <a:ext uri="{FF2B5EF4-FFF2-40B4-BE49-F238E27FC236}">
                <a16:creationId xmlns:a16="http://schemas.microsoft.com/office/drawing/2014/main" id="{BAF80B23-D9DE-FD48-9A92-1DDEDD828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4800" y="14684"/>
            <a:ext cx="1060931" cy="952500"/>
          </a:xfrm>
          <a:prstGeom prst="ellipse">
            <a:avLst/>
          </a:prstGeom>
        </p:spPr>
      </p:pic>
      <p:pic>
        <p:nvPicPr>
          <p:cNvPr id="11" name="Image 10">
            <a:extLst>
              <a:ext uri="{FF2B5EF4-FFF2-40B4-BE49-F238E27FC236}">
                <a16:creationId xmlns:a16="http://schemas.microsoft.com/office/drawing/2014/main" id="{AFF0EDEC-DC9D-D34D-86E8-6C546BAF04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98468" y="1"/>
            <a:ext cx="1060931" cy="952500"/>
          </a:xfrm>
          <a:prstGeom prst="ellipse">
            <a:avLst/>
          </a:prstGeom>
        </p:spPr>
      </p:pic>
      <p:pic>
        <p:nvPicPr>
          <p:cNvPr id="21" name="Image 20">
            <a:extLst>
              <a:ext uri="{FF2B5EF4-FFF2-40B4-BE49-F238E27FC236}">
                <a16:creationId xmlns:a16="http://schemas.microsoft.com/office/drawing/2014/main" id="{155BB01F-08CE-1045-AA24-F1FFA51E3C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0481" y="2261465"/>
            <a:ext cx="5219700" cy="6921500"/>
          </a:xfrm>
          <a:prstGeom prst="ellipse">
            <a:avLst/>
          </a:prstGeom>
        </p:spPr>
      </p:pic>
      <p:sp>
        <p:nvSpPr>
          <p:cNvPr id="6" name="Rectangle 5">
            <a:extLst>
              <a:ext uri="{FF2B5EF4-FFF2-40B4-BE49-F238E27FC236}">
                <a16:creationId xmlns:a16="http://schemas.microsoft.com/office/drawing/2014/main" id="{B7F444A6-2B05-924B-A0E1-42F7E675BAA3}"/>
              </a:ext>
            </a:extLst>
          </p:cNvPr>
          <p:cNvSpPr/>
          <p:nvPr/>
        </p:nvSpPr>
        <p:spPr>
          <a:xfrm>
            <a:off x="3941091" y="4283105"/>
            <a:ext cx="685800" cy="533400"/>
          </a:xfrm>
          <a:prstGeom prst="rect">
            <a:avLst/>
          </a:prstGeom>
          <a:noFill/>
          <a:ln w="38100" cap="flat" cmpd="sng" algn="ctr">
            <a:solidFill>
              <a:schemeClr val="tx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cxnSp>
        <p:nvCxnSpPr>
          <p:cNvPr id="8" name="Connecteur droit avec flèche 7">
            <a:extLst>
              <a:ext uri="{FF2B5EF4-FFF2-40B4-BE49-F238E27FC236}">
                <a16:creationId xmlns:a16="http://schemas.microsoft.com/office/drawing/2014/main" id="{DD697855-889F-C54B-BE97-23A529FCAFCF}"/>
              </a:ext>
            </a:extLst>
          </p:cNvPr>
          <p:cNvCxnSpPr>
            <a:cxnSpLocks/>
          </p:cNvCxnSpPr>
          <p:nvPr/>
        </p:nvCxnSpPr>
        <p:spPr>
          <a:xfrm flipV="1">
            <a:off x="4649918" y="3390900"/>
            <a:ext cx="2186773" cy="1018404"/>
          </a:xfrm>
          <a:prstGeom prst="straightConnector1">
            <a:avLst/>
          </a:prstGeom>
          <a:ln w="1905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B3332CA2-CC96-7046-9A3E-D8EF850B8B59}"/>
              </a:ext>
            </a:extLst>
          </p:cNvPr>
          <p:cNvSpPr txBox="1"/>
          <p:nvPr/>
        </p:nvSpPr>
        <p:spPr>
          <a:xfrm>
            <a:off x="7255791" y="2652236"/>
            <a:ext cx="5334000" cy="1477328"/>
          </a:xfrm>
          <a:prstGeom prst="rect">
            <a:avLst/>
          </a:prstGeom>
          <a:noFill/>
        </p:spPr>
        <p:txBody>
          <a:bodyPr wrap="square" rtlCol="0">
            <a:spAutoFit/>
          </a:bodyPr>
          <a:lstStyle/>
          <a:p>
            <a:pPr algn="ctr"/>
            <a:r>
              <a:rPr lang="fr-FR" b="1" noProof="1">
                <a:solidFill>
                  <a:srgbClr val="742423"/>
                </a:solidFill>
                <a:latin typeface="Times New Roman" panose="02020603050405020304" pitchFamily="18" charset="0"/>
                <a:cs typeface="Times New Roman" panose="02020603050405020304" pitchFamily="18" charset="0"/>
                <a:sym typeface="Wingdings" pitchFamily="2" charset="2"/>
              </a:rPr>
              <a:t> </a:t>
            </a:r>
            <a:r>
              <a:rPr lang="fr-FR" b="1" noProof="1">
                <a:solidFill>
                  <a:srgbClr val="742423"/>
                </a:solidFill>
                <a:latin typeface="Times New Roman" panose="02020603050405020304" pitchFamily="18" charset="0"/>
                <a:cs typeface="Times New Roman" panose="02020603050405020304" pitchFamily="18" charset="0"/>
              </a:rPr>
              <a:t>Corne frontale du VL :</a:t>
            </a:r>
          </a:p>
          <a:p>
            <a:r>
              <a:rPr lang="fr-FR" b="1" noProof="1">
                <a:solidFill>
                  <a:srgbClr val="112B4B"/>
                </a:solidFill>
                <a:latin typeface="Times New Roman" panose="02020603050405020304" pitchFamily="18" charset="0"/>
                <a:cs typeface="Times New Roman" panose="02020603050405020304" pitchFamily="18" charset="0"/>
              </a:rPr>
              <a:t>- Neurocytome central</a:t>
            </a:r>
          </a:p>
          <a:p>
            <a:r>
              <a:rPr lang="fr-FR" b="1" noProof="1">
                <a:solidFill>
                  <a:srgbClr val="112B4B"/>
                </a:solidFill>
                <a:latin typeface="Times New Roman" panose="02020603050405020304" pitchFamily="18" charset="0"/>
                <a:cs typeface="Times New Roman" panose="02020603050405020304" pitchFamily="18" charset="0"/>
              </a:rPr>
              <a:t>- Astrocytome sous épendymaires à cellules géantes </a:t>
            </a:r>
          </a:p>
          <a:p>
            <a:r>
              <a:rPr lang="fr-FR" b="1" noProof="1">
                <a:solidFill>
                  <a:srgbClr val="112B4B"/>
                </a:solidFill>
                <a:latin typeface="Times New Roman" panose="02020603050405020304" pitchFamily="18" charset="0"/>
                <a:cs typeface="Times New Roman" panose="02020603050405020304" pitchFamily="18" charset="0"/>
              </a:rPr>
              <a:t>- Métastases</a:t>
            </a:r>
          </a:p>
          <a:p>
            <a:r>
              <a:rPr lang="fr-FR" b="1" noProof="1">
                <a:solidFill>
                  <a:srgbClr val="112B4B"/>
                </a:solidFill>
                <a:latin typeface="Times New Roman" panose="02020603050405020304" pitchFamily="18" charset="0"/>
                <a:cs typeface="Times New Roman" panose="02020603050405020304" pitchFamily="18" charset="0"/>
              </a:rPr>
              <a:t>- Ependymome </a:t>
            </a:r>
          </a:p>
        </p:txBody>
      </p:sp>
      <p:pic>
        <p:nvPicPr>
          <p:cNvPr id="16" name="Image 15">
            <a:extLst>
              <a:ext uri="{FF2B5EF4-FFF2-40B4-BE49-F238E27FC236}">
                <a16:creationId xmlns:a16="http://schemas.microsoft.com/office/drawing/2014/main" id="{47491DD0-E8DE-D64E-B0B0-E91E3AD454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32224" y="1201381"/>
            <a:ext cx="2927888" cy="3408720"/>
          </a:xfrm>
          <a:prstGeom prst="rect">
            <a:avLst/>
          </a:prstGeom>
        </p:spPr>
      </p:pic>
      <p:pic>
        <p:nvPicPr>
          <p:cNvPr id="26" name="Image 25">
            <a:extLst>
              <a:ext uri="{FF2B5EF4-FFF2-40B4-BE49-F238E27FC236}">
                <a16:creationId xmlns:a16="http://schemas.microsoft.com/office/drawing/2014/main" id="{6D52D377-146C-BC46-ABA4-7FB933D9E7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360112" y="1204887"/>
            <a:ext cx="2927888" cy="3405208"/>
          </a:xfrm>
          <a:prstGeom prst="rect">
            <a:avLst/>
          </a:prstGeom>
        </p:spPr>
      </p:pic>
      <p:pic>
        <p:nvPicPr>
          <p:cNvPr id="30" name="Image 29">
            <a:extLst>
              <a:ext uri="{FF2B5EF4-FFF2-40B4-BE49-F238E27FC236}">
                <a16:creationId xmlns:a16="http://schemas.microsoft.com/office/drawing/2014/main" id="{D74BD1BF-78F5-1347-8ED4-AEEC9E386B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32224" y="4567640"/>
            <a:ext cx="2922575" cy="3405209"/>
          </a:xfrm>
          <a:prstGeom prst="rect">
            <a:avLst/>
          </a:prstGeom>
        </p:spPr>
      </p:pic>
      <p:pic>
        <p:nvPicPr>
          <p:cNvPr id="33" name="Image 32">
            <a:extLst>
              <a:ext uri="{FF2B5EF4-FFF2-40B4-BE49-F238E27FC236}">
                <a16:creationId xmlns:a16="http://schemas.microsoft.com/office/drawing/2014/main" id="{7AC442D5-47C9-AE45-97BC-686E58E107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354799" y="4583618"/>
            <a:ext cx="2933201" cy="3389231"/>
          </a:xfrm>
          <a:prstGeom prst="rect">
            <a:avLst/>
          </a:prstGeom>
        </p:spPr>
      </p:pic>
      <p:sp>
        <p:nvSpPr>
          <p:cNvPr id="34" name="Rectangle 33">
            <a:extLst>
              <a:ext uri="{FF2B5EF4-FFF2-40B4-BE49-F238E27FC236}">
                <a16:creationId xmlns:a16="http://schemas.microsoft.com/office/drawing/2014/main" id="{B284E13F-5497-D443-942E-F1DF91A82947}"/>
              </a:ext>
            </a:extLst>
          </p:cNvPr>
          <p:cNvSpPr/>
          <p:nvPr/>
        </p:nvSpPr>
        <p:spPr>
          <a:xfrm>
            <a:off x="14354153" y="4583619"/>
            <a:ext cx="2251578" cy="369332"/>
          </a:xfrm>
          <a:prstGeom prst="rect">
            <a:avLst/>
          </a:prstGeom>
        </p:spPr>
        <p:txBody>
          <a:bodyPr wrap="none">
            <a:spAutoFit/>
          </a:bodyPr>
          <a:lstStyle/>
          <a:p>
            <a:r>
              <a:rPr lang="fr-FR" b="1" noProof="1">
                <a:solidFill>
                  <a:schemeClr val="bg2"/>
                </a:solidFill>
                <a:latin typeface="Times New Roman" panose="02020603050405020304" pitchFamily="18" charset="0"/>
                <a:cs typeface="Times New Roman" panose="02020603050405020304" pitchFamily="18" charset="0"/>
              </a:rPr>
              <a:t>Neurocytome central</a:t>
            </a:r>
            <a:endParaRPr lang="fr-FR" dirty="0">
              <a:solidFill>
                <a:schemeClr val="bg2"/>
              </a:solidFill>
            </a:endParaRPr>
          </a:p>
        </p:txBody>
      </p:sp>
      <p:sp>
        <p:nvSpPr>
          <p:cNvPr id="35" name="Rectangle 34">
            <a:extLst>
              <a:ext uri="{FF2B5EF4-FFF2-40B4-BE49-F238E27FC236}">
                <a16:creationId xmlns:a16="http://schemas.microsoft.com/office/drawing/2014/main" id="{6F0971BC-9B81-EA4B-94EB-A5FB5945FF20}"/>
              </a:ext>
            </a:extLst>
          </p:cNvPr>
          <p:cNvSpPr/>
          <p:nvPr/>
        </p:nvSpPr>
        <p:spPr>
          <a:xfrm>
            <a:off x="14707936" y="1179438"/>
            <a:ext cx="1544012" cy="369332"/>
          </a:xfrm>
          <a:prstGeom prst="rect">
            <a:avLst/>
          </a:prstGeom>
        </p:spPr>
        <p:txBody>
          <a:bodyPr wrap="none">
            <a:spAutoFit/>
          </a:bodyPr>
          <a:lstStyle/>
          <a:p>
            <a:r>
              <a:rPr lang="fr-FR" b="1" noProof="1">
                <a:solidFill>
                  <a:schemeClr val="bg2"/>
                </a:solidFill>
                <a:latin typeface="Times New Roman" panose="02020603050405020304" pitchFamily="18" charset="0"/>
                <a:cs typeface="Times New Roman" panose="02020603050405020304" pitchFamily="18" charset="0"/>
              </a:rPr>
              <a:t>Ependymome</a:t>
            </a:r>
            <a:endParaRPr lang="fr-FR" dirty="0">
              <a:solidFill>
                <a:schemeClr val="bg2"/>
              </a:solidFill>
            </a:endParaRPr>
          </a:p>
        </p:txBody>
      </p:sp>
      <p:sp>
        <p:nvSpPr>
          <p:cNvPr id="36" name="Rectangle 35">
            <a:extLst>
              <a:ext uri="{FF2B5EF4-FFF2-40B4-BE49-F238E27FC236}">
                <a16:creationId xmlns:a16="http://schemas.microsoft.com/office/drawing/2014/main" id="{3E299E64-5091-D544-9A10-813CBE0B3A00}"/>
              </a:ext>
            </a:extLst>
          </p:cNvPr>
          <p:cNvSpPr/>
          <p:nvPr/>
        </p:nvSpPr>
        <p:spPr>
          <a:xfrm>
            <a:off x="3425653" y="5637203"/>
            <a:ext cx="685800" cy="533400"/>
          </a:xfrm>
          <a:prstGeom prst="rect">
            <a:avLst/>
          </a:prstGeom>
          <a:noFill/>
          <a:ln w="38100" cap="flat" cmpd="sng" algn="ctr">
            <a:solidFill>
              <a:schemeClr val="tx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cxnSp>
        <p:nvCxnSpPr>
          <p:cNvPr id="37" name="Connecteur droit avec flèche 36">
            <a:extLst>
              <a:ext uri="{FF2B5EF4-FFF2-40B4-BE49-F238E27FC236}">
                <a16:creationId xmlns:a16="http://schemas.microsoft.com/office/drawing/2014/main" id="{17D913DB-08D3-F544-A7A0-E88334A35065}"/>
              </a:ext>
            </a:extLst>
          </p:cNvPr>
          <p:cNvCxnSpPr>
            <a:cxnSpLocks/>
          </p:cNvCxnSpPr>
          <p:nvPr/>
        </p:nvCxnSpPr>
        <p:spPr>
          <a:xfrm flipV="1">
            <a:off x="4111453" y="4985752"/>
            <a:ext cx="3139025" cy="912349"/>
          </a:xfrm>
          <a:prstGeom prst="straightConnector1">
            <a:avLst/>
          </a:prstGeom>
          <a:ln w="1905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57C50F47-DBDB-CE4D-9610-49A453C439B0}"/>
              </a:ext>
            </a:extLst>
          </p:cNvPr>
          <p:cNvSpPr txBox="1"/>
          <p:nvPr/>
        </p:nvSpPr>
        <p:spPr>
          <a:xfrm>
            <a:off x="7273505" y="4146591"/>
            <a:ext cx="5334000" cy="1200329"/>
          </a:xfrm>
          <a:prstGeom prst="rect">
            <a:avLst/>
          </a:prstGeom>
          <a:noFill/>
        </p:spPr>
        <p:txBody>
          <a:bodyPr wrap="square" rtlCol="0">
            <a:spAutoFit/>
          </a:bodyPr>
          <a:lstStyle/>
          <a:p>
            <a:pPr algn="ctr"/>
            <a:r>
              <a:rPr lang="fr-FR" b="1" noProof="1">
                <a:solidFill>
                  <a:srgbClr val="742423"/>
                </a:solidFill>
                <a:latin typeface="Times New Roman" panose="02020603050405020304" pitchFamily="18" charset="0"/>
                <a:cs typeface="Times New Roman" panose="02020603050405020304" pitchFamily="18" charset="0"/>
                <a:sym typeface="Wingdings" pitchFamily="2" charset="2"/>
              </a:rPr>
              <a:t> 3ème ventricule : </a:t>
            </a:r>
            <a:endParaRPr lang="fr-FR" b="1" noProof="1">
              <a:solidFill>
                <a:srgbClr val="742423"/>
              </a:solidFill>
              <a:latin typeface="Times New Roman" panose="02020603050405020304" pitchFamily="18" charset="0"/>
              <a:cs typeface="Times New Roman" panose="02020603050405020304" pitchFamily="18" charset="0"/>
            </a:endParaRP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Kyste colloïde</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Tumeur gliale </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Hamartome</a:t>
            </a:r>
          </a:p>
        </p:txBody>
      </p:sp>
      <p:sp>
        <p:nvSpPr>
          <p:cNvPr id="41" name="Rectangle 40">
            <a:extLst>
              <a:ext uri="{FF2B5EF4-FFF2-40B4-BE49-F238E27FC236}">
                <a16:creationId xmlns:a16="http://schemas.microsoft.com/office/drawing/2014/main" id="{13DEC25E-B155-E242-A18C-BCB31618A8DC}"/>
              </a:ext>
            </a:extLst>
          </p:cNvPr>
          <p:cNvSpPr/>
          <p:nvPr/>
        </p:nvSpPr>
        <p:spPr>
          <a:xfrm>
            <a:off x="15925800" y="7988828"/>
            <a:ext cx="2351574" cy="2283488"/>
          </a:xfrm>
          <a:prstGeom prst="rect">
            <a:avLst/>
          </a:prstGeom>
          <a:blipFill rotWithShape="1">
            <a:blip r:embed="rId10">
              <a:extLst>
                <a:ext uri="{BEBA8EAE-BF5A-486C-A8C5-ECC9F3942E4B}">
                  <a14:imgProps xmlns:a14="http://schemas.microsoft.com/office/drawing/2010/main">
                    <a14:imgLayer r:embed="rId11">
                      <a14:imgEffect>
                        <a14:sharpenSoften amount="50000"/>
                      </a14:imgEffect>
                      <a14:imgEffect>
                        <a14:brightnessContrast contrast="20000"/>
                      </a14:imgEffect>
                    </a14:imgLayer>
                  </a14:imgProps>
                </a:ext>
              </a:extLst>
            </a:blip>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2" name="Rectangle 41">
            <a:extLst>
              <a:ext uri="{FF2B5EF4-FFF2-40B4-BE49-F238E27FC236}">
                <a16:creationId xmlns:a16="http://schemas.microsoft.com/office/drawing/2014/main" id="{1A210239-7725-874B-A032-54D6A36B806B}"/>
              </a:ext>
            </a:extLst>
          </p:cNvPr>
          <p:cNvSpPr/>
          <p:nvPr/>
        </p:nvSpPr>
        <p:spPr>
          <a:xfrm>
            <a:off x="13574226" y="7972848"/>
            <a:ext cx="2351574" cy="2299467"/>
          </a:xfrm>
          <a:prstGeom prst="rect">
            <a:avLst/>
          </a:prstGeom>
          <a:blipFill rotWithShape="1">
            <a:blip r:embed="rId12">
              <a:extLst>
                <a:ext uri="{BEBA8EAE-BF5A-486C-A8C5-ECC9F3942E4B}">
                  <a14:imgProps xmlns:a14="http://schemas.microsoft.com/office/drawing/2010/main">
                    <a14:imgLayer r:embed="rId13">
                      <a14:imgEffect>
                        <a14:sharpenSoften amount="50000"/>
                      </a14:imgEffect>
                      <a14:imgEffect>
                        <a14:brightnessContrast bright="-20000" contrast="20000"/>
                      </a14:imgEffect>
                    </a14:imgLayer>
                  </a14:imgProps>
                </a:ext>
              </a:extLst>
            </a:blip>
            <a:srcRect/>
            <a:stretch>
              <a:fillRect l="-2000" r="-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3" name="Rectangle 42">
            <a:extLst>
              <a:ext uri="{FF2B5EF4-FFF2-40B4-BE49-F238E27FC236}">
                <a16:creationId xmlns:a16="http://schemas.microsoft.com/office/drawing/2014/main" id="{4F216D8B-D26D-C645-A2C3-133CCDB2E58C}"/>
              </a:ext>
            </a:extLst>
          </p:cNvPr>
          <p:cNvSpPr/>
          <p:nvPr/>
        </p:nvSpPr>
        <p:spPr>
          <a:xfrm>
            <a:off x="11225235" y="7972848"/>
            <a:ext cx="2351574" cy="2334430"/>
          </a:xfrm>
          <a:prstGeom prst="rect">
            <a:avLst/>
          </a:prstGeom>
          <a:blipFill rotWithShape="1">
            <a:blip r:embed="rId14">
              <a:extLst>
                <a:ext uri="{BEBA8EAE-BF5A-486C-A8C5-ECC9F3942E4B}">
                  <a14:imgProps xmlns:a14="http://schemas.microsoft.com/office/drawing/2010/main">
                    <a14:imgLayer r:embed="rId15">
                      <a14:imgEffect>
                        <a14:sharpenSoften amount="50000"/>
                      </a14:imgEffect>
                      <a14:imgEffect>
                        <a14:brightnessContrast contrast="20000"/>
                      </a14:imgEffect>
                    </a14:imgLayer>
                  </a14:imgProps>
                </a:ext>
              </a:extLst>
            </a:blip>
            <a:srcRect/>
            <a:stretch>
              <a:fillRect l="-1000" r="-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4" name="Rectangle 43">
            <a:extLst>
              <a:ext uri="{FF2B5EF4-FFF2-40B4-BE49-F238E27FC236}">
                <a16:creationId xmlns:a16="http://schemas.microsoft.com/office/drawing/2014/main" id="{5FDB4C43-153F-9542-A4FC-A904701AC114}"/>
              </a:ext>
            </a:extLst>
          </p:cNvPr>
          <p:cNvSpPr/>
          <p:nvPr/>
        </p:nvSpPr>
        <p:spPr>
          <a:xfrm>
            <a:off x="14229010" y="7988827"/>
            <a:ext cx="1563248" cy="369332"/>
          </a:xfrm>
          <a:prstGeom prst="rect">
            <a:avLst/>
          </a:prstGeom>
        </p:spPr>
        <p:txBody>
          <a:bodyPr wrap="none">
            <a:spAutoFit/>
          </a:bodyPr>
          <a:lstStyle/>
          <a:p>
            <a:r>
              <a:rPr lang="fr-FR" b="1" noProof="1">
                <a:solidFill>
                  <a:schemeClr val="bg2"/>
                </a:solidFill>
                <a:latin typeface="Times New Roman" panose="02020603050405020304" pitchFamily="18" charset="0"/>
                <a:cs typeface="Times New Roman" panose="02020603050405020304" pitchFamily="18" charset="0"/>
              </a:rPr>
              <a:t>Kyste colloïde</a:t>
            </a:r>
            <a:endParaRPr lang="fr-FR" dirty="0">
              <a:solidFill>
                <a:schemeClr val="bg2"/>
              </a:solidFill>
            </a:endParaRPr>
          </a:p>
        </p:txBody>
      </p:sp>
      <p:sp>
        <p:nvSpPr>
          <p:cNvPr id="45" name="Rectangle 44">
            <a:extLst>
              <a:ext uri="{FF2B5EF4-FFF2-40B4-BE49-F238E27FC236}">
                <a16:creationId xmlns:a16="http://schemas.microsoft.com/office/drawing/2014/main" id="{99FDF462-CB1D-4846-A99A-348BAF0AF207}"/>
              </a:ext>
            </a:extLst>
          </p:cNvPr>
          <p:cNvSpPr/>
          <p:nvPr/>
        </p:nvSpPr>
        <p:spPr>
          <a:xfrm>
            <a:off x="2679856" y="6479665"/>
            <a:ext cx="685800" cy="533400"/>
          </a:xfrm>
          <a:prstGeom prst="rect">
            <a:avLst/>
          </a:prstGeom>
          <a:noFill/>
          <a:ln w="38100" cap="flat" cmpd="sng" algn="ctr">
            <a:solidFill>
              <a:schemeClr val="tx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cxnSp>
        <p:nvCxnSpPr>
          <p:cNvPr id="46" name="Connecteur droit avec flèche 45">
            <a:extLst>
              <a:ext uri="{FF2B5EF4-FFF2-40B4-BE49-F238E27FC236}">
                <a16:creationId xmlns:a16="http://schemas.microsoft.com/office/drawing/2014/main" id="{EBB55554-1CDA-FA42-B7BE-BE32179DE244}"/>
              </a:ext>
            </a:extLst>
          </p:cNvPr>
          <p:cNvCxnSpPr>
            <a:cxnSpLocks/>
          </p:cNvCxnSpPr>
          <p:nvPr/>
        </p:nvCxnSpPr>
        <p:spPr>
          <a:xfrm flipV="1">
            <a:off x="3365656" y="6427644"/>
            <a:ext cx="3720944" cy="326645"/>
          </a:xfrm>
          <a:prstGeom prst="straightConnector1">
            <a:avLst/>
          </a:prstGeom>
          <a:ln w="1905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ZoneTexte 47">
            <a:extLst>
              <a:ext uri="{FF2B5EF4-FFF2-40B4-BE49-F238E27FC236}">
                <a16:creationId xmlns:a16="http://schemas.microsoft.com/office/drawing/2014/main" id="{429305E9-1724-904D-B727-830745CB8184}"/>
              </a:ext>
            </a:extLst>
          </p:cNvPr>
          <p:cNvSpPr txBox="1"/>
          <p:nvPr/>
        </p:nvSpPr>
        <p:spPr>
          <a:xfrm>
            <a:off x="7255791" y="5411981"/>
            <a:ext cx="5334000" cy="2031325"/>
          </a:xfrm>
          <a:prstGeom prst="rect">
            <a:avLst/>
          </a:prstGeom>
          <a:noFill/>
        </p:spPr>
        <p:txBody>
          <a:bodyPr wrap="square" rtlCol="0">
            <a:spAutoFit/>
          </a:bodyPr>
          <a:lstStyle/>
          <a:p>
            <a:pPr algn="ctr"/>
            <a:r>
              <a:rPr lang="fr-FR" b="1" noProof="1">
                <a:solidFill>
                  <a:srgbClr val="742423"/>
                </a:solidFill>
                <a:latin typeface="Times New Roman" panose="02020603050405020304" pitchFamily="18" charset="0"/>
                <a:cs typeface="Times New Roman" panose="02020603050405020304" pitchFamily="18" charset="0"/>
                <a:sym typeface="Wingdings" pitchFamily="2" charset="2"/>
              </a:rPr>
              <a:t> Carrefour du VL :  </a:t>
            </a:r>
            <a:endParaRPr lang="fr-FR" b="1" noProof="1">
              <a:solidFill>
                <a:srgbClr val="742423"/>
              </a:solidFill>
              <a:latin typeface="Times New Roman" panose="02020603050405020304" pitchFamily="18" charset="0"/>
              <a:cs typeface="Times New Roman" panose="02020603050405020304" pitchFamily="18" charset="0"/>
            </a:endParaRP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Méningiome</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Papillome / Carcinome du plexus choroïde</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Angiomatose du plexus choroïde (Sturge Weber)</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Xanthogranulome</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Métastase </a:t>
            </a:r>
          </a:p>
          <a:p>
            <a:pPr marL="285750" indent="-285750">
              <a:buFontTx/>
              <a:buChar char="-"/>
            </a:pPr>
            <a:endParaRPr lang="fr-FR" b="1" noProof="1">
              <a:solidFill>
                <a:srgbClr val="112B4B"/>
              </a:solidFill>
              <a:latin typeface="Times New Roman" panose="02020603050405020304" pitchFamily="18" charset="0"/>
              <a:cs typeface="Times New Roman" panose="02020603050405020304" pitchFamily="18" charset="0"/>
            </a:endParaRPr>
          </a:p>
        </p:txBody>
      </p:sp>
      <p:pic>
        <p:nvPicPr>
          <p:cNvPr id="50" name="Image 49">
            <a:extLst>
              <a:ext uri="{FF2B5EF4-FFF2-40B4-BE49-F238E27FC236}">
                <a16:creationId xmlns:a16="http://schemas.microsoft.com/office/drawing/2014/main" id="{A2CB8571-2453-304A-9D51-A8FFF3B3699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96280" y="7624182"/>
            <a:ext cx="2074258" cy="2683095"/>
          </a:xfrm>
          <a:prstGeom prst="rect">
            <a:avLst/>
          </a:prstGeom>
        </p:spPr>
      </p:pic>
      <p:pic>
        <p:nvPicPr>
          <p:cNvPr id="54" name="Image 53">
            <a:extLst>
              <a:ext uri="{FF2B5EF4-FFF2-40B4-BE49-F238E27FC236}">
                <a16:creationId xmlns:a16="http://schemas.microsoft.com/office/drawing/2014/main" id="{AAEC1A20-B024-4A4E-B76B-EAA093EE32E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452535" y="7624183"/>
            <a:ext cx="2114728" cy="2683094"/>
          </a:xfrm>
          <a:prstGeom prst="rect">
            <a:avLst/>
          </a:prstGeom>
        </p:spPr>
      </p:pic>
      <p:sp>
        <p:nvSpPr>
          <p:cNvPr id="55" name="Rectangle 54">
            <a:extLst>
              <a:ext uri="{FF2B5EF4-FFF2-40B4-BE49-F238E27FC236}">
                <a16:creationId xmlns:a16="http://schemas.microsoft.com/office/drawing/2014/main" id="{1B4A21DB-9ECB-4746-B68B-60528E951B7A}"/>
              </a:ext>
            </a:extLst>
          </p:cNvPr>
          <p:cNvSpPr/>
          <p:nvPr/>
        </p:nvSpPr>
        <p:spPr>
          <a:xfrm>
            <a:off x="6836691" y="7684869"/>
            <a:ext cx="3183564" cy="369332"/>
          </a:xfrm>
          <a:prstGeom prst="rect">
            <a:avLst/>
          </a:prstGeom>
        </p:spPr>
        <p:txBody>
          <a:bodyPr wrap="none">
            <a:spAutoFit/>
          </a:bodyPr>
          <a:lstStyle/>
          <a:p>
            <a:r>
              <a:rPr lang="fr-FR" b="1" noProof="1">
                <a:solidFill>
                  <a:schemeClr val="bg2"/>
                </a:solidFill>
                <a:latin typeface="Times New Roman" panose="02020603050405020304" pitchFamily="18" charset="0"/>
                <a:cs typeface="Times New Roman" panose="02020603050405020304" pitchFamily="18" charset="0"/>
              </a:rPr>
              <a:t>Carcinome du plexus choroïde</a:t>
            </a:r>
            <a:endParaRPr lang="fr-FR" dirty="0">
              <a:solidFill>
                <a:schemeClr val="bg2"/>
              </a:solidFill>
            </a:endParaRPr>
          </a:p>
        </p:txBody>
      </p:sp>
      <p:pic>
        <p:nvPicPr>
          <p:cNvPr id="57" name="Image 56">
            <a:extLst>
              <a:ext uri="{FF2B5EF4-FFF2-40B4-BE49-F238E27FC236}">
                <a16:creationId xmlns:a16="http://schemas.microsoft.com/office/drawing/2014/main" id="{213AC919-60DF-0C46-866E-065A8D7986C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371" y="8230747"/>
            <a:ext cx="1866314" cy="2091144"/>
          </a:xfrm>
          <a:prstGeom prst="rect">
            <a:avLst/>
          </a:prstGeom>
        </p:spPr>
      </p:pic>
      <p:sp>
        <p:nvSpPr>
          <p:cNvPr id="58" name="Rectangle 57">
            <a:extLst>
              <a:ext uri="{FF2B5EF4-FFF2-40B4-BE49-F238E27FC236}">
                <a16:creationId xmlns:a16="http://schemas.microsoft.com/office/drawing/2014/main" id="{AA791F29-1CFE-1B42-9F02-60F5FC61C9E1}"/>
              </a:ext>
            </a:extLst>
          </p:cNvPr>
          <p:cNvSpPr/>
          <p:nvPr/>
        </p:nvSpPr>
        <p:spPr>
          <a:xfrm>
            <a:off x="-134086" y="8358159"/>
            <a:ext cx="1980029" cy="369332"/>
          </a:xfrm>
          <a:prstGeom prst="rect">
            <a:avLst/>
          </a:prstGeom>
        </p:spPr>
        <p:txBody>
          <a:bodyPr wrap="none">
            <a:spAutoFit/>
          </a:bodyPr>
          <a:lstStyle/>
          <a:p>
            <a:r>
              <a:rPr lang="fr-FR" b="1" noProof="1">
                <a:solidFill>
                  <a:schemeClr val="bg2"/>
                </a:solidFill>
                <a:latin typeface="Times New Roman" panose="02020603050405020304" pitchFamily="18" charset="0"/>
                <a:cs typeface="Times New Roman" panose="02020603050405020304" pitchFamily="18" charset="0"/>
              </a:rPr>
              <a:t>Xanthogranulome</a:t>
            </a:r>
            <a:endParaRPr lang="fr-FR" dirty="0">
              <a:solidFill>
                <a:schemeClr val="bg2"/>
              </a:solidFill>
            </a:endParaRPr>
          </a:p>
        </p:txBody>
      </p:sp>
    </p:spTree>
    <p:extLst>
      <p:ext uri="{BB962C8B-B14F-4D97-AF65-F5344CB8AC3E}">
        <p14:creationId xmlns:p14="http://schemas.microsoft.com/office/powerpoint/2010/main" val="3519367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D540305-A471-374E-AC9E-9E75DC8FE3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73" y="2476500"/>
            <a:ext cx="6107536" cy="6004888"/>
          </a:xfrm>
          <a:prstGeom prst="ellipse">
            <a:avLst/>
          </a:prstGeom>
        </p:spPr>
      </p:pic>
      <p:grpSp>
        <p:nvGrpSpPr>
          <p:cNvPr id="2" name="Group 2"/>
          <p:cNvGrpSpPr/>
          <p:nvPr/>
        </p:nvGrpSpPr>
        <p:grpSpPr>
          <a:xfrm>
            <a:off x="733585" y="1208219"/>
            <a:ext cx="18354515" cy="2332417"/>
            <a:chOff x="-17719" y="336044"/>
            <a:chExt cx="11445583" cy="3109889"/>
          </a:xfrm>
        </p:grpSpPr>
        <p:sp>
          <p:nvSpPr>
            <p:cNvPr id="3" name="TextBox 3"/>
            <p:cNvSpPr txBox="1"/>
            <p:nvPr/>
          </p:nvSpPr>
          <p:spPr>
            <a:xfrm>
              <a:off x="-17719" y="336044"/>
              <a:ext cx="11427864" cy="1521784"/>
            </a:xfrm>
            <a:prstGeom prst="rect">
              <a:avLst/>
            </a:prstGeom>
          </p:spPr>
          <p:txBody>
            <a:bodyPr lIns="0" tIns="0" rIns="0" bIns="0" rtlCol="0" anchor="t">
              <a:spAutoFit/>
            </a:bodyPr>
            <a:lstStyle/>
            <a:p>
              <a:pPr algn="l">
                <a:lnSpc>
                  <a:spcPts val="8854"/>
                </a:lnSpc>
              </a:pPr>
              <a:r>
                <a:rPr lang="en-US" sz="8049" spc="-362" noProof="1">
                  <a:solidFill>
                    <a:schemeClr val="tx2">
                      <a:lumMod val="75000"/>
                    </a:schemeClr>
                  </a:solidFill>
                  <a:latin typeface="Noto Serif Display ExtraCondensed"/>
                  <a:ea typeface="Noto Serif Display ExtraCondensed"/>
                  <a:cs typeface="Noto Serif Display ExtraCondensed"/>
                  <a:sym typeface="Noto Serif Display ExtraCondensed"/>
                </a:rPr>
                <a:t>Orientations diagnostiques :   </a:t>
              </a:r>
            </a:p>
          </p:txBody>
        </p:sp>
        <p:sp>
          <p:nvSpPr>
            <p:cNvPr id="4" name="TextBox 4"/>
            <p:cNvSpPr txBox="1"/>
            <p:nvPr/>
          </p:nvSpPr>
          <p:spPr>
            <a:xfrm>
              <a:off x="0" y="2725208"/>
              <a:ext cx="11427864" cy="720725"/>
            </a:xfrm>
            <a:prstGeom prst="rect">
              <a:avLst/>
            </a:prstGeom>
          </p:spPr>
          <p:txBody>
            <a:bodyPr lIns="0" tIns="0" rIns="0" bIns="0" rtlCol="0" anchor="t">
              <a:spAutoFit/>
            </a:bodyPr>
            <a:lstStyle/>
            <a:p>
              <a:pPr algn="l">
                <a:lnSpc>
                  <a:spcPts val="4200"/>
                </a:lnSpc>
              </a:pPr>
              <a:endParaRPr/>
            </a:p>
          </p:txBody>
        </p:sp>
      </p:grpSp>
      <p:sp>
        <p:nvSpPr>
          <p:cNvPr id="5" name="AutoShape 5"/>
          <p:cNvSpPr/>
          <p:nvPr/>
        </p:nvSpPr>
        <p:spPr>
          <a:xfrm flipV="1">
            <a:off x="0" y="1023937"/>
            <a:ext cx="18493007" cy="0"/>
          </a:xfrm>
          <a:prstGeom prst="line">
            <a:avLst/>
          </a:prstGeom>
          <a:ln w="9525" cap="flat">
            <a:solidFill>
              <a:schemeClr val="bg2">
                <a:lumMod val="25000"/>
              </a:schemeClr>
            </a:solidFill>
            <a:prstDash val="solid"/>
            <a:headEnd type="none" w="sm" len="sm"/>
            <a:tailEnd type="none" w="sm" len="sm"/>
          </a:ln>
        </p:spPr>
      </p:sp>
      <p:pic>
        <p:nvPicPr>
          <p:cNvPr id="9" name="Image 8">
            <a:extLst>
              <a:ext uri="{FF2B5EF4-FFF2-40B4-BE49-F238E27FC236}">
                <a16:creationId xmlns:a16="http://schemas.microsoft.com/office/drawing/2014/main" id="{BAF80B23-D9DE-FD48-9A92-1DDEDD828E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44800" y="14684"/>
            <a:ext cx="1060931" cy="952500"/>
          </a:xfrm>
          <a:prstGeom prst="ellipse">
            <a:avLst/>
          </a:prstGeom>
        </p:spPr>
      </p:pic>
      <p:pic>
        <p:nvPicPr>
          <p:cNvPr id="11" name="Image 10">
            <a:extLst>
              <a:ext uri="{FF2B5EF4-FFF2-40B4-BE49-F238E27FC236}">
                <a16:creationId xmlns:a16="http://schemas.microsoft.com/office/drawing/2014/main" id="{AFF0EDEC-DC9D-D34D-86E8-6C546BAF04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98468" y="1"/>
            <a:ext cx="1060931" cy="952500"/>
          </a:xfrm>
          <a:prstGeom prst="ellipse">
            <a:avLst/>
          </a:prstGeom>
        </p:spPr>
      </p:pic>
      <p:sp>
        <p:nvSpPr>
          <p:cNvPr id="6" name="Rectangle 5">
            <a:extLst>
              <a:ext uri="{FF2B5EF4-FFF2-40B4-BE49-F238E27FC236}">
                <a16:creationId xmlns:a16="http://schemas.microsoft.com/office/drawing/2014/main" id="{B7F444A6-2B05-924B-A0E1-42F7E675BAA3}"/>
              </a:ext>
            </a:extLst>
          </p:cNvPr>
          <p:cNvSpPr/>
          <p:nvPr/>
        </p:nvSpPr>
        <p:spPr>
          <a:xfrm>
            <a:off x="3482498" y="5212244"/>
            <a:ext cx="685800" cy="533400"/>
          </a:xfrm>
          <a:prstGeom prst="rect">
            <a:avLst/>
          </a:prstGeom>
          <a:noFill/>
          <a:ln w="38100" cap="flat" cmpd="sng" algn="ctr">
            <a:solidFill>
              <a:schemeClr val="tx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cxnSp>
        <p:nvCxnSpPr>
          <p:cNvPr id="8" name="Connecteur droit avec flèche 7">
            <a:extLst>
              <a:ext uri="{FF2B5EF4-FFF2-40B4-BE49-F238E27FC236}">
                <a16:creationId xmlns:a16="http://schemas.microsoft.com/office/drawing/2014/main" id="{DD697855-889F-C54B-BE97-23A529FCAFCF}"/>
              </a:ext>
            </a:extLst>
          </p:cNvPr>
          <p:cNvCxnSpPr>
            <a:cxnSpLocks/>
          </p:cNvCxnSpPr>
          <p:nvPr/>
        </p:nvCxnSpPr>
        <p:spPr>
          <a:xfrm flipV="1">
            <a:off x="4184466" y="4408637"/>
            <a:ext cx="2760693" cy="843470"/>
          </a:xfrm>
          <a:prstGeom prst="straightConnector1">
            <a:avLst/>
          </a:prstGeom>
          <a:ln w="1905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B3332CA2-CC96-7046-9A3E-D8EF850B8B59}"/>
              </a:ext>
            </a:extLst>
          </p:cNvPr>
          <p:cNvSpPr txBox="1"/>
          <p:nvPr/>
        </p:nvSpPr>
        <p:spPr>
          <a:xfrm>
            <a:off x="7012243" y="3698182"/>
            <a:ext cx="5334000" cy="1477328"/>
          </a:xfrm>
          <a:prstGeom prst="rect">
            <a:avLst/>
          </a:prstGeom>
          <a:noFill/>
        </p:spPr>
        <p:txBody>
          <a:bodyPr wrap="square" rtlCol="0">
            <a:spAutoFit/>
          </a:bodyPr>
          <a:lstStyle/>
          <a:p>
            <a:pPr algn="ctr"/>
            <a:r>
              <a:rPr lang="fr-FR" b="1" noProof="1">
                <a:solidFill>
                  <a:srgbClr val="742423"/>
                </a:solidFill>
                <a:latin typeface="Times New Roman" panose="02020603050405020304" pitchFamily="18" charset="0"/>
                <a:cs typeface="Times New Roman" panose="02020603050405020304" pitchFamily="18" charset="0"/>
                <a:sym typeface="Wingdings" pitchFamily="2" charset="2"/>
              </a:rPr>
              <a:t> </a:t>
            </a:r>
            <a:r>
              <a:rPr lang="fr-FR" b="1" noProof="1">
                <a:solidFill>
                  <a:srgbClr val="742423"/>
                </a:solidFill>
                <a:latin typeface="Times New Roman" panose="02020603050405020304" pitchFamily="18" charset="0"/>
                <a:cs typeface="Times New Roman" panose="02020603050405020304" pitchFamily="18" charset="0"/>
              </a:rPr>
              <a:t>4</a:t>
            </a:r>
            <a:r>
              <a:rPr lang="fr-FR" b="1" baseline="30000" noProof="1">
                <a:solidFill>
                  <a:srgbClr val="742423"/>
                </a:solidFill>
                <a:latin typeface="Times New Roman" panose="02020603050405020304" pitchFamily="18" charset="0"/>
                <a:cs typeface="Times New Roman" panose="02020603050405020304" pitchFamily="18" charset="0"/>
              </a:rPr>
              <a:t>ème</a:t>
            </a:r>
            <a:r>
              <a:rPr lang="fr-FR" b="1" noProof="1">
                <a:solidFill>
                  <a:srgbClr val="742423"/>
                </a:solidFill>
                <a:latin typeface="Times New Roman" panose="02020603050405020304" pitchFamily="18" charset="0"/>
                <a:cs typeface="Times New Roman" panose="02020603050405020304" pitchFamily="18" charset="0"/>
              </a:rPr>
              <a:t> Ventricule :</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Ependymome</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Subependymome</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Papillome/ Carcinome du plexus choroïde</a:t>
            </a:r>
          </a:p>
          <a:p>
            <a:pPr marL="285750" indent="-285750">
              <a:buFontTx/>
              <a:buChar char="-"/>
            </a:pPr>
            <a:r>
              <a:rPr lang="fr-FR" b="1" noProof="1">
                <a:solidFill>
                  <a:srgbClr val="112B4B"/>
                </a:solidFill>
                <a:latin typeface="Times New Roman" panose="02020603050405020304" pitchFamily="18" charset="0"/>
                <a:cs typeface="Times New Roman" panose="02020603050405020304" pitchFamily="18" charset="0"/>
              </a:rPr>
              <a:t>Kyste épidermoïde</a:t>
            </a:r>
          </a:p>
        </p:txBody>
      </p:sp>
      <p:sp>
        <p:nvSpPr>
          <p:cNvPr id="38" name="Rectangle 37">
            <a:extLst>
              <a:ext uri="{FF2B5EF4-FFF2-40B4-BE49-F238E27FC236}">
                <a16:creationId xmlns:a16="http://schemas.microsoft.com/office/drawing/2014/main" id="{7546B459-265C-BA46-AE4E-01D5B973A0C8}"/>
              </a:ext>
            </a:extLst>
          </p:cNvPr>
          <p:cNvSpPr/>
          <p:nvPr/>
        </p:nvSpPr>
        <p:spPr>
          <a:xfrm>
            <a:off x="12119486" y="1638300"/>
            <a:ext cx="3044314" cy="3213438"/>
          </a:xfrm>
          <a:prstGeom prst="rect">
            <a:avLst/>
          </a:prstGeom>
          <a:blipFill rotWithShape="1">
            <a:blip r:embed="rId6"/>
            <a:srcRect/>
            <a:stretch>
              <a:fillRect t="-1000" b="-1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9" name="Rectangle 38">
            <a:extLst>
              <a:ext uri="{FF2B5EF4-FFF2-40B4-BE49-F238E27FC236}">
                <a16:creationId xmlns:a16="http://schemas.microsoft.com/office/drawing/2014/main" id="{26B7744A-FF46-6F47-AF2D-D6CBF96F54CD}"/>
              </a:ext>
            </a:extLst>
          </p:cNvPr>
          <p:cNvSpPr/>
          <p:nvPr/>
        </p:nvSpPr>
        <p:spPr>
          <a:xfrm>
            <a:off x="15139272" y="1638300"/>
            <a:ext cx="3184164" cy="3213438"/>
          </a:xfrm>
          <a:prstGeom prst="rect">
            <a:avLst/>
          </a:prstGeom>
          <a:blipFill rotWithShape="1">
            <a:blip r:embed="rId7">
              <a:extLst>
                <a:ext uri="{BEBA8EAE-BF5A-486C-A8C5-ECC9F3942E4B}">
                  <a14:imgProps xmlns:a14="http://schemas.microsoft.com/office/drawing/2010/main">
                    <a14:imgLayer r:embed="rId8">
                      <a14:imgEffect>
                        <a14:sharpenSoften amount="50000"/>
                      </a14:imgEffect>
                      <a14:imgEffect>
                        <a14:brightnessContrast bright="-20000" contrast="20000"/>
                      </a14:imgEffect>
                    </a14:imgLayer>
                  </a14:imgProps>
                </a:ext>
              </a:extLst>
            </a:blip>
            <a:srcRect/>
            <a:stretch>
              <a:fillRect t="-18000" b="-18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7" name="Rectangle 46">
            <a:extLst>
              <a:ext uri="{FF2B5EF4-FFF2-40B4-BE49-F238E27FC236}">
                <a16:creationId xmlns:a16="http://schemas.microsoft.com/office/drawing/2014/main" id="{62E2BA32-AB48-AA47-8F80-7AD9C24F4CE1}"/>
              </a:ext>
            </a:extLst>
          </p:cNvPr>
          <p:cNvSpPr/>
          <p:nvPr/>
        </p:nvSpPr>
        <p:spPr>
          <a:xfrm>
            <a:off x="15123104" y="4851738"/>
            <a:ext cx="3200332" cy="2895600"/>
          </a:xfrm>
          <a:prstGeom prst="rect">
            <a:avLst/>
          </a:prstGeom>
          <a:blipFill rotWithShape="1">
            <a:blip r:embed="rId9">
              <a:extLst>
                <a:ext uri="{BEBA8EAE-BF5A-486C-A8C5-ECC9F3942E4B}">
                  <a14:imgProps xmlns:a14="http://schemas.microsoft.com/office/drawing/2010/main">
                    <a14:imgLayer r:embed="rId10">
                      <a14:imgEffect>
                        <a14:sharpenSoften amount="50000"/>
                      </a14:imgEffect>
                      <a14:imgEffect>
                        <a14:brightnessContrast bright="-20000" contrast="20000"/>
                      </a14:imgEffect>
                    </a14:imgLayer>
                  </a14:imgProps>
                </a:ext>
              </a:extLst>
            </a:blip>
            <a:srcRect/>
            <a:stretch>
              <a:fillRect t="-15000" b="-15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1" name="Rectangle 50">
            <a:extLst>
              <a:ext uri="{FF2B5EF4-FFF2-40B4-BE49-F238E27FC236}">
                <a16:creationId xmlns:a16="http://schemas.microsoft.com/office/drawing/2014/main" id="{3505CCB9-330A-2A47-93C1-8F4F92494A47}"/>
              </a:ext>
            </a:extLst>
          </p:cNvPr>
          <p:cNvSpPr/>
          <p:nvPr/>
        </p:nvSpPr>
        <p:spPr>
          <a:xfrm>
            <a:off x="12119486" y="4851738"/>
            <a:ext cx="3019786" cy="2895600"/>
          </a:xfrm>
          <a:prstGeom prst="rect">
            <a:avLst/>
          </a:prstGeom>
          <a:blipFill rotWithShape="1">
            <a:blip r:embed="rId11"/>
            <a:srcRect/>
            <a:stretch>
              <a:fillRect t="-11000" b="-11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Rectangle 13">
            <a:extLst>
              <a:ext uri="{FF2B5EF4-FFF2-40B4-BE49-F238E27FC236}">
                <a16:creationId xmlns:a16="http://schemas.microsoft.com/office/drawing/2014/main" id="{79982239-836D-DC4E-B612-9F9F1671E7CE}"/>
              </a:ext>
            </a:extLst>
          </p:cNvPr>
          <p:cNvSpPr/>
          <p:nvPr/>
        </p:nvSpPr>
        <p:spPr>
          <a:xfrm>
            <a:off x="14531253" y="4632090"/>
            <a:ext cx="1544012" cy="369332"/>
          </a:xfrm>
          <a:prstGeom prst="rect">
            <a:avLst/>
          </a:prstGeom>
        </p:spPr>
        <p:txBody>
          <a:bodyPr wrap="none">
            <a:spAutoFit/>
          </a:bodyPr>
          <a:lstStyle/>
          <a:p>
            <a:r>
              <a:rPr lang="fr-FR" b="1" noProof="1">
                <a:solidFill>
                  <a:schemeClr val="bg2"/>
                </a:solidFill>
                <a:latin typeface="Times New Roman" panose="02020603050405020304" pitchFamily="18" charset="0"/>
                <a:cs typeface="Times New Roman" panose="02020603050405020304" pitchFamily="18" charset="0"/>
              </a:rPr>
              <a:t>Ependymome</a:t>
            </a:r>
            <a:endParaRPr lang="fr-FR" dirty="0">
              <a:solidFill>
                <a:schemeClr val="bg2"/>
              </a:solidFill>
            </a:endParaRPr>
          </a:p>
        </p:txBody>
      </p:sp>
      <p:sp>
        <p:nvSpPr>
          <p:cNvPr id="52" name="Rectangle 51">
            <a:extLst>
              <a:ext uri="{FF2B5EF4-FFF2-40B4-BE49-F238E27FC236}">
                <a16:creationId xmlns:a16="http://schemas.microsoft.com/office/drawing/2014/main" id="{102CA618-9913-B74D-BDD4-6E21C4748002}"/>
              </a:ext>
            </a:extLst>
          </p:cNvPr>
          <p:cNvSpPr/>
          <p:nvPr/>
        </p:nvSpPr>
        <p:spPr>
          <a:xfrm>
            <a:off x="7815802" y="7743283"/>
            <a:ext cx="2551235" cy="2578189"/>
          </a:xfrm>
          <a:prstGeom prst="rect">
            <a:avLst/>
          </a:prstGeom>
          <a:blipFill rotWithShape="1">
            <a:blip r:embed="rId12"/>
            <a:srcRect/>
            <a:stretch>
              <a:fillRect t="-9000" b="-9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3" name="Rectangle 52">
            <a:extLst>
              <a:ext uri="{FF2B5EF4-FFF2-40B4-BE49-F238E27FC236}">
                <a16:creationId xmlns:a16="http://schemas.microsoft.com/office/drawing/2014/main" id="{E734FEDA-41DC-E545-BE45-7AF0DF2154B7}"/>
              </a:ext>
            </a:extLst>
          </p:cNvPr>
          <p:cNvSpPr/>
          <p:nvPr/>
        </p:nvSpPr>
        <p:spPr>
          <a:xfrm>
            <a:off x="5213499" y="7743282"/>
            <a:ext cx="2641639" cy="2555587"/>
          </a:xfrm>
          <a:prstGeom prst="rect">
            <a:avLst/>
          </a:prstGeom>
          <a:blipFill rotWithShape="1">
            <a:blip r:embed="rId13">
              <a:extLst>
                <a:ext uri="{BEBA8EAE-BF5A-486C-A8C5-ECC9F3942E4B}">
                  <a14:imgProps xmlns:a14="http://schemas.microsoft.com/office/drawing/2010/main">
                    <a14:imgLayer r:embed="rId14">
                      <a14:imgEffect>
                        <a14:sharpenSoften amount="50000"/>
                      </a14:imgEffect>
                      <a14:imgEffect>
                        <a14:brightnessContrast bright="-20000"/>
                      </a14:imgEffect>
                    </a14:imgLayer>
                  </a14:imgProps>
                </a:ext>
              </a:extLst>
            </a:blip>
            <a:srcRect/>
            <a:stretch>
              <a:fillRect l="-6000" r="-6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6" name="Rectangle 55">
            <a:extLst>
              <a:ext uri="{FF2B5EF4-FFF2-40B4-BE49-F238E27FC236}">
                <a16:creationId xmlns:a16="http://schemas.microsoft.com/office/drawing/2014/main" id="{54FCFC06-BD24-624D-B041-F9C2504B7718}"/>
              </a:ext>
            </a:extLst>
          </p:cNvPr>
          <p:cNvSpPr/>
          <p:nvPr/>
        </p:nvSpPr>
        <p:spPr>
          <a:xfrm>
            <a:off x="10367037" y="7747335"/>
            <a:ext cx="2640403" cy="2578189"/>
          </a:xfrm>
          <a:prstGeom prst="rect">
            <a:avLst/>
          </a:prstGeom>
          <a:blipFill rotWithShape="1">
            <a:blip r:embed="rId15">
              <a:extLst>
                <a:ext uri="{BEBA8EAE-BF5A-486C-A8C5-ECC9F3942E4B}">
                  <a14:imgProps xmlns:a14="http://schemas.microsoft.com/office/drawing/2010/main">
                    <a14:imgLayer r:embed="rId16">
                      <a14:imgEffect>
                        <a14:sharpenSoften amount="50000"/>
                      </a14:imgEffect>
                      <a14:imgEffect>
                        <a14:brightnessContrast contrast="20000"/>
                      </a14:imgEffect>
                    </a14:imgLayer>
                  </a14:imgProps>
                </a:ext>
              </a:extLst>
            </a:blip>
            <a:srcRect/>
            <a:stretch>
              <a:fillRect t="-10000" b="-10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ectangle 58">
            <a:extLst>
              <a:ext uri="{FF2B5EF4-FFF2-40B4-BE49-F238E27FC236}">
                <a16:creationId xmlns:a16="http://schemas.microsoft.com/office/drawing/2014/main" id="{EC91FA16-2836-FF4B-9976-2B3BBF9A3B4E}"/>
              </a:ext>
            </a:extLst>
          </p:cNvPr>
          <p:cNvSpPr/>
          <p:nvPr/>
        </p:nvSpPr>
        <p:spPr>
          <a:xfrm>
            <a:off x="12969339" y="7747338"/>
            <a:ext cx="2670687" cy="2578189"/>
          </a:xfrm>
          <a:prstGeom prst="rect">
            <a:avLst/>
          </a:prstGeom>
          <a:blipFill rotWithShape="1">
            <a:blip r:embed="rId17">
              <a:extLst>
                <a:ext uri="{BEBA8EAE-BF5A-486C-A8C5-ECC9F3942E4B}">
                  <a14:imgProps xmlns:a14="http://schemas.microsoft.com/office/drawing/2010/main">
                    <a14:imgLayer r:embed="rId18">
                      <a14:imgEffect>
                        <a14:brightnessContrast contrast="20000"/>
                      </a14:imgEffect>
                    </a14:imgLayer>
                  </a14:imgProps>
                </a:ext>
              </a:extLst>
            </a:blip>
            <a:srcRect/>
            <a:stretch>
              <a:fillRect t="-15000" b="-15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0" name="Rectangle 59">
            <a:extLst>
              <a:ext uri="{FF2B5EF4-FFF2-40B4-BE49-F238E27FC236}">
                <a16:creationId xmlns:a16="http://schemas.microsoft.com/office/drawing/2014/main" id="{E6C5848C-0EBF-E144-B815-00845E18262B}"/>
              </a:ext>
            </a:extLst>
          </p:cNvPr>
          <p:cNvSpPr/>
          <p:nvPr/>
        </p:nvSpPr>
        <p:spPr>
          <a:xfrm>
            <a:off x="15629694" y="7747338"/>
            <a:ext cx="2670686" cy="2578189"/>
          </a:xfrm>
          <a:prstGeom prst="rect">
            <a:avLst/>
          </a:prstGeom>
          <a:blipFill rotWithShape="1">
            <a:blip r:embed="rId19">
              <a:extLst>
                <a:ext uri="{BEBA8EAE-BF5A-486C-A8C5-ECC9F3942E4B}">
                  <a14:imgProps xmlns:a14="http://schemas.microsoft.com/office/drawing/2010/main">
                    <a14:imgLayer r:embed="rId20">
                      <a14:imgEffect>
                        <a14:sharpenSoften amount="50000"/>
                      </a14:imgEffect>
                      <a14:imgEffect>
                        <a14:brightnessContrast bright="-20000" contrast="20000"/>
                      </a14:imgEffect>
                    </a14:imgLayer>
                  </a14:imgProps>
                </a:ext>
              </a:extLst>
            </a:blip>
            <a:srcRect/>
            <a:stretch>
              <a:fillRect t="-15000" b="-15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1" name="Rectangle 60">
            <a:extLst>
              <a:ext uri="{FF2B5EF4-FFF2-40B4-BE49-F238E27FC236}">
                <a16:creationId xmlns:a16="http://schemas.microsoft.com/office/drawing/2014/main" id="{42C19DCC-4E5C-0840-9C59-5D6FA64A0862}"/>
              </a:ext>
            </a:extLst>
          </p:cNvPr>
          <p:cNvSpPr/>
          <p:nvPr/>
        </p:nvSpPr>
        <p:spPr>
          <a:xfrm>
            <a:off x="4215673" y="5478944"/>
            <a:ext cx="685800" cy="533400"/>
          </a:xfrm>
          <a:prstGeom prst="rect">
            <a:avLst/>
          </a:prstGeom>
          <a:noFill/>
          <a:ln w="38100" cap="flat" cmpd="sng" algn="ctr">
            <a:solidFill>
              <a:schemeClr val="tx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fr-FR"/>
          </a:p>
        </p:txBody>
      </p:sp>
      <p:cxnSp>
        <p:nvCxnSpPr>
          <p:cNvPr id="62" name="Connecteur droit avec flèche 61">
            <a:extLst>
              <a:ext uri="{FF2B5EF4-FFF2-40B4-BE49-F238E27FC236}">
                <a16:creationId xmlns:a16="http://schemas.microsoft.com/office/drawing/2014/main" id="{F9948A9C-43CB-7F43-BB8B-6DE16A4CD161}"/>
              </a:ext>
            </a:extLst>
          </p:cNvPr>
          <p:cNvCxnSpPr>
            <a:cxnSpLocks/>
          </p:cNvCxnSpPr>
          <p:nvPr/>
        </p:nvCxnSpPr>
        <p:spPr>
          <a:xfrm>
            <a:off x="4909557" y="5787261"/>
            <a:ext cx="5533657" cy="1879424"/>
          </a:xfrm>
          <a:prstGeom prst="straightConnector1">
            <a:avLst/>
          </a:prstGeom>
          <a:ln w="1905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5739AEDD-8FC4-9848-BFEF-B6CCB21F6B12}"/>
              </a:ext>
            </a:extLst>
          </p:cNvPr>
          <p:cNvSpPr/>
          <p:nvPr/>
        </p:nvSpPr>
        <p:spPr>
          <a:xfrm>
            <a:off x="10406373" y="7751390"/>
            <a:ext cx="2737525" cy="369332"/>
          </a:xfrm>
          <a:prstGeom prst="rect">
            <a:avLst/>
          </a:prstGeom>
        </p:spPr>
        <p:txBody>
          <a:bodyPr wrap="square">
            <a:spAutoFit/>
          </a:bodyPr>
          <a:lstStyle/>
          <a:p>
            <a:r>
              <a:rPr lang="fr-FR" b="1" noProof="1">
                <a:solidFill>
                  <a:schemeClr val="bg2"/>
                </a:solidFill>
                <a:latin typeface="Times New Roman" panose="02020603050405020304" pitchFamily="18" charset="0"/>
                <a:cs typeface="Times New Roman" panose="02020603050405020304" pitchFamily="18" charset="0"/>
              </a:rPr>
              <a:t>Médulloblastome (PNET) </a:t>
            </a:r>
            <a:endParaRPr lang="fr-FR" dirty="0">
              <a:solidFill>
                <a:schemeClr val="bg2"/>
              </a:solidFill>
            </a:endParaRPr>
          </a:p>
        </p:txBody>
      </p:sp>
    </p:spTree>
    <p:extLst>
      <p:ext uri="{BB962C8B-B14F-4D97-AF65-F5344CB8AC3E}">
        <p14:creationId xmlns:p14="http://schemas.microsoft.com/office/powerpoint/2010/main" val="34810263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714</TotalTime>
  <Words>249</Words>
  <Application>Microsoft Macintosh PowerPoint</Application>
  <PresentationFormat>Personnalisé</PresentationFormat>
  <Paragraphs>79</Paragraphs>
  <Slides>5</Slides>
  <Notes>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Calibri</vt:lpstr>
      <vt:lpstr>Wingdings</vt:lpstr>
      <vt:lpstr>Arial</vt:lpstr>
      <vt:lpstr>Crimson Pro</vt:lpstr>
      <vt:lpstr>Noto Serif Display ExtraCondensed</vt:lpstr>
      <vt:lpstr>Times New Roman</vt:lpstr>
      <vt:lpstr>Office Theme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Stratégie Marketing Élégance Aspirationnelle en Noir et Blanc Vert Émeraude et Menthe</dc:title>
  <cp:lastModifiedBy>Microsoft Office User</cp:lastModifiedBy>
  <cp:revision>42</cp:revision>
  <dcterms:created xsi:type="dcterms:W3CDTF">2006-08-16T00:00:00Z</dcterms:created>
  <dcterms:modified xsi:type="dcterms:W3CDTF">2026-02-27T22:48:01Z</dcterms:modified>
  <dc:identifier>DAGu8Uv4pAo</dc:identifier>
</cp:coreProperties>
</file>