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0" r:id="rId2"/>
    <p:sldId id="271" r:id="rId3"/>
    <p:sldId id="273" r:id="rId4"/>
    <p:sldId id="256" r:id="rId5"/>
    <p:sldId id="257" r:id="rId6"/>
  </p:sldIdLst>
  <p:sldSz cx="12192000" cy="6858000"/>
  <p:notesSz cx="6858000" cy="9144000"/>
  <p:defaultTextStyle>
    <a:defPPr>
      <a:defRPr lang="f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3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AB024-2248-7E46-80A6-19C1FC112B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6F11C-0DCB-FA4C-B60E-2F5C53C715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67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92112dbc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c92112dbce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3c92112dbce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c92112dbc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c92112dbce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3c92112dbce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c92112dbc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c92112dbce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3c92112dbce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3E75B9-61E4-1506-DACA-88C69460D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32A251-B375-2479-81FD-AC87ECF3E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E4AE48-9EC9-7F4A-D2B3-AA2ACD14F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834D66-1D63-4B8E-BCDE-335E3D28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F5A5B0-A7DD-D70C-5E47-09491A7A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4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038A47-97ED-7B5E-571D-912E4AE73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70EC15-4EA4-7C9F-94A9-8D12591B0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7D5F41-77FF-7793-F11B-1B7445EE8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4A78EC-E025-F5A2-AC8E-ED2DB5D1D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E70A6-D565-1D70-7F58-DAED647B2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115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B27E13-8F36-170C-3EF3-D29706B18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D6301F-8E4B-CF93-B5B8-4E127D5D5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23BF8B-8ED0-F584-385B-B9C02E8DF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6C6C58-9249-100C-2945-9C28C185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B360F8-392A-EC4A-E0E0-3FB487B8F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59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B70B9-6829-7E77-0BC8-E59331C18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1CE52F-6957-F899-E6B9-5DCC59A2B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8E2780-3D21-08E3-A39C-AFA422ACC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D0BEBE4-361F-2B5A-7BF8-CA4CE11B1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F91B27-6A76-1ADD-DF97-F3F812BE1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A0348F-AE8B-78DD-AE06-32EB675A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87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52324-EC44-4876-E4CC-DE7232D42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3DC0AC-A95A-7EE8-13BE-7D97F95D1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041EE16-B85F-2370-BD42-AD76FA2E5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F8A607-D972-5B81-ADCA-22B864D61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FCC43B-BBD8-9B0B-E1DD-DF7C8018D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6BBFF3A-2DDF-3579-FD11-98E71ED6F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E1A8A04-7A4E-59E1-C303-0E27884C8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8ECF89-564E-412D-7BCA-0AA673B9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673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95D7D5-A3E0-DE2B-3C6F-EF94C45C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030C959-F735-D578-CA17-04EF78C1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915D85-294C-442B-E5E7-014E15BDA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0BEBCE-D8B4-8B8B-F066-A123453A4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88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248986C-7257-04FF-083E-B30272ED0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C249BC4-49AB-6B5D-B62E-B05FB1DF0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F072C0-B38A-8D1E-4716-91BF7F30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535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9E6A8-3509-C825-8002-3F5026EC8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26978F-DC25-A551-4441-1E9DFD2D2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81C1F3-1B6B-5437-258D-731148D4CD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ECE240-EBC0-0395-B8BE-424FA800E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EBBD18-0D11-55D7-F082-C829CD01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BCCF290-4CE6-8149-9406-1FE566382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52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561C5-679F-F7DC-1FA9-7DCE5F6D6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11D2E5-0B3A-C739-2D74-4F333AF20B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9AEE00-6B9D-EF79-AC52-BA2A83CE5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13C455-DE9F-F523-6298-38E7AC4D3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4C8A507-407B-07BA-7F29-132DA9E7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864A0D-1D30-073B-6222-9066B689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906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8A5066-8801-5C61-32F4-680621E83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743B71-1E05-FD6C-63A4-F80FA529E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A54183-2FD9-E437-527F-76667043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7A8DA7-E06F-BCAB-11A3-02EACBF1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32F5C0-14F9-462F-CED4-9CE9EAE0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65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1D0B293-96FC-F66E-712A-61D10FA15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44080D-E8F2-34FD-FD9B-3996908B8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70287-7552-C754-4889-013ABCF58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B19F69-69F3-0B2B-C5AB-E2AC0BB3D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F1D403-671E-0AE5-6271-D5C0D222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355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D0BE11-9B9A-B4E9-A3E7-C461C7782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3DDFBB-B8B3-C498-F50B-91382D697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FC281A-3CD3-29E8-4085-F872EA1CF9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0FDB8-257A-A143-8EFB-D1A5E59B732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049D3A-1235-EC8C-F675-6A258DE20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17FBF4-886D-E447-4EF6-AD2C02E02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D8449-CBD4-B848-8873-F8FE651AE8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40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D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7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8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0" descr="Améliorer cette diapositiv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554111-2B12-4AC3-02D9-A641CA710F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985A6E-4A9A-2B83-A427-DDBB07850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Google Shape;292;p36" descr="Améliorer cette diapositive">
            <a:extLst>
              <a:ext uri="{FF2B5EF4-FFF2-40B4-BE49-F238E27FC236}">
                <a16:creationId xmlns:a16="http://schemas.microsoft.com/office/drawing/2014/main" id="{B24FD161-E37D-3388-02D6-90212B72426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7016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E1AEE-C6B8-0985-37CB-C134E47DD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48DB55-46B4-C3E6-628A-DC6F19F2F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6828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Macintosh PowerPoint</Application>
  <PresentationFormat>Grand écran</PresentationFormat>
  <Paragraphs>3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2026-02-20T08:40:10Z</dcterms:created>
  <dcterms:modified xsi:type="dcterms:W3CDTF">2026-02-20T08:42:10Z</dcterms:modified>
</cp:coreProperties>
</file>