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3BBAD-18CA-4ECF-8762-BF2D187DF9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5D3968-8FCA-4D0A-B7C8-B367C55AA4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06182C-7AF1-4AD8-825E-14BADEC50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23D681-DBDB-4152-BBA0-982235CB3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10B1B-40EE-48DD-8B6D-FBB5DC413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73637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9836F-7AD9-4883-B87B-3C47A4ED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EA89DC-C747-4A0D-8354-D4AB76A44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3A1B10-3C9E-4774-9B68-7E2010CE4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9D4B2-F2EE-487A-AFDB-5BA20BE2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4675D-C29D-4A7B-B9A2-168A8E2E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1877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38CBE-9326-4BF0-ADC7-645AD43F6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B63F0-C75B-4AF2-9E31-852D75629C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F4B809-E12F-447F-98E6-7913C7715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F234B5-5ED3-4DE6-A609-C3CF194EB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5DDCF7-4831-410B-995F-9225D9A94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501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069E9-842A-4284-8663-3F1D531BE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867461-11C4-43CD-AFB2-58B7AE60D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E10D6-2048-4BA0-881F-3AB885D61F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B0EA1E-EF4C-4208-8870-11D64359D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A99B37-C7FC-444E-81BC-B5A0B91FF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7FFDC-E741-4272-9F52-EA4A9251A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2802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C6CED-FDA5-4DAF-AC58-F25FFD800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DEB7F-0951-49CA-BBAA-C4749FE9AC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4F1DE4-A9A8-4ED6-BF87-6B94FC32D2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244858-67EB-4A36-B59D-EA1D39B8ED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598E4F-AFBC-4374-902E-419D2077A3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3E7A92-F486-4943-97F5-8A2977B1A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202D93-AE39-4EBD-8B6B-145450783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85FD5A-CC86-4F98-99DD-AC0662A55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9148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4B07B-8AE6-4612-954A-A0E6E16B9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2FF006-7AB6-4EBB-A293-1B93474D3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97B18E-F278-4F7D-A69F-B8BABEB30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664E19-0F07-4F51-A5A4-6635CEEF2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9110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03DC2E-73C3-49AB-B6E4-20D9C3521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C0EEEBB-085A-48D5-827D-854CBCD2B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2248C2-3771-40E0-BA4E-88E4C8A0E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7157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0227E-9A31-47AC-B38C-6213F2D50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A6A4F1-15DC-4CEC-BAC4-55B3890FD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ABDB4E-90D6-46EC-9729-9B1DC5FD19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2BCD1A-C6CD-49C7-98B3-56DDF5A6A3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FEDD56-EECE-488E-9CE7-838094A67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C478CB-C4B0-4D2B-B9CF-6F82652B9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0567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875EA5-573A-4452-9264-A0A8D35C5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BF0F62-7BE1-4490-95B2-A5D11173C5B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4F28E-B139-476C-BD97-DBDE90D68C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E652B-3197-41DB-8AA0-E335368272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634072-14ED-432B-AD7A-00919B09D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804BEF-8607-4905-A94E-94897F99F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9401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71EE-6C09-48F3-94A5-852E24560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00FAB3-F00C-4F60-ACF3-74FB33B2C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8D3A97-AB1D-4287-835B-A5B64C6C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8B542A-6229-47AA-BD96-D20D553D0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26B52-A037-4653-A8E0-DFB36C024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937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B55E6C-3E94-44BD-9362-82153CF4C3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D7299-0788-4F5C-B34F-1E05B36DD5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18CF50-C734-4D16-B809-0789008B7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5177A1-520C-4E7F-8761-8D0539FC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5EFBBE-C8F3-4DC1-90B2-3F96166A2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092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FACB3B-9FF1-4DD7-A25D-96295AB7E8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753934-A070-4B3D-8DC5-157ACA9E9D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78E25-2847-4877-8F52-CBCC22DF3C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C3EAD-A3A7-408B-B5CE-411CABFD35BF}" type="datetimeFigureOut">
              <a:rPr lang="fr-FR" smtClean="0"/>
              <a:t>06/03/2026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E66B2-FA6D-4655-A894-D075D61C0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FA7BFA-4C5F-48BA-B490-EBAB5E2FEC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E882A6-B90B-4CA8-8632-3335928E616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223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F5544-1311-43B4-A898-B74899738C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4971" y="1506991"/>
            <a:ext cx="9405257" cy="2387600"/>
          </a:xfrm>
          <a:solidFill>
            <a:schemeClr val="tx1"/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rgbClr val="F17417"/>
                </a:solidFill>
              </a:rPr>
              <a:t>Les arthropathies hémophiliques : Approche radiologique pratique </a:t>
            </a:r>
          </a:p>
        </p:txBody>
      </p:sp>
    </p:spTree>
    <p:extLst>
      <p:ext uri="{BB962C8B-B14F-4D97-AF65-F5344CB8AC3E}">
        <p14:creationId xmlns:p14="http://schemas.microsoft.com/office/powerpoint/2010/main" val="185529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B0E2-8525-4EDE-8993-0196F764E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8714"/>
            <a:ext cx="7188200" cy="874371"/>
          </a:xfrm>
          <a:solidFill>
            <a:srgbClr val="F17417"/>
          </a:solidFill>
        </p:spPr>
        <p:txBody>
          <a:bodyPr>
            <a:normAutofit fontScale="90000"/>
          </a:bodyPr>
          <a:lstStyle/>
          <a:p>
            <a:r>
              <a:rPr lang="fr-FR" b="1" dirty="0">
                <a:solidFill>
                  <a:schemeClr val="bg1"/>
                </a:solidFill>
              </a:rPr>
              <a:t> Signes sur radiographie standard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F93E38-710F-4B45-99F4-66D196E52B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96" r="57165" b="14072"/>
          <a:stretch/>
        </p:blipFill>
        <p:spPr>
          <a:xfrm>
            <a:off x="1625599" y="1439163"/>
            <a:ext cx="3033485" cy="46038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3DB6B0-07D7-487A-A340-CF080C5BA13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5" t="14603" r="1" b="8360"/>
          <a:stretch/>
        </p:blipFill>
        <p:spPr>
          <a:xfrm>
            <a:off x="7532917" y="1439162"/>
            <a:ext cx="2953503" cy="4603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07CF582-A423-4020-8807-C75F3AFBB3D1}"/>
              </a:ext>
            </a:extLst>
          </p:cNvPr>
          <p:cNvSpPr txBox="1"/>
          <p:nvPr/>
        </p:nvSpPr>
        <p:spPr>
          <a:xfrm>
            <a:off x="3142341" y="6084000"/>
            <a:ext cx="6270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Pincement de l’interligne articulaire + géodes sous chondrales + épanchement de la bourse sous quadricipitale</a:t>
            </a:r>
          </a:p>
        </p:txBody>
      </p:sp>
    </p:spTree>
    <p:extLst>
      <p:ext uri="{BB962C8B-B14F-4D97-AF65-F5344CB8AC3E}">
        <p14:creationId xmlns:p14="http://schemas.microsoft.com/office/powerpoint/2010/main" val="3501799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24349-3D95-4349-8873-8AD8DE76C9B5}"/>
              </a:ext>
            </a:extLst>
          </p:cNvPr>
          <p:cNvSpPr txBox="1">
            <a:spLocks/>
          </p:cNvSpPr>
          <p:nvPr/>
        </p:nvSpPr>
        <p:spPr>
          <a:xfrm>
            <a:off x="838200" y="228714"/>
            <a:ext cx="3951514" cy="874371"/>
          </a:xfrm>
          <a:prstGeom prst="rect">
            <a:avLst/>
          </a:prstGeom>
          <a:solidFill>
            <a:srgbClr val="F17417"/>
          </a:solidFill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chemeClr val="bg1"/>
                </a:solidFill>
              </a:rPr>
              <a:t> Signes sur IRM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D644A1-89FD-4899-A01E-9D1C154373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3" y="1638050"/>
            <a:ext cx="3439005" cy="3581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DF03F8-910B-47E1-9960-7F7458BE2EC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452" b="4452"/>
          <a:stretch/>
        </p:blipFill>
        <p:spPr>
          <a:xfrm>
            <a:off x="4358735" y="1361786"/>
            <a:ext cx="3791479" cy="39581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C4554D3-DC62-4CEA-B16F-D2AC43527D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161" y="1538022"/>
            <a:ext cx="3210373" cy="37819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4E2FD85-D2AB-45C1-B188-408004093F3A}"/>
              </a:ext>
            </a:extLst>
          </p:cNvPr>
          <p:cNvSpPr txBox="1"/>
          <p:nvPr/>
        </p:nvSpPr>
        <p:spPr>
          <a:xfrm>
            <a:off x="2654930" y="5496214"/>
            <a:ext cx="7998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Pincement de l’interligne articulaire + géodes sous chondrales + épaississement pseudo-nodulaire de la synoviale articulaire, avec dépôts d’hémosidérine sur la séquence EG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9CC0C3-99C9-4F30-877C-344888CB2D85}"/>
              </a:ext>
            </a:extLst>
          </p:cNvPr>
          <p:cNvSpPr txBox="1"/>
          <p:nvPr/>
        </p:nvSpPr>
        <p:spPr>
          <a:xfrm>
            <a:off x="3591844" y="4731656"/>
            <a:ext cx="60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T1</a:t>
            </a:r>
            <a:endParaRPr lang="fr-FR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F573B2-19A0-45EE-AD5D-56C478A9AFFE}"/>
              </a:ext>
            </a:extLst>
          </p:cNvPr>
          <p:cNvSpPr txBox="1"/>
          <p:nvPr/>
        </p:nvSpPr>
        <p:spPr>
          <a:xfrm>
            <a:off x="7700270" y="4814333"/>
            <a:ext cx="60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DP</a:t>
            </a:r>
            <a:endParaRPr lang="fr-F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BF4A01-C3AD-4F80-91BB-C20328AA7073}"/>
              </a:ext>
            </a:extLst>
          </p:cNvPr>
          <p:cNvSpPr txBox="1"/>
          <p:nvPr/>
        </p:nvSpPr>
        <p:spPr>
          <a:xfrm>
            <a:off x="11187539" y="4900233"/>
            <a:ext cx="80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T2 EG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160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E5B02-80CD-424E-9B43-A478BD3FFA6C}"/>
              </a:ext>
            </a:extLst>
          </p:cNvPr>
          <p:cNvSpPr txBox="1">
            <a:spLocks/>
          </p:cNvSpPr>
          <p:nvPr/>
        </p:nvSpPr>
        <p:spPr>
          <a:xfrm>
            <a:off x="838200" y="228714"/>
            <a:ext cx="3951514" cy="874371"/>
          </a:xfrm>
          <a:prstGeom prst="rect">
            <a:avLst/>
          </a:prstGeom>
          <a:solidFill>
            <a:srgbClr val="F17417"/>
          </a:solidFill>
        </p:spPr>
        <p:txBody>
          <a:bodyPr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 dirty="0">
                <a:solidFill>
                  <a:schemeClr val="bg1"/>
                </a:solidFill>
              </a:rPr>
              <a:t> Signes sur IRM 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EB1923-D0C2-4F4B-A3E3-99E3F81BAB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2" t="2803" r="4291" b="2296"/>
          <a:stretch/>
        </p:blipFill>
        <p:spPr>
          <a:xfrm>
            <a:off x="972456" y="1447523"/>
            <a:ext cx="4667207" cy="43272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BB4B86-4B5E-4F41-BB0B-A2F12A9CC7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9613" y="1447523"/>
            <a:ext cx="4104159" cy="4327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A14CEC6-9D6A-4DF3-8F72-E50FD6DD263C}"/>
              </a:ext>
            </a:extLst>
          </p:cNvPr>
          <p:cNvSpPr txBox="1"/>
          <p:nvPr/>
        </p:nvSpPr>
        <p:spPr>
          <a:xfrm>
            <a:off x="10136831" y="5410477"/>
            <a:ext cx="806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T2 EG</a:t>
            </a:r>
            <a:endParaRPr lang="fr-F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84F74-6BCB-460F-B739-A7F65D301F78}"/>
              </a:ext>
            </a:extLst>
          </p:cNvPr>
          <p:cNvSpPr txBox="1"/>
          <p:nvPr/>
        </p:nvSpPr>
        <p:spPr>
          <a:xfrm>
            <a:off x="5048179" y="5281917"/>
            <a:ext cx="608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DP</a:t>
            </a:r>
            <a:endParaRPr lang="fr-FR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4D4753-F1A6-47A3-8103-E00F9A5D6AB2}"/>
              </a:ext>
            </a:extLst>
          </p:cNvPr>
          <p:cNvSpPr txBox="1"/>
          <p:nvPr/>
        </p:nvSpPr>
        <p:spPr>
          <a:xfrm>
            <a:off x="1973943" y="5982955"/>
            <a:ext cx="9085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Pincement de l’interligne articulaire + épaississement pseudo-nodulaire de la synoviale articulaire, avec dépôts d’hémosidérine sur la séquence EG + épanchement articulaire</a:t>
            </a:r>
          </a:p>
        </p:txBody>
      </p:sp>
    </p:spTree>
    <p:extLst>
      <p:ext uri="{BB962C8B-B14F-4D97-AF65-F5344CB8AC3E}">
        <p14:creationId xmlns:p14="http://schemas.microsoft.com/office/powerpoint/2010/main" val="32981191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90</Words>
  <Application>Microsoft Office PowerPoint</Application>
  <PresentationFormat>Widescreen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Les arthropathies hémophiliques : Approche radiologique pratique </vt:lpstr>
      <vt:lpstr> Signes sur radiographie standard :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arthropathies hémophiliques : Approche radiologique pratique</dc:title>
  <dc:creator>PC-SOUF</dc:creator>
  <cp:lastModifiedBy>PC-SOUF</cp:lastModifiedBy>
  <cp:revision>4</cp:revision>
  <dcterms:created xsi:type="dcterms:W3CDTF">2026-03-06T19:47:34Z</dcterms:created>
  <dcterms:modified xsi:type="dcterms:W3CDTF">2026-03-06T20:16:08Z</dcterms:modified>
</cp:coreProperties>
</file>