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72"/>
    <p:restoredTop sz="94670"/>
  </p:normalViewPr>
  <p:slideViewPr>
    <p:cSldViewPr snapToGrid="0">
      <p:cViewPr varScale="1">
        <p:scale>
          <a:sx n="85" d="100"/>
          <a:sy n="85" d="100"/>
        </p:scale>
        <p:origin x="208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139D75-2984-1D82-BC01-5029E53B93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C9F8D1-6AA8-3C1F-9197-A8BFD6558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CADAA1-BFC1-995A-387E-6DCF5E5BE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B8D653-8C20-60DF-C3A8-2701EB3E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DD9AD7-D090-20BD-D774-8F7858C73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43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184F4B-9175-2317-CADF-98FFF8C1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70DE33-7385-75BA-1D22-CB7BCE86C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4DEF39-0CBE-CEEA-98D4-CB4CE0E1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80FF39-445F-214A-8A9A-C2C874FCF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D448E7-FDE3-632B-7208-97396740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20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65168C-89B2-3D53-9EEA-C45223908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FC27A7-40A0-F0F4-53C9-B0903C878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2E642C-110B-6BB2-5B57-319301403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61C67A-4652-6BCE-5C28-46EA150CE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914DE6-1292-C2F9-2D00-3356057A7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013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DAEB76-0D79-DB2D-68CF-DF003B197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B453FA-28A7-D529-BE63-28382F3B4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83BF29-699A-DB48-5471-9F2A29B33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72D37B-C27A-51D5-A434-182E5BFD5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756686-46E9-F296-8849-F3513C9CA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D76E3A-3C63-FE2B-3F59-32FDE5D2E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376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04011B-93C5-65AC-DEE2-F015D37B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9455A4-311B-BAB9-1B0B-96E0A5273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BF1D42-5100-3A84-8C78-2E3378467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747924-08B9-CA7E-B765-893C34D22A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81A2F90-C139-112F-D683-7D5E504AAC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6B9D1C7-4DA7-2632-E878-B627D06A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E0ED35-56E1-4410-CFAB-58E989E8F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A8FF88B-09E6-C386-1241-9A6BFAD0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56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D36140-270B-09EB-CAA1-F2D5D772D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550F4F-3327-6C6C-DCF0-F45B211B1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564ED51-6B03-F83F-5BC0-3B538B35A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D4AB07-42A0-50DF-D5CD-900BE97CC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322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FA29423-2BF7-CFC1-E5F7-70FC48894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1B884EC-7920-C5F8-869A-3DA8925B3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5327F7-35BB-9F6F-11F1-6F6CA510A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88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1A2355-7A25-CD72-34DD-9524AEFDD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B8A4CF-584B-A416-C73E-C82525092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8A8AF5-B969-DFA8-ED00-2FA6603DC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011140-2A8A-3F4D-BA3B-6EBF43E00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09EAC6-0D08-E0FA-4184-91095A651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EC2914-7C5A-D1B6-0BD3-8D453E04E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06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458ED-DED7-4594-9F95-499DEFA8B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08C8FD-500E-C3CD-08A6-4D17A7A381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0118F3-FF98-6A03-9ABE-9F6D87C2C6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B0D227-812E-CDF4-D7F5-A9072399B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C5CEAD-AC1A-3D9B-5E06-66C3ACC14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FA12C1-B47E-A35F-C40C-11610149E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7545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4041F2-132F-8640-4F95-A43366204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B6645CA-CC61-67E2-25B8-A12030574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F7CBCB-032C-8E86-D86E-8454C852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B71314-95E6-F2C3-B8EA-82629BDEC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61793F-8A6E-94B8-7F2A-F98C5F2F9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750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BF4648-9385-DE37-BECF-E5A5DF2441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1FD7B4-5B80-6DC3-99CA-B2B331855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E017C-A750-9421-AAD0-266F01EC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4A5EBC-F160-BCC7-7FAF-A2056123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402DD9-851E-61F4-61B3-AE91BC6FA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534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863C20A-D6FF-4AFF-2644-56F3BDE8A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4381BE-CDB5-4EA8-D0E6-B74BB7CCB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0E5C84-0F78-96B3-FDDD-48D50EB612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C7AF1-D1B3-D04D-81B3-14446E69221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36001A-7626-3079-584F-72807B8605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6AD39E-899F-727D-14CE-3404480F01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248A3-D2B2-F647-A240-88ADFDE258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241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F706BD-EAE4-46FA-CD11-E7B996E11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2400" b="0" i="0" dirty="0">
                <a:effectLst/>
              </a:rPr>
              <a:t>Evolution du facteur de risque de mort par cancer en fonction de l’âge d’exposition</a:t>
            </a:r>
            <a:endParaRPr lang="fr-FR" sz="2400" dirty="0"/>
          </a:p>
        </p:txBody>
      </p:sp>
      <p:pic>
        <p:nvPicPr>
          <p:cNvPr id="1026" name="Picture 2" descr="Optimisation des doses en tomographie computérisée pédiatrique">
            <a:extLst>
              <a:ext uri="{FF2B5EF4-FFF2-40B4-BE49-F238E27FC236}">
                <a16:creationId xmlns:a16="http://schemas.microsoft.com/office/drawing/2014/main" id="{BF7F11B4-2296-4E9A-1D81-B31A141220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419" y="4353475"/>
            <a:ext cx="1286276" cy="126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ptimisation des doses en tomographie computérisée pédiatrique">
            <a:extLst>
              <a:ext uri="{FF2B5EF4-FFF2-40B4-BE49-F238E27FC236}">
                <a16:creationId xmlns:a16="http://schemas.microsoft.com/office/drawing/2014/main" id="{147BB0B2-0BED-45AC-7572-B45928103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120" y="1627496"/>
            <a:ext cx="4875254" cy="477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35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66D8D-6AFC-94E5-7639-23C157102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Paramètres d’acquisition optimisés : TDM cérébrale (0-15kg) 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B3A313A-D089-C683-86C2-02624699EB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5036" y="1825625"/>
            <a:ext cx="7181927" cy="4351338"/>
          </a:xfrm>
        </p:spPr>
      </p:pic>
    </p:spTree>
    <p:extLst>
      <p:ext uri="{BB962C8B-B14F-4D97-AF65-F5344CB8AC3E}">
        <p14:creationId xmlns:p14="http://schemas.microsoft.com/office/powerpoint/2010/main" val="2694170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489CBB-41B3-9961-2E26-61739F653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Paramètres d’acquisition optimisés : TDM thoracique (15-30kg)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3AB13D8-87A9-572C-687D-0721BA709D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341"/>
          <a:stretch/>
        </p:blipFill>
        <p:spPr>
          <a:xfrm>
            <a:off x="2755373" y="2188563"/>
            <a:ext cx="6681254" cy="3988399"/>
          </a:xfrm>
        </p:spPr>
      </p:pic>
    </p:spTree>
    <p:extLst>
      <p:ext uri="{BB962C8B-B14F-4D97-AF65-F5344CB8AC3E}">
        <p14:creationId xmlns:p14="http://schemas.microsoft.com/office/powerpoint/2010/main" val="41017822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33</Words>
  <Application>Microsoft Macintosh PowerPoint</Application>
  <PresentationFormat>Grand écran</PresentationFormat>
  <Paragraphs>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Evolution du facteur de risque de mort par cancer en fonction de l’âge d’exposition</vt:lpstr>
      <vt:lpstr>Paramètres d’acquisition optimisés : TDM cérébrale (0-15kg) :</vt:lpstr>
      <vt:lpstr>Paramètres d’acquisition optimisés : TDM thoracique (15-30kg)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 du facteur de risque de mort par cancer en fonction de l’âge d’exposition</dc:title>
  <dc:creator>Microsoft Office User</dc:creator>
  <cp:lastModifiedBy>Microsoft Office User</cp:lastModifiedBy>
  <cp:revision>5</cp:revision>
  <dcterms:created xsi:type="dcterms:W3CDTF">2026-02-28T14:05:23Z</dcterms:created>
  <dcterms:modified xsi:type="dcterms:W3CDTF">2026-02-28T20:46:59Z</dcterms:modified>
</cp:coreProperties>
</file>