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48" r:id="rId2"/>
  </p:sldMasterIdLst>
  <p:notesMasterIdLst>
    <p:notesMasterId r:id="rId8"/>
  </p:notesMasterIdLst>
  <p:sldIdLst>
    <p:sldId id="280" r:id="rId3"/>
    <p:sldId id="299" r:id="rId4"/>
    <p:sldId id="297" r:id="rId5"/>
    <p:sldId id="301" r:id="rId6"/>
    <p:sldId id="30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66D715-0603-BC2F-151E-885568DF52CD}" name="Sharmila MANASSE" initials="SM" userId="06aebb046a7c857e" providerId="Windows Live"/>
  <p188:author id="{F01DE1EE-A43C-90ED-4DDE-8B0B5B68C93F}" name="Augustin Gaudemer" initials="AG" userId="31ec7d26df9388b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BC2"/>
    <a:srgbClr val="FF9100"/>
    <a:srgbClr val="DCD0A6"/>
    <a:srgbClr val="D9D9D9"/>
    <a:srgbClr val="FFF5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e moyen 3 - 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AF606853-7671-496A-8E4F-DF71F8EC918B}" styleName="Style foncé 1 - Accentuation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58"/>
    <p:restoredTop sz="94787"/>
  </p:normalViewPr>
  <p:slideViewPr>
    <p:cSldViewPr snapToGrid="0">
      <p:cViewPr varScale="1">
        <p:scale>
          <a:sx n="98" d="100"/>
          <a:sy n="98" d="100"/>
        </p:scale>
        <p:origin x="11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15F884-F96A-40BA-89D9-8AA08350C352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9302E76-BEF8-4F61-A8B1-71A68EEF8DAB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Forme primaire</a:t>
          </a:r>
        </a:p>
      </dgm:t>
    </dgm:pt>
    <dgm:pt modelId="{0EDB39DB-74DB-4457-8945-B462F6F22A7A}" type="parTrans" cxnId="{2B3C9ECF-9C53-462C-B5E1-14B6CBD4DA7B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2DD751CF-7ECD-4591-90DF-340AAC979CE0}" type="sibTrans" cxnId="{2B3C9ECF-9C53-462C-B5E1-14B6CBD4DA7B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A365955F-8FCD-4610-BC8F-C9579F8ADB3B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Forme post-primaire</a:t>
          </a:r>
        </a:p>
      </dgm:t>
    </dgm:pt>
    <dgm:pt modelId="{F034B66B-87E9-4C2A-A349-837B4242CA76}" type="parTrans" cxnId="{DCE01625-923D-4C6A-B2E5-AD9B43E52E60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883BD47F-3E3D-4930-90CC-D07690842389}" type="sibTrans" cxnId="{DCE01625-923D-4C6A-B2E5-AD9B43E52E60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61A8E560-BC57-40C1-845E-AC216BAC67C1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Cavitations apicales</a:t>
          </a:r>
        </a:p>
      </dgm:t>
    </dgm:pt>
    <dgm:pt modelId="{505642C2-EACF-4254-8FFB-6F51C824BAAE}" type="parTrans" cxnId="{99020B6F-040A-419B-BDB1-ACF55EC3137A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0635FBF8-FD02-41B1-9301-4B61E13E946C}" type="sibTrans" cxnId="{99020B6F-040A-419B-BDB1-ACF55EC3137A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A5FE9EF8-B210-4BED-9DA6-313D66BE7B5C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Nodules et micronodules </a:t>
          </a:r>
          <a:r>
            <a:rPr lang="fr-FR" sz="1000" dirty="0" err="1">
              <a:solidFill>
                <a:schemeClr val="bg1"/>
              </a:solidFill>
            </a:rPr>
            <a:t>centrolobulaires</a:t>
          </a:r>
          <a:endParaRPr lang="fr-FR" sz="1000" dirty="0">
            <a:solidFill>
              <a:schemeClr val="bg1"/>
            </a:solidFill>
          </a:endParaRPr>
        </a:p>
      </dgm:t>
    </dgm:pt>
    <dgm:pt modelId="{B1EF1270-F441-4890-834B-2679834D7F1C}" type="parTrans" cxnId="{DD62F3DD-F3C7-42DD-9AAC-4F3A689695B6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030DBF62-B85C-46BA-B419-B29EA583084F}" type="sibTrans" cxnId="{DD62F3DD-F3C7-42DD-9AAC-4F3A689695B6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D74D33AD-8CCE-46ED-B78D-01FADE8C59EE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Miliaire</a:t>
          </a:r>
        </a:p>
      </dgm:t>
    </dgm:pt>
    <dgm:pt modelId="{0EC5FF5C-BCD0-401E-8A0D-0DE0500F1CB7}" type="parTrans" cxnId="{B5B28CE4-75DB-4F55-B322-984D47F81449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DEC7CA51-6E1A-4300-83C1-D902B1C6A2D4}" type="sibTrans" cxnId="{B5B28CE4-75DB-4F55-B322-984D47F81449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F6614FA6-0907-45B6-A041-F1929CD46DC7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Micronodules diffus</a:t>
          </a:r>
        </a:p>
      </dgm:t>
    </dgm:pt>
    <dgm:pt modelId="{DD3C52C7-5EB4-4039-985C-E81DC4A77619}" type="parTrans" cxnId="{DC8DE42B-E3F0-4C9A-8801-878D8178E8DB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45CDBE3F-76AF-423D-9137-286E752A72B7}" type="sibTrans" cxnId="{DC8DE42B-E3F0-4C9A-8801-878D8178E8DB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3246C7A0-5611-40A8-AA8B-CCEDFB4AA2D2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Distribution aléatoire</a:t>
          </a:r>
        </a:p>
      </dgm:t>
    </dgm:pt>
    <dgm:pt modelId="{35367273-7B06-491D-BB44-4045C238002C}" type="parTrans" cxnId="{DF442B7D-4BDD-4838-A3A6-B71B02459204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E4621978-C2B2-452F-88C8-22AEA4F653AF}" type="sibTrans" cxnId="{DF442B7D-4BDD-4838-A3A6-B71B02459204}">
      <dgm:prSet/>
      <dgm:spPr/>
      <dgm:t>
        <a:bodyPr/>
        <a:lstStyle/>
        <a:p>
          <a:endParaRPr lang="fr-FR" sz="3600">
            <a:solidFill>
              <a:schemeClr val="bg1"/>
            </a:solidFill>
          </a:endParaRPr>
        </a:p>
      </dgm:t>
    </dgm:pt>
    <dgm:pt modelId="{D9817668-CE02-43A0-935B-90FF32D7C80A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Condensations</a:t>
          </a:r>
        </a:p>
      </dgm:t>
    </dgm:pt>
    <dgm:pt modelId="{3C07A896-53F2-4D98-B55B-FDF4209C1623}" type="parTrans" cxnId="{CD800AC2-3265-435E-9FA5-7796F864D476}">
      <dgm:prSet/>
      <dgm:spPr/>
      <dgm:t>
        <a:bodyPr/>
        <a:lstStyle/>
        <a:p>
          <a:endParaRPr lang="fr-FR"/>
        </a:p>
      </dgm:t>
    </dgm:pt>
    <dgm:pt modelId="{91A537EB-A7DA-481E-8469-4F161F75881B}" type="sibTrans" cxnId="{CD800AC2-3265-435E-9FA5-7796F864D476}">
      <dgm:prSet/>
      <dgm:spPr/>
      <dgm:t>
        <a:bodyPr/>
        <a:lstStyle/>
        <a:p>
          <a:endParaRPr lang="fr-FR"/>
        </a:p>
      </dgm:t>
    </dgm:pt>
    <dgm:pt modelId="{FF84E468-A995-43D6-AC8E-72A6D91AD6ED}">
      <dgm:prSet phldrT="[Texte]" custT="1"/>
      <dgm:spPr/>
      <dgm:t>
        <a:bodyPr/>
        <a:lstStyle/>
        <a:p>
          <a:r>
            <a:rPr lang="fr-FR" sz="1000" dirty="0">
              <a:solidFill>
                <a:schemeClr val="bg1"/>
              </a:solidFill>
            </a:rPr>
            <a:t>Adénomégalies nécrotiques</a:t>
          </a:r>
        </a:p>
      </dgm:t>
    </dgm:pt>
    <dgm:pt modelId="{FD8FC97C-59FE-4549-8FB4-88D4D6A386BA}" type="parTrans" cxnId="{93D867B8-1477-4975-B693-6983EBD36044}">
      <dgm:prSet/>
      <dgm:spPr/>
      <dgm:t>
        <a:bodyPr/>
        <a:lstStyle/>
        <a:p>
          <a:endParaRPr lang="fr-FR"/>
        </a:p>
      </dgm:t>
    </dgm:pt>
    <dgm:pt modelId="{88D5A196-4309-4D67-A06C-9F52DBF06FD4}" type="sibTrans" cxnId="{93D867B8-1477-4975-B693-6983EBD36044}">
      <dgm:prSet/>
      <dgm:spPr/>
      <dgm:t>
        <a:bodyPr/>
        <a:lstStyle/>
        <a:p>
          <a:endParaRPr lang="fr-FR"/>
        </a:p>
      </dgm:t>
    </dgm:pt>
    <dgm:pt modelId="{368B0D80-F600-4DB8-B2D1-60E052280B8D}" type="pres">
      <dgm:prSet presAssocID="{A715F884-F96A-40BA-89D9-8AA08350C352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5B7055F-8BA8-45BC-B61C-A90A1B726789}" type="pres">
      <dgm:prSet presAssocID="{69302E76-BEF8-4F61-A8B1-71A68EEF8DAB}" presName="hierRoot1" presStyleCnt="0">
        <dgm:presLayoutVars>
          <dgm:hierBranch val="init"/>
        </dgm:presLayoutVars>
      </dgm:prSet>
      <dgm:spPr/>
    </dgm:pt>
    <dgm:pt modelId="{E48DF8A7-30E3-41AE-AF69-9916EF906B72}" type="pres">
      <dgm:prSet presAssocID="{69302E76-BEF8-4F61-A8B1-71A68EEF8DAB}" presName="rootComposite1" presStyleCnt="0"/>
      <dgm:spPr/>
    </dgm:pt>
    <dgm:pt modelId="{3057259F-C66D-4B20-8757-2AFB158C1C84}" type="pres">
      <dgm:prSet presAssocID="{69302E76-BEF8-4F61-A8B1-71A68EEF8DAB}" presName="rootText1" presStyleLbl="alignAcc1" presStyleIdx="0" presStyleCnt="0">
        <dgm:presLayoutVars>
          <dgm:chPref val="3"/>
        </dgm:presLayoutVars>
      </dgm:prSet>
      <dgm:spPr/>
    </dgm:pt>
    <dgm:pt modelId="{0304F0B2-1E51-4673-888D-4A5E89F2FA32}" type="pres">
      <dgm:prSet presAssocID="{69302E76-BEF8-4F61-A8B1-71A68EEF8DAB}" presName="topArc1" presStyleLbl="parChTrans1D1" presStyleIdx="0" presStyleCnt="18"/>
      <dgm:spPr/>
    </dgm:pt>
    <dgm:pt modelId="{87C4C860-DEF2-4174-97B1-1959B2F024D9}" type="pres">
      <dgm:prSet presAssocID="{69302E76-BEF8-4F61-A8B1-71A68EEF8DAB}" presName="bottomArc1" presStyleLbl="parChTrans1D1" presStyleIdx="1" presStyleCnt="18"/>
      <dgm:spPr/>
    </dgm:pt>
    <dgm:pt modelId="{91CAD59E-FA07-47EA-8778-71331DCBF569}" type="pres">
      <dgm:prSet presAssocID="{69302E76-BEF8-4F61-A8B1-71A68EEF8DAB}" presName="topConnNode1" presStyleLbl="node1" presStyleIdx="0" presStyleCnt="0"/>
      <dgm:spPr/>
    </dgm:pt>
    <dgm:pt modelId="{B4A9A203-4F2F-41E5-A091-9F86AE4E707C}" type="pres">
      <dgm:prSet presAssocID="{69302E76-BEF8-4F61-A8B1-71A68EEF8DAB}" presName="hierChild2" presStyleCnt="0"/>
      <dgm:spPr/>
    </dgm:pt>
    <dgm:pt modelId="{F2B8B0AF-7FBF-44CD-8F9A-C3A23C48419E}" type="pres">
      <dgm:prSet presAssocID="{3C07A896-53F2-4D98-B55B-FDF4209C1623}" presName="Name28" presStyleLbl="parChTrans1D2" presStyleIdx="0" presStyleCnt="6"/>
      <dgm:spPr/>
    </dgm:pt>
    <dgm:pt modelId="{6886DA5E-2753-464D-8B91-3E42979EA2F2}" type="pres">
      <dgm:prSet presAssocID="{D9817668-CE02-43A0-935B-90FF32D7C80A}" presName="hierRoot2" presStyleCnt="0">
        <dgm:presLayoutVars>
          <dgm:hierBranch val="init"/>
        </dgm:presLayoutVars>
      </dgm:prSet>
      <dgm:spPr/>
    </dgm:pt>
    <dgm:pt modelId="{1160212D-2797-4D07-9BA5-7E32F8CFD0F6}" type="pres">
      <dgm:prSet presAssocID="{D9817668-CE02-43A0-935B-90FF32D7C80A}" presName="rootComposite2" presStyleCnt="0"/>
      <dgm:spPr/>
    </dgm:pt>
    <dgm:pt modelId="{D85C6188-BB87-4887-BA0C-1950EF99DAD9}" type="pres">
      <dgm:prSet presAssocID="{D9817668-CE02-43A0-935B-90FF32D7C80A}" presName="rootText2" presStyleLbl="alignAcc1" presStyleIdx="0" presStyleCnt="0" custScaleX="111808">
        <dgm:presLayoutVars>
          <dgm:chPref val="3"/>
        </dgm:presLayoutVars>
      </dgm:prSet>
      <dgm:spPr/>
    </dgm:pt>
    <dgm:pt modelId="{00AD6DE4-5EA7-49DE-8055-976F7FAFF450}" type="pres">
      <dgm:prSet presAssocID="{D9817668-CE02-43A0-935B-90FF32D7C80A}" presName="topArc2" presStyleLbl="parChTrans1D1" presStyleIdx="2" presStyleCnt="18"/>
      <dgm:spPr/>
    </dgm:pt>
    <dgm:pt modelId="{4BE0C528-FD50-4622-B1A0-1574F219FEDB}" type="pres">
      <dgm:prSet presAssocID="{D9817668-CE02-43A0-935B-90FF32D7C80A}" presName="bottomArc2" presStyleLbl="parChTrans1D1" presStyleIdx="3" presStyleCnt="18"/>
      <dgm:spPr/>
    </dgm:pt>
    <dgm:pt modelId="{D14B7F93-5A40-4909-88D1-F55890768734}" type="pres">
      <dgm:prSet presAssocID="{D9817668-CE02-43A0-935B-90FF32D7C80A}" presName="topConnNode2" presStyleLbl="node2" presStyleIdx="0" presStyleCnt="0"/>
      <dgm:spPr/>
    </dgm:pt>
    <dgm:pt modelId="{176A95CB-4E3F-48A2-B7AF-82E066D9FF2D}" type="pres">
      <dgm:prSet presAssocID="{D9817668-CE02-43A0-935B-90FF32D7C80A}" presName="hierChild4" presStyleCnt="0"/>
      <dgm:spPr/>
    </dgm:pt>
    <dgm:pt modelId="{74FDA087-4BD9-44AE-9A5F-48216820C01B}" type="pres">
      <dgm:prSet presAssocID="{D9817668-CE02-43A0-935B-90FF32D7C80A}" presName="hierChild5" presStyleCnt="0"/>
      <dgm:spPr/>
    </dgm:pt>
    <dgm:pt modelId="{272C1874-706E-47AC-9690-16334B39B2EF}" type="pres">
      <dgm:prSet presAssocID="{FD8FC97C-59FE-4549-8FB4-88D4D6A386BA}" presName="Name28" presStyleLbl="parChTrans1D2" presStyleIdx="1" presStyleCnt="6"/>
      <dgm:spPr/>
    </dgm:pt>
    <dgm:pt modelId="{2AFC572A-479A-4DEF-9350-E75449DE6B48}" type="pres">
      <dgm:prSet presAssocID="{FF84E468-A995-43D6-AC8E-72A6D91AD6ED}" presName="hierRoot2" presStyleCnt="0">
        <dgm:presLayoutVars>
          <dgm:hierBranch val="init"/>
        </dgm:presLayoutVars>
      </dgm:prSet>
      <dgm:spPr/>
    </dgm:pt>
    <dgm:pt modelId="{0A22DA6B-C06E-44BB-91D0-61F55BC1D585}" type="pres">
      <dgm:prSet presAssocID="{FF84E468-A995-43D6-AC8E-72A6D91AD6ED}" presName="rootComposite2" presStyleCnt="0"/>
      <dgm:spPr/>
    </dgm:pt>
    <dgm:pt modelId="{A0FE73E1-63EB-40BB-BDA5-8978457ABCF2}" type="pres">
      <dgm:prSet presAssocID="{FF84E468-A995-43D6-AC8E-72A6D91AD6ED}" presName="rootText2" presStyleLbl="alignAcc1" presStyleIdx="0" presStyleCnt="0" custScaleX="111929">
        <dgm:presLayoutVars>
          <dgm:chPref val="3"/>
        </dgm:presLayoutVars>
      </dgm:prSet>
      <dgm:spPr/>
    </dgm:pt>
    <dgm:pt modelId="{3B14AB1A-6FCF-49E5-9369-8778D0BBE88A}" type="pres">
      <dgm:prSet presAssocID="{FF84E468-A995-43D6-AC8E-72A6D91AD6ED}" presName="topArc2" presStyleLbl="parChTrans1D1" presStyleIdx="4" presStyleCnt="18"/>
      <dgm:spPr/>
    </dgm:pt>
    <dgm:pt modelId="{5A20ECCA-D617-428D-8A3B-3973C78E9AD7}" type="pres">
      <dgm:prSet presAssocID="{FF84E468-A995-43D6-AC8E-72A6D91AD6ED}" presName="bottomArc2" presStyleLbl="parChTrans1D1" presStyleIdx="5" presStyleCnt="18"/>
      <dgm:spPr/>
    </dgm:pt>
    <dgm:pt modelId="{022BF888-8709-409A-A76F-FFE33293F8C0}" type="pres">
      <dgm:prSet presAssocID="{FF84E468-A995-43D6-AC8E-72A6D91AD6ED}" presName="topConnNode2" presStyleLbl="node2" presStyleIdx="0" presStyleCnt="0"/>
      <dgm:spPr/>
    </dgm:pt>
    <dgm:pt modelId="{478858A1-DE95-4686-89FC-57EF2AA5F7BD}" type="pres">
      <dgm:prSet presAssocID="{FF84E468-A995-43D6-AC8E-72A6D91AD6ED}" presName="hierChild4" presStyleCnt="0"/>
      <dgm:spPr/>
    </dgm:pt>
    <dgm:pt modelId="{A9E514B4-78B4-4495-BEA7-EFCEB1C4CBBA}" type="pres">
      <dgm:prSet presAssocID="{FF84E468-A995-43D6-AC8E-72A6D91AD6ED}" presName="hierChild5" presStyleCnt="0"/>
      <dgm:spPr/>
    </dgm:pt>
    <dgm:pt modelId="{E1B93359-5C81-4AE2-B02B-4332CEF2F24E}" type="pres">
      <dgm:prSet presAssocID="{69302E76-BEF8-4F61-A8B1-71A68EEF8DAB}" presName="hierChild3" presStyleCnt="0"/>
      <dgm:spPr/>
    </dgm:pt>
    <dgm:pt modelId="{BA48B7E0-D83A-4160-B8E4-D58AF2B65880}" type="pres">
      <dgm:prSet presAssocID="{A365955F-8FCD-4610-BC8F-C9579F8ADB3B}" presName="hierRoot1" presStyleCnt="0">
        <dgm:presLayoutVars>
          <dgm:hierBranch val="init"/>
        </dgm:presLayoutVars>
      </dgm:prSet>
      <dgm:spPr/>
    </dgm:pt>
    <dgm:pt modelId="{69A2FAF9-558D-457B-8F2C-BA60DF6B4774}" type="pres">
      <dgm:prSet presAssocID="{A365955F-8FCD-4610-BC8F-C9579F8ADB3B}" presName="rootComposite1" presStyleCnt="0"/>
      <dgm:spPr/>
    </dgm:pt>
    <dgm:pt modelId="{D6CF5CC2-773D-42FC-A598-B8E64C037ABD}" type="pres">
      <dgm:prSet presAssocID="{A365955F-8FCD-4610-BC8F-C9579F8ADB3B}" presName="rootText1" presStyleLbl="alignAcc1" presStyleIdx="0" presStyleCnt="0">
        <dgm:presLayoutVars>
          <dgm:chPref val="3"/>
        </dgm:presLayoutVars>
      </dgm:prSet>
      <dgm:spPr/>
    </dgm:pt>
    <dgm:pt modelId="{FB2EB934-296D-4CCE-9ADA-20FAEED43246}" type="pres">
      <dgm:prSet presAssocID="{A365955F-8FCD-4610-BC8F-C9579F8ADB3B}" presName="topArc1" presStyleLbl="parChTrans1D1" presStyleIdx="6" presStyleCnt="18"/>
      <dgm:spPr/>
    </dgm:pt>
    <dgm:pt modelId="{3279E6F0-BC69-4215-9BFB-FD58C3F46AB7}" type="pres">
      <dgm:prSet presAssocID="{A365955F-8FCD-4610-BC8F-C9579F8ADB3B}" presName="bottomArc1" presStyleLbl="parChTrans1D1" presStyleIdx="7" presStyleCnt="18"/>
      <dgm:spPr/>
    </dgm:pt>
    <dgm:pt modelId="{D75A2A9A-A637-49D8-AD98-368D4DCBAD50}" type="pres">
      <dgm:prSet presAssocID="{A365955F-8FCD-4610-BC8F-C9579F8ADB3B}" presName="topConnNode1" presStyleLbl="node1" presStyleIdx="0" presStyleCnt="0"/>
      <dgm:spPr/>
    </dgm:pt>
    <dgm:pt modelId="{7878FC1F-2E74-43A4-A1EA-82FA0A334D0C}" type="pres">
      <dgm:prSet presAssocID="{A365955F-8FCD-4610-BC8F-C9579F8ADB3B}" presName="hierChild2" presStyleCnt="0"/>
      <dgm:spPr/>
    </dgm:pt>
    <dgm:pt modelId="{339539C4-9DED-4E86-BC77-9C30817A31C4}" type="pres">
      <dgm:prSet presAssocID="{505642C2-EACF-4254-8FFB-6F51C824BAAE}" presName="Name28" presStyleLbl="parChTrans1D2" presStyleIdx="2" presStyleCnt="6"/>
      <dgm:spPr/>
    </dgm:pt>
    <dgm:pt modelId="{800C2B3E-D350-4917-9A69-B7C9BDC1BE40}" type="pres">
      <dgm:prSet presAssocID="{61A8E560-BC57-40C1-845E-AC216BAC67C1}" presName="hierRoot2" presStyleCnt="0">
        <dgm:presLayoutVars>
          <dgm:hierBranch val="init"/>
        </dgm:presLayoutVars>
      </dgm:prSet>
      <dgm:spPr/>
    </dgm:pt>
    <dgm:pt modelId="{313FE510-83F6-4333-A961-013FD74C53D8}" type="pres">
      <dgm:prSet presAssocID="{61A8E560-BC57-40C1-845E-AC216BAC67C1}" presName="rootComposite2" presStyleCnt="0"/>
      <dgm:spPr/>
    </dgm:pt>
    <dgm:pt modelId="{09F76573-3872-469D-AB3D-D6E181401C4D}" type="pres">
      <dgm:prSet presAssocID="{61A8E560-BC57-40C1-845E-AC216BAC67C1}" presName="rootText2" presStyleLbl="alignAcc1" presStyleIdx="0" presStyleCnt="0">
        <dgm:presLayoutVars>
          <dgm:chPref val="3"/>
        </dgm:presLayoutVars>
      </dgm:prSet>
      <dgm:spPr/>
    </dgm:pt>
    <dgm:pt modelId="{1BDC64AE-D03F-40A0-8462-FBE971616E26}" type="pres">
      <dgm:prSet presAssocID="{61A8E560-BC57-40C1-845E-AC216BAC67C1}" presName="topArc2" presStyleLbl="parChTrans1D1" presStyleIdx="8" presStyleCnt="18"/>
      <dgm:spPr/>
    </dgm:pt>
    <dgm:pt modelId="{CD40F2DF-699B-43AC-AAB6-F5E5AD84A743}" type="pres">
      <dgm:prSet presAssocID="{61A8E560-BC57-40C1-845E-AC216BAC67C1}" presName="bottomArc2" presStyleLbl="parChTrans1D1" presStyleIdx="9" presStyleCnt="18"/>
      <dgm:spPr/>
    </dgm:pt>
    <dgm:pt modelId="{00A579F0-5409-4E19-BD47-38065AA29306}" type="pres">
      <dgm:prSet presAssocID="{61A8E560-BC57-40C1-845E-AC216BAC67C1}" presName="topConnNode2" presStyleLbl="node2" presStyleIdx="0" presStyleCnt="0"/>
      <dgm:spPr/>
    </dgm:pt>
    <dgm:pt modelId="{A3C08006-F205-4E6A-99F7-A859D6622BB8}" type="pres">
      <dgm:prSet presAssocID="{61A8E560-BC57-40C1-845E-AC216BAC67C1}" presName="hierChild4" presStyleCnt="0"/>
      <dgm:spPr/>
    </dgm:pt>
    <dgm:pt modelId="{354E007E-5659-43D5-B64B-0DCF12DB014B}" type="pres">
      <dgm:prSet presAssocID="{61A8E560-BC57-40C1-845E-AC216BAC67C1}" presName="hierChild5" presStyleCnt="0"/>
      <dgm:spPr/>
    </dgm:pt>
    <dgm:pt modelId="{A4FB54B4-D2FC-4BB7-BEA8-707A554F9ED4}" type="pres">
      <dgm:prSet presAssocID="{B1EF1270-F441-4890-834B-2679834D7F1C}" presName="Name28" presStyleLbl="parChTrans1D2" presStyleIdx="3" presStyleCnt="6"/>
      <dgm:spPr/>
    </dgm:pt>
    <dgm:pt modelId="{847AFF41-DD16-463A-B7E7-22919F364AFB}" type="pres">
      <dgm:prSet presAssocID="{A5FE9EF8-B210-4BED-9DA6-313D66BE7B5C}" presName="hierRoot2" presStyleCnt="0">
        <dgm:presLayoutVars>
          <dgm:hierBranch val="init"/>
        </dgm:presLayoutVars>
      </dgm:prSet>
      <dgm:spPr/>
    </dgm:pt>
    <dgm:pt modelId="{2D910372-292E-444E-86B3-D25F00510938}" type="pres">
      <dgm:prSet presAssocID="{A5FE9EF8-B210-4BED-9DA6-313D66BE7B5C}" presName="rootComposite2" presStyleCnt="0"/>
      <dgm:spPr/>
    </dgm:pt>
    <dgm:pt modelId="{8F8B9DE4-9D6D-4248-B285-095F288BADA9}" type="pres">
      <dgm:prSet presAssocID="{A5FE9EF8-B210-4BED-9DA6-313D66BE7B5C}" presName="rootText2" presStyleLbl="alignAcc1" presStyleIdx="0" presStyleCnt="0" custScaleX="114080">
        <dgm:presLayoutVars>
          <dgm:chPref val="3"/>
        </dgm:presLayoutVars>
      </dgm:prSet>
      <dgm:spPr/>
    </dgm:pt>
    <dgm:pt modelId="{15A08656-5DF6-4137-BC49-C693CD8163AA}" type="pres">
      <dgm:prSet presAssocID="{A5FE9EF8-B210-4BED-9DA6-313D66BE7B5C}" presName="topArc2" presStyleLbl="parChTrans1D1" presStyleIdx="10" presStyleCnt="18"/>
      <dgm:spPr/>
    </dgm:pt>
    <dgm:pt modelId="{8D6232F4-AC76-4BBD-930E-A0C9BE28EA61}" type="pres">
      <dgm:prSet presAssocID="{A5FE9EF8-B210-4BED-9DA6-313D66BE7B5C}" presName="bottomArc2" presStyleLbl="parChTrans1D1" presStyleIdx="11" presStyleCnt="18"/>
      <dgm:spPr/>
    </dgm:pt>
    <dgm:pt modelId="{8B94CCBB-FFD0-415C-99D6-BAE4DE4EB24B}" type="pres">
      <dgm:prSet presAssocID="{A5FE9EF8-B210-4BED-9DA6-313D66BE7B5C}" presName="topConnNode2" presStyleLbl="node2" presStyleIdx="0" presStyleCnt="0"/>
      <dgm:spPr/>
    </dgm:pt>
    <dgm:pt modelId="{CA7F358C-4C30-4119-8315-1294D704D5EB}" type="pres">
      <dgm:prSet presAssocID="{A5FE9EF8-B210-4BED-9DA6-313D66BE7B5C}" presName="hierChild4" presStyleCnt="0"/>
      <dgm:spPr/>
    </dgm:pt>
    <dgm:pt modelId="{9135D13C-8D67-4936-ACBD-97F51AA9207E}" type="pres">
      <dgm:prSet presAssocID="{A5FE9EF8-B210-4BED-9DA6-313D66BE7B5C}" presName="hierChild5" presStyleCnt="0"/>
      <dgm:spPr/>
    </dgm:pt>
    <dgm:pt modelId="{4CADC8CE-B9D7-4B47-AE8B-D2B6BFC59660}" type="pres">
      <dgm:prSet presAssocID="{A365955F-8FCD-4610-BC8F-C9579F8ADB3B}" presName="hierChild3" presStyleCnt="0"/>
      <dgm:spPr/>
    </dgm:pt>
    <dgm:pt modelId="{91300627-3D0B-48FC-855A-AA2E80F4AE1E}" type="pres">
      <dgm:prSet presAssocID="{D74D33AD-8CCE-46ED-B78D-01FADE8C59EE}" presName="hierRoot1" presStyleCnt="0">
        <dgm:presLayoutVars>
          <dgm:hierBranch val="init"/>
        </dgm:presLayoutVars>
      </dgm:prSet>
      <dgm:spPr/>
    </dgm:pt>
    <dgm:pt modelId="{4BDA1222-C382-47EE-877D-D606E44674D0}" type="pres">
      <dgm:prSet presAssocID="{D74D33AD-8CCE-46ED-B78D-01FADE8C59EE}" presName="rootComposite1" presStyleCnt="0"/>
      <dgm:spPr/>
    </dgm:pt>
    <dgm:pt modelId="{E61EC58A-9E7E-4B07-8A99-8D25A36516CA}" type="pres">
      <dgm:prSet presAssocID="{D74D33AD-8CCE-46ED-B78D-01FADE8C59EE}" presName="rootText1" presStyleLbl="alignAcc1" presStyleIdx="0" presStyleCnt="0">
        <dgm:presLayoutVars>
          <dgm:chPref val="3"/>
        </dgm:presLayoutVars>
      </dgm:prSet>
      <dgm:spPr/>
    </dgm:pt>
    <dgm:pt modelId="{82EBE9C7-711E-489E-809D-F55A1A80EED0}" type="pres">
      <dgm:prSet presAssocID="{D74D33AD-8CCE-46ED-B78D-01FADE8C59EE}" presName="topArc1" presStyleLbl="parChTrans1D1" presStyleIdx="12" presStyleCnt="18"/>
      <dgm:spPr/>
    </dgm:pt>
    <dgm:pt modelId="{B43D2B1E-A7BD-473A-A844-4D415153D71C}" type="pres">
      <dgm:prSet presAssocID="{D74D33AD-8CCE-46ED-B78D-01FADE8C59EE}" presName="bottomArc1" presStyleLbl="parChTrans1D1" presStyleIdx="13" presStyleCnt="18"/>
      <dgm:spPr/>
    </dgm:pt>
    <dgm:pt modelId="{E73866D7-B7DC-4B63-9A82-11AE1353B8DE}" type="pres">
      <dgm:prSet presAssocID="{D74D33AD-8CCE-46ED-B78D-01FADE8C59EE}" presName="topConnNode1" presStyleLbl="node1" presStyleIdx="0" presStyleCnt="0"/>
      <dgm:spPr/>
    </dgm:pt>
    <dgm:pt modelId="{E7A75F7B-3CBE-45FD-BF60-D4CEE7E07A38}" type="pres">
      <dgm:prSet presAssocID="{D74D33AD-8CCE-46ED-B78D-01FADE8C59EE}" presName="hierChild2" presStyleCnt="0"/>
      <dgm:spPr/>
    </dgm:pt>
    <dgm:pt modelId="{4D592560-14A3-49F7-8048-61CD36727668}" type="pres">
      <dgm:prSet presAssocID="{DD3C52C7-5EB4-4039-985C-E81DC4A77619}" presName="Name28" presStyleLbl="parChTrans1D2" presStyleIdx="4" presStyleCnt="6"/>
      <dgm:spPr/>
    </dgm:pt>
    <dgm:pt modelId="{2D3F4E83-7F3E-4D81-87EE-DA7D67DE678B}" type="pres">
      <dgm:prSet presAssocID="{F6614FA6-0907-45B6-A041-F1929CD46DC7}" presName="hierRoot2" presStyleCnt="0">
        <dgm:presLayoutVars>
          <dgm:hierBranch val="init"/>
        </dgm:presLayoutVars>
      </dgm:prSet>
      <dgm:spPr/>
    </dgm:pt>
    <dgm:pt modelId="{5DE1E69E-04BC-450B-81AA-10099CA8D29E}" type="pres">
      <dgm:prSet presAssocID="{F6614FA6-0907-45B6-A041-F1929CD46DC7}" presName="rootComposite2" presStyleCnt="0"/>
      <dgm:spPr/>
    </dgm:pt>
    <dgm:pt modelId="{44BE21AD-3601-4EA6-9492-F8DF5A68C8B4}" type="pres">
      <dgm:prSet presAssocID="{F6614FA6-0907-45B6-A041-F1929CD46DC7}" presName="rootText2" presStyleLbl="alignAcc1" presStyleIdx="0" presStyleCnt="0">
        <dgm:presLayoutVars>
          <dgm:chPref val="3"/>
        </dgm:presLayoutVars>
      </dgm:prSet>
      <dgm:spPr/>
    </dgm:pt>
    <dgm:pt modelId="{D24FFC0D-66A8-48DE-9CCA-B91A8FD6DFAC}" type="pres">
      <dgm:prSet presAssocID="{F6614FA6-0907-45B6-A041-F1929CD46DC7}" presName="topArc2" presStyleLbl="parChTrans1D1" presStyleIdx="14" presStyleCnt="18"/>
      <dgm:spPr/>
    </dgm:pt>
    <dgm:pt modelId="{C020B9C6-0EB3-4FBD-ACB0-9063C444C3F2}" type="pres">
      <dgm:prSet presAssocID="{F6614FA6-0907-45B6-A041-F1929CD46DC7}" presName="bottomArc2" presStyleLbl="parChTrans1D1" presStyleIdx="15" presStyleCnt="18"/>
      <dgm:spPr/>
    </dgm:pt>
    <dgm:pt modelId="{AF3F1E32-7950-4056-B479-826B460C3A63}" type="pres">
      <dgm:prSet presAssocID="{F6614FA6-0907-45B6-A041-F1929CD46DC7}" presName="topConnNode2" presStyleLbl="node2" presStyleIdx="0" presStyleCnt="0"/>
      <dgm:spPr/>
    </dgm:pt>
    <dgm:pt modelId="{9119E48C-F233-44B0-97A2-BC5F38C746C1}" type="pres">
      <dgm:prSet presAssocID="{F6614FA6-0907-45B6-A041-F1929CD46DC7}" presName="hierChild4" presStyleCnt="0"/>
      <dgm:spPr/>
    </dgm:pt>
    <dgm:pt modelId="{28FA778B-5CB7-4FC0-A8A1-307D29A52497}" type="pres">
      <dgm:prSet presAssocID="{F6614FA6-0907-45B6-A041-F1929CD46DC7}" presName="hierChild5" presStyleCnt="0"/>
      <dgm:spPr/>
    </dgm:pt>
    <dgm:pt modelId="{7E1AE469-3741-4BC5-A5BC-D2043AE55EB0}" type="pres">
      <dgm:prSet presAssocID="{35367273-7B06-491D-BB44-4045C238002C}" presName="Name28" presStyleLbl="parChTrans1D2" presStyleIdx="5" presStyleCnt="6"/>
      <dgm:spPr/>
    </dgm:pt>
    <dgm:pt modelId="{EEA22406-61C7-4445-9901-36386F3230BF}" type="pres">
      <dgm:prSet presAssocID="{3246C7A0-5611-40A8-AA8B-CCEDFB4AA2D2}" presName="hierRoot2" presStyleCnt="0">
        <dgm:presLayoutVars>
          <dgm:hierBranch val="init"/>
        </dgm:presLayoutVars>
      </dgm:prSet>
      <dgm:spPr/>
    </dgm:pt>
    <dgm:pt modelId="{4A83CFCD-56A7-4FEE-961B-1CF4229E7842}" type="pres">
      <dgm:prSet presAssocID="{3246C7A0-5611-40A8-AA8B-CCEDFB4AA2D2}" presName="rootComposite2" presStyleCnt="0"/>
      <dgm:spPr/>
    </dgm:pt>
    <dgm:pt modelId="{AFE92F18-17AF-4E6F-9A0D-474E41E35988}" type="pres">
      <dgm:prSet presAssocID="{3246C7A0-5611-40A8-AA8B-CCEDFB4AA2D2}" presName="rootText2" presStyleLbl="alignAcc1" presStyleIdx="0" presStyleCnt="0">
        <dgm:presLayoutVars>
          <dgm:chPref val="3"/>
        </dgm:presLayoutVars>
      </dgm:prSet>
      <dgm:spPr/>
    </dgm:pt>
    <dgm:pt modelId="{01B918BF-4441-4DD2-A0F4-D7AC9C8BD10A}" type="pres">
      <dgm:prSet presAssocID="{3246C7A0-5611-40A8-AA8B-CCEDFB4AA2D2}" presName="topArc2" presStyleLbl="parChTrans1D1" presStyleIdx="16" presStyleCnt="18"/>
      <dgm:spPr/>
    </dgm:pt>
    <dgm:pt modelId="{C7875D96-E458-459D-A9A5-A830FCED491D}" type="pres">
      <dgm:prSet presAssocID="{3246C7A0-5611-40A8-AA8B-CCEDFB4AA2D2}" presName="bottomArc2" presStyleLbl="parChTrans1D1" presStyleIdx="17" presStyleCnt="18"/>
      <dgm:spPr/>
    </dgm:pt>
    <dgm:pt modelId="{F90AC4A4-650F-4635-A88F-CC72CA3C174E}" type="pres">
      <dgm:prSet presAssocID="{3246C7A0-5611-40A8-AA8B-CCEDFB4AA2D2}" presName="topConnNode2" presStyleLbl="node2" presStyleIdx="0" presStyleCnt="0"/>
      <dgm:spPr/>
    </dgm:pt>
    <dgm:pt modelId="{F2BF3293-F4E0-4DFA-AB3D-F7DB9745030D}" type="pres">
      <dgm:prSet presAssocID="{3246C7A0-5611-40A8-AA8B-CCEDFB4AA2D2}" presName="hierChild4" presStyleCnt="0"/>
      <dgm:spPr/>
    </dgm:pt>
    <dgm:pt modelId="{1BCD671A-AC95-42D2-9A8B-D56D9709B418}" type="pres">
      <dgm:prSet presAssocID="{3246C7A0-5611-40A8-AA8B-CCEDFB4AA2D2}" presName="hierChild5" presStyleCnt="0"/>
      <dgm:spPr/>
    </dgm:pt>
    <dgm:pt modelId="{DC3F6854-DBFB-4941-9F06-A4BEA979E368}" type="pres">
      <dgm:prSet presAssocID="{D74D33AD-8CCE-46ED-B78D-01FADE8C59EE}" presName="hierChild3" presStyleCnt="0"/>
      <dgm:spPr/>
    </dgm:pt>
  </dgm:ptLst>
  <dgm:cxnLst>
    <dgm:cxn modelId="{F0BC7409-D7F6-497C-89BE-FEFF3D806995}" type="presOf" srcId="{505642C2-EACF-4254-8FFB-6F51C824BAAE}" destId="{339539C4-9DED-4E86-BC77-9C30817A31C4}" srcOrd="0" destOrd="0" presId="urn:microsoft.com/office/officeart/2008/layout/HalfCircleOrganizationChart"/>
    <dgm:cxn modelId="{7CA6380E-CE74-4FD8-88F4-027ADE7A843D}" type="presOf" srcId="{3246C7A0-5611-40A8-AA8B-CCEDFB4AA2D2}" destId="{F90AC4A4-650F-4635-A88F-CC72CA3C174E}" srcOrd="1" destOrd="0" presId="urn:microsoft.com/office/officeart/2008/layout/HalfCircleOrganizationChart"/>
    <dgm:cxn modelId="{2FAE9411-97DB-4FBD-ACB7-2B2B6F72EBB9}" type="presOf" srcId="{3246C7A0-5611-40A8-AA8B-CCEDFB4AA2D2}" destId="{AFE92F18-17AF-4E6F-9A0D-474E41E35988}" srcOrd="0" destOrd="0" presId="urn:microsoft.com/office/officeart/2008/layout/HalfCircleOrganizationChart"/>
    <dgm:cxn modelId="{7608A212-E20D-4E51-8FA9-386E2842AA05}" type="presOf" srcId="{D9817668-CE02-43A0-935B-90FF32D7C80A}" destId="{D85C6188-BB87-4887-BA0C-1950EF99DAD9}" srcOrd="0" destOrd="0" presId="urn:microsoft.com/office/officeart/2008/layout/HalfCircleOrganizationChart"/>
    <dgm:cxn modelId="{8E9FEF15-EB1D-45AD-BF41-31F593169D2E}" type="presOf" srcId="{F6614FA6-0907-45B6-A041-F1929CD46DC7}" destId="{44BE21AD-3601-4EA6-9492-F8DF5A68C8B4}" srcOrd="0" destOrd="0" presId="urn:microsoft.com/office/officeart/2008/layout/HalfCircleOrganizationChart"/>
    <dgm:cxn modelId="{DCE01625-923D-4C6A-B2E5-AD9B43E52E60}" srcId="{A715F884-F96A-40BA-89D9-8AA08350C352}" destId="{A365955F-8FCD-4610-BC8F-C9579F8ADB3B}" srcOrd="1" destOrd="0" parTransId="{F034B66B-87E9-4C2A-A349-837B4242CA76}" sibTransId="{883BD47F-3E3D-4930-90CC-D07690842389}"/>
    <dgm:cxn modelId="{DC8DE42B-E3F0-4C9A-8801-878D8178E8DB}" srcId="{D74D33AD-8CCE-46ED-B78D-01FADE8C59EE}" destId="{F6614FA6-0907-45B6-A041-F1929CD46DC7}" srcOrd="0" destOrd="0" parTransId="{DD3C52C7-5EB4-4039-985C-E81DC4A77619}" sibTransId="{45CDBE3F-76AF-423D-9137-286E752A72B7}"/>
    <dgm:cxn modelId="{58525F37-826F-4C6C-BCBA-2BFF7CC3FA21}" type="presOf" srcId="{D74D33AD-8CCE-46ED-B78D-01FADE8C59EE}" destId="{E61EC58A-9E7E-4B07-8A99-8D25A36516CA}" srcOrd="0" destOrd="0" presId="urn:microsoft.com/office/officeart/2008/layout/HalfCircleOrganizationChart"/>
    <dgm:cxn modelId="{3A8FB05D-10B1-471E-AE87-6BE97A74F333}" type="presOf" srcId="{FF84E468-A995-43D6-AC8E-72A6D91AD6ED}" destId="{022BF888-8709-409A-A76F-FFE33293F8C0}" srcOrd="1" destOrd="0" presId="urn:microsoft.com/office/officeart/2008/layout/HalfCircleOrganizationChart"/>
    <dgm:cxn modelId="{48FADE64-666E-449C-81A5-C8A9554E6424}" type="presOf" srcId="{35367273-7B06-491D-BB44-4045C238002C}" destId="{7E1AE469-3741-4BC5-A5BC-D2043AE55EB0}" srcOrd="0" destOrd="0" presId="urn:microsoft.com/office/officeart/2008/layout/HalfCircleOrganizationChart"/>
    <dgm:cxn modelId="{1E7D1C48-B47F-463F-A313-786957BA5601}" type="presOf" srcId="{DD3C52C7-5EB4-4039-985C-E81DC4A77619}" destId="{4D592560-14A3-49F7-8048-61CD36727668}" srcOrd="0" destOrd="0" presId="urn:microsoft.com/office/officeart/2008/layout/HalfCircleOrganizationChart"/>
    <dgm:cxn modelId="{0BDEEA69-2B1F-4CC3-B0FE-CFB1765A8026}" type="presOf" srcId="{A365955F-8FCD-4610-BC8F-C9579F8ADB3B}" destId="{D6CF5CC2-773D-42FC-A598-B8E64C037ABD}" srcOrd="0" destOrd="0" presId="urn:microsoft.com/office/officeart/2008/layout/HalfCircleOrganizationChart"/>
    <dgm:cxn modelId="{87F0996A-2EBB-4FA4-A8FA-15831F2EB0BB}" type="presOf" srcId="{D9817668-CE02-43A0-935B-90FF32D7C80A}" destId="{D14B7F93-5A40-4909-88D1-F55890768734}" srcOrd="1" destOrd="0" presId="urn:microsoft.com/office/officeart/2008/layout/HalfCircleOrganizationChart"/>
    <dgm:cxn modelId="{3A22824B-90A2-4261-B942-7F3D8FEDC8B2}" type="presOf" srcId="{A365955F-8FCD-4610-BC8F-C9579F8ADB3B}" destId="{D75A2A9A-A637-49D8-AD98-368D4DCBAD50}" srcOrd="1" destOrd="0" presId="urn:microsoft.com/office/officeart/2008/layout/HalfCircleOrganizationChart"/>
    <dgm:cxn modelId="{99020B6F-040A-419B-BDB1-ACF55EC3137A}" srcId="{A365955F-8FCD-4610-BC8F-C9579F8ADB3B}" destId="{61A8E560-BC57-40C1-845E-AC216BAC67C1}" srcOrd="0" destOrd="0" parTransId="{505642C2-EACF-4254-8FFB-6F51C824BAAE}" sibTransId="{0635FBF8-FD02-41B1-9301-4B61E13E946C}"/>
    <dgm:cxn modelId="{D6B96673-4AF7-4BF4-8511-14D86FFBA466}" type="presOf" srcId="{61A8E560-BC57-40C1-845E-AC216BAC67C1}" destId="{00A579F0-5409-4E19-BD47-38065AA29306}" srcOrd="1" destOrd="0" presId="urn:microsoft.com/office/officeart/2008/layout/HalfCircleOrganizationChart"/>
    <dgm:cxn modelId="{DFC20D56-B21F-442A-9BD1-340694BDEEB0}" type="presOf" srcId="{69302E76-BEF8-4F61-A8B1-71A68EEF8DAB}" destId="{3057259F-C66D-4B20-8757-2AFB158C1C84}" srcOrd="0" destOrd="0" presId="urn:microsoft.com/office/officeart/2008/layout/HalfCircleOrganizationChart"/>
    <dgm:cxn modelId="{4D1EB879-5A18-4ADC-AC4B-AB4A0AA8050A}" type="presOf" srcId="{A5FE9EF8-B210-4BED-9DA6-313D66BE7B5C}" destId="{8F8B9DE4-9D6D-4248-B285-095F288BADA9}" srcOrd="0" destOrd="0" presId="urn:microsoft.com/office/officeart/2008/layout/HalfCircleOrganizationChart"/>
    <dgm:cxn modelId="{DF442B7D-4BDD-4838-A3A6-B71B02459204}" srcId="{D74D33AD-8CCE-46ED-B78D-01FADE8C59EE}" destId="{3246C7A0-5611-40A8-AA8B-CCEDFB4AA2D2}" srcOrd="1" destOrd="0" parTransId="{35367273-7B06-491D-BB44-4045C238002C}" sibTransId="{E4621978-C2B2-452F-88C8-22AEA4F653AF}"/>
    <dgm:cxn modelId="{BE722F81-D0F8-474F-A505-21EE7F9705AA}" type="presOf" srcId="{69302E76-BEF8-4F61-A8B1-71A68EEF8DAB}" destId="{91CAD59E-FA07-47EA-8778-71331DCBF569}" srcOrd="1" destOrd="0" presId="urn:microsoft.com/office/officeart/2008/layout/HalfCircleOrganizationChart"/>
    <dgm:cxn modelId="{1ABBD492-50D6-4DF0-B33C-C6E3F65C2C53}" type="presOf" srcId="{A715F884-F96A-40BA-89D9-8AA08350C352}" destId="{368B0D80-F600-4DB8-B2D1-60E052280B8D}" srcOrd="0" destOrd="0" presId="urn:microsoft.com/office/officeart/2008/layout/HalfCircleOrganizationChart"/>
    <dgm:cxn modelId="{36050993-77DB-4DA2-B2BF-1D5BCAB956E6}" type="presOf" srcId="{F6614FA6-0907-45B6-A041-F1929CD46DC7}" destId="{AF3F1E32-7950-4056-B479-826B460C3A63}" srcOrd="1" destOrd="0" presId="urn:microsoft.com/office/officeart/2008/layout/HalfCircleOrganizationChart"/>
    <dgm:cxn modelId="{AC714BAF-16B9-4A68-84B2-81D715C5261A}" type="presOf" srcId="{61A8E560-BC57-40C1-845E-AC216BAC67C1}" destId="{09F76573-3872-469D-AB3D-D6E181401C4D}" srcOrd="0" destOrd="0" presId="urn:microsoft.com/office/officeart/2008/layout/HalfCircleOrganizationChart"/>
    <dgm:cxn modelId="{93D867B8-1477-4975-B693-6983EBD36044}" srcId="{69302E76-BEF8-4F61-A8B1-71A68EEF8DAB}" destId="{FF84E468-A995-43D6-AC8E-72A6D91AD6ED}" srcOrd="1" destOrd="0" parTransId="{FD8FC97C-59FE-4549-8FB4-88D4D6A386BA}" sibTransId="{88D5A196-4309-4D67-A06C-9F52DBF06FD4}"/>
    <dgm:cxn modelId="{4AD5CFBC-1DE1-42F9-8BD0-BE3A6BC137B8}" type="presOf" srcId="{A5FE9EF8-B210-4BED-9DA6-313D66BE7B5C}" destId="{8B94CCBB-FFD0-415C-99D6-BAE4DE4EB24B}" srcOrd="1" destOrd="0" presId="urn:microsoft.com/office/officeart/2008/layout/HalfCircleOrganizationChart"/>
    <dgm:cxn modelId="{CB4603BD-BA95-47F6-957A-EDA6391FDB3B}" type="presOf" srcId="{FD8FC97C-59FE-4549-8FB4-88D4D6A386BA}" destId="{272C1874-706E-47AC-9690-16334B39B2EF}" srcOrd="0" destOrd="0" presId="urn:microsoft.com/office/officeart/2008/layout/HalfCircleOrganizationChart"/>
    <dgm:cxn modelId="{A25241BD-B7B1-4B64-B928-89002BDDDB49}" type="presOf" srcId="{FF84E468-A995-43D6-AC8E-72A6D91AD6ED}" destId="{A0FE73E1-63EB-40BB-BDA5-8978457ABCF2}" srcOrd="0" destOrd="0" presId="urn:microsoft.com/office/officeart/2008/layout/HalfCircleOrganizationChart"/>
    <dgm:cxn modelId="{CD800AC2-3265-435E-9FA5-7796F864D476}" srcId="{69302E76-BEF8-4F61-A8B1-71A68EEF8DAB}" destId="{D9817668-CE02-43A0-935B-90FF32D7C80A}" srcOrd="0" destOrd="0" parTransId="{3C07A896-53F2-4D98-B55B-FDF4209C1623}" sibTransId="{91A537EB-A7DA-481E-8469-4F161F75881B}"/>
    <dgm:cxn modelId="{5D4E83C2-8380-4E86-8299-2866AC45495C}" type="presOf" srcId="{D74D33AD-8CCE-46ED-B78D-01FADE8C59EE}" destId="{E73866D7-B7DC-4B63-9A82-11AE1353B8DE}" srcOrd="1" destOrd="0" presId="urn:microsoft.com/office/officeart/2008/layout/HalfCircleOrganizationChart"/>
    <dgm:cxn modelId="{DB4A6FCE-C510-402C-8EFF-A5AA760F2776}" type="presOf" srcId="{B1EF1270-F441-4890-834B-2679834D7F1C}" destId="{A4FB54B4-D2FC-4BB7-BEA8-707A554F9ED4}" srcOrd="0" destOrd="0" presId="urn:microsoft.com/office/officeart/2008/layout/HalfCircleOrganizationChart"/>
    <dgm:cxn modelId="{2B3C9ECF-9C53-462C-B5E1-14B6CBD4DA7B}" srcId="{A715F884-F96A-40BA-89D9-8AA08350C352}" destId="{69302E76-BEF8-4F61-A8B1-71A68EEF8DAB}" srcOrd="0" destOrd="0" parTransId="{0EDB39DB-74DB-4457-8945-B462F6F22A7A}" sibTransId="{2DD751CF-7ECD-4591-90DF-340AAC979CE0}"/>
    <dgm:cxn modelId="{DD62F3DD-F3C7-42DD-9AAC-4F3A689695B6}" srcId="{A365955F-8FCD-4610-BC8F-C9579F8ADB3B}" destId="{A5FE9EF8-B210-4BED-9DA6-313D66BE7B5C}" srcOrd="1" destOrd="0" parTransId="{B1EF1270-F441-4890-834B-2679834D7F1C}" sibTransId="{030DBF62-B85C-46BA-B419-B29EA583084F}"/>
    <dgm:cxn modelId="{B5B28CE4-75DB-4F55-B322-984D47F81449}" srcId="{A715F884-F96A-40BA-89D9-8AA08350C352}" destId="{D74D33AD-8CCE-46ED-B78D-01FADE8C59EE}" srcOrd="2" destOrd="0" parTransId="{0EC5FF5C-BCD0-401E-8A0D-0DE0500F1CB7}" sibTransId="{DEC7CA51-6E1A-4300-83C1-D902B1C6A2D4}"/>
    <dgm:cxn modelId="{F647DBF9-0063-4E2D-B08F-9F618AF2EEB7}" type="presOf" srcId="{3C07A896-53F2-4D98-B55B-FDF4209C1623}" destId="{F2B8B0AF-7FBF-44CD-8F9A-C3A23C48419E}" srcOrd="0" destOrd="0" presId="urn:microsoft.com/office/officeart/2008/layout/HalfCircleOrganizationChart"/>
    <dgm:cxn modelId="{564B297A-69B9-4D42-8680-B4DB213C6F64}" type="presParOf" srcId="{368B0D80-F600-4DB8-B2D1-60E052280B8D}" destId="{35B7055F-8BA8-45BC-B61C-A90A1B726789}" srcOrd="0" destOrd="0" presId="urn:microsoft.com/office/officeart/2008/layout/HalfCircleOrganizationChart"/>
    <dgm:cxn modelId="{953C20DE-1186-4E73-9A00-1F88446F0B97}" type="presParOf" srcId="{35B7055F-8BA8-45BC-B61C-A90A1B726789}" destId="{E48DF8A7-30E3-41AE-AF69-9916EF906B72}" srcOrd="0" destOrd="0" presId="urn:microsoft.com/office/officeart/2008/layout/HalfCircleOrganizationChart"/>
    <dgm:cxn modelId="{53527040-C8A2-4715-A133-2B5F1D435C38}" type="presParOf" srcId="{E48DF8A7-30E3-41AE-AF69-9916EF906B72}" destId="{3057259F-C66D-4B20-8757-2AFB158C1C84}" srcOrd="0" destOrd="0" presId="urn:microsoft.com/office/officeart/2008/layout/HalfCircleOrganizationChart"/>
    <dgm:cxn modelId="{3577A9D1-C520-44F3-8D71-6B2902715E46}" type="presParOf" srcId="{E48DF8A7-30E3-41AE-AF69-9916EF906B72}" destId="{0304F0B2-1E51-4673-888D-4A5E89F2FA32}" srcOrd="1" destOrd="0" presId="urn:microsoft.com/office/officeart/2008/layout/HalfCircleOrganizationChart"/>
    <dgm:cxn modelId="{5F7066B6-83AF-4F87-B144-49C57689D632}" type="presParOf" srcId="{E48DF8A7-30E3-41AE-AF69-9916EF906B72}" destId="{87C4C860-DEF2-4174-97B1-1959B2F024D9}" srcOrd="2" destOrd="0" presId="urn:microsoft.com/office/officeart/2008/layout/HalfCircleOrganizationChart"/>
    <dgm:cxn modelId="{161A8E40-07A8-4BC2-80B8-6C75CEAEB601}" type="presParOf" srcId="{E48DF8A7-30E3-41AE-AF69-9916EF906B72}" destId="{91CAD59E-FA07-47EA-8778-71331DCBF569}" srcOrd="3" destOrd="0" presId="urn:microsoft.com/office/officeart/2008/layout/HalfCircleOrganizationChart"/>
    <dgm:cxn modelId="{365FABAA-398A-4FCB-A5F7-801BBA37C563}" type="presParOf" srcId="{35B7055F-8BA8-45BC-B61C-A90A1B726789}" destId="{B4A9A203-4F2F-41E5-A091-9F86AE4E707C}" srcOrd="1" destOrd="0" presId="urn:microsoft.com/office/officeart/2008/layout/HalfCircleOrganizationChart"/>
    <dgm:cxn modelId="{E6A6300A-583F-4BD1-B1EF-9299E8E2365A}" type="presParOf" srcId="{B4A9A203-4F2F-41E5-A091-9F86AE4E707C}" destId="{F2B8B0AF-7FBF-44CD-8F9A-C3A23C48419E}" srcOrd="0" destOrd="0" presId="urn:microsoft.com/office/officeart/2008/layout/HalfCircleOrganizationChart"/>
    <dgm:cxn modelId="{CA7F6F23-FABA-453F-BD9A-0D55A0581751}" type="presParOf" srcId="{B4A9A203-4F2F-41E5-A091-9F86AE4E707C}" destId="{6886DA5E-2753-464D-8B91-3E42979EA2F2}" srcOrd="1" destOrd="0" presId="urn:microsoft.com/office/officeart/2008/layout/HalfCircleOrganizationChart"/>
    <dgm:cxn modelId="{E055327B-6A3E-4C42-BF62-0C4353324CF2}" type="presParOf" srcId="{6886DA5E-2753-464D-8B91-3E42979EA2F2}" destId="{1160212D-2797-4D07-9BA5-7E32F8CFD0F6}" srcOrd="0" destOrd="0" presId="urn:microsoft.com/office/officeart/2008/layout/HalfCircleOrganizationChart"/>
    <dgm:cxn modelId="{00466CAB-7C76-4D1E-BC69-053A6CCF423F}" type="presParOf" srcId="{1160212D-2797-4D07-9BA5-7E32F8CFD0F6}" destId="{D85C6188-BB87-4887-BA0C-1950EF99DAD9}" srcOrd="0" destOrd="0" presId="urn:microsoft.com/office/officeart/2008/layout/HalfCircleOrganizationChart"/>
    <dgm:cxn modelId="{F8932D87-F5B1-411A-A504-63597A1D87D4}" type="presParOf" srcId="{1160212D-2797-4D07-9BA5-7E32F8CFD0F6}" destId="{00AD6DE4-5EA7-49DE-8055-976F7FAFF450}" srcOrd="1" destOrd="0" presId="urn:microsoft.com/office/officeart/2008/layout/HalfCircleOrganizationChart"/>
    <dgm:cxn modelId="{E603D3C2-5F7A-4BCB-80A0-F8EAE7E49A32}" type="presParOf" srcId="{1160212D-2797-4D07-9BA5-7E32F8CFD0F6}" destId="{4BE0C528-FD50-4622-B1A0-1574F219FEDB}" srcOrd="2" destOrd="0" presId="urn:microsoft.com/office/officeart/2008/layout/HalfCircleOrganizationChart"/>
    <dgm:cxn modelId="{FF8D4F27-34B4-4ED7-879F-717F29B85655}" type="presParOf" srcId="{1160212D-2797-4D07-9BA5-7E32F8CFD0F6}" destId="{D14B7F93-5A40-4909-88D1-F55890768734}" srcOrd="3" destOrd="0" presId="urn:microsoft.com/office/officeart/2008/layout/HalfCircleOrganizationChart"/>
    <dgm:cxn modelId="{AC6A8DFD-0F91-479F-A1B0-C132A35DF4F7}" type="presParOf" srcId="{6886DA5E-2753-464D-8B91-3E42979EA2F2}" destId="{176A95CB-4E3F-48A2-B7AF-82E066D9FF2D}" srcOrd="1" destOrd="0" presId="urn:microsoft.com/office/officeart/2008/layout/HalfCircleOrganizationChart"/>
    <dgm:cxn modelId="{3C759D6B-D003-4549-8836-11C89CB9A071}" type="presParOf" srcId="{6886DA5E-2753-464D-8B91-3E42979EA2F2}" destId="{74FDA087-4BD9-44AE-9A5F-48216820C01B}" srcOrd="2" destOrd="0" presId="urn:microsoft.com/office/officeart/2008/layout/HalfCircleOrganizationChart"/>
    <dgm:cxn modelId="{287D3753-071D-4652-8E54-F7694F7A5DCA}" type="presParOf" srcId="{B4A9A203-4F2F-41E5-A091-9F86AE4E707C}" destId="{272C1874-706E-47AC-9690-16334B39B2EF}" srcOrd="2" destOrd="0" presId="urn:microsoft.com/office/officeart/2008/layout/HalfCircleOrganizationChart"/>
    <dgm:cxn modelId="{9AA1EF40-2475-4904-858C-C66ED42C641E}" type="presParOf" srcId="{B4A9A203-4F2F-41E5-A091-9F86AE4E707C}" destId="{2AFC572A-479A-4DEF-9350-E75449DE6B48}" srcOrd="3" destOrd="0" presId="urn:microsoft.com/office/officeart/2008/layout/HalfCircleOrganizationChart"/>
    <dgm:cxn modelId="{6190F2BA-F747-42BD-AAAD-6D2D99098CA2}" type="presParOf" srcId="{2AFC572A-479A-4DEF-9350-E75449DE6B48}" destId="{0A22DA6B-C06E-44BB-91D0-61F55BC1D585}" srcOrd="0" destOrd="0" presId="urn:microsoft.com/office/officeart/2008/layout/HalfCircleOrganizationChart"/>
    <dgm:cxn modelId="{66D6C037-4149-47A9-9D53-A442505FD3B5}" type="presParOf" srcId="{0A22DA6B-C06E-44BB-91D0-61F55BC1D585}" destId="{A0FE73E1-63EB-40BB-BDA5-8978457ABCF2}" srcOrd="0" destOrd="0" presId="urn:microsoft.com/office/officeart/2008/layout/HalfCircleOrganizationChart"/>
    <dgm:cxn modelId="{2BF144E0-BF85-48F0-87A0-A58A47F067B9}" type="presParOf" srcId="{0A22DA6B-C06E-44BB-91D0-61F55BC1D585}" destId="{3B14AB1A-6FCF-49E5-9369-8778D0BBE88A}" srcOrd="1" destOrd="0" presId="urn:microsoft.com/office/officeart/2008/layout/HalfCircleOrganizationChart"/>
    <dgm:cxn modelId="{CC63F90F-BFD4-449B-9B71-8548C41C043B}" type="presParOf" srcId="{0A22DA6B-C06E-44BB-91D0-61F55BC1D585}" destId="{5A20ECCA-D617-428D-8A3B-3973C78E9AD7}" srcOrd="2" destOrd="0" presId="urn:microsoft.com/office/officeart/2008/layout/HalfCircleOrganizationChart"/>
    <dgm:cxn modelId="{88AD5807-E7FE-427F-96E6-84CB921510F2}" type="presParOf" srcId="{0A22DA6B-C06E-44BB-91D0-61F55BC1D585}" destId="{022BF888-8709-409A-A76F-FFE33293F8C0}" srcOrd="3" destOrd="0" presId="urn:microsoft.com/office/officeart/2008/layout/HalfCircleOrganizationChart"/>
    <dgm:cxn modelId="{D4C02130-2EAE-41E4-8961-D92BBAAB9C14}" type="presParOf" srcId="{2AFC572A-479A-4DEF-9350-E75449DE6B48}" destId="{478858A1-DE95-4686-89FC-57EF2AA5F7BD}" srcOrd="1" destOrd="0" presId="urn:microsoft.com/office/officeart/2008/layout/HalfCircleOrganizationChart"/>
    <dgm:cxn modelId="{DAB98B2C-EB39-43E1-9C5C-9FAF142339DF}" type="presParOf" srcId="{2AFC572A-479A-4DEF-9350-E75449DE6B48}" destId="{A9E514B4-78B4-4495-BEA7-EFCEB1C4CBBA}" srcOrd="2" destOrd="0" presId="urn:microsoft.com/office/officeart/2008/layout/HalfCircleOrganizationChart"/>
    <dgm:cxn modelId="{2A92259B-7684-425F-8F47-46BEE8DE6025}" type="presParOf" srcId="{35B7055F-8BA8-45BC-B61C-A90A1B726789}" destId="{E1B93359-5C81-4AE2-B02B-4332CEF2F24E}" srcOrd="2" destOrd="0" presId="urn:microsoft.com/office/officeart/2008/layout/HalfCircleOrganizationChart"/>
    <dgm:cxn modelId="{E464A1BA-3792-4D3A-8918-833FC9690A10}" type="presParOf" srcId="{368B0D80-F600-4DB8-B2D1-60E052280B8D}" destId="{BA48B7E0-D83A-4160-B8E4-D58AF2B65880}" srcOrd="1" destOrd="0" presId="urn:microsoft.com/office/officeart/2008/layout/HalfCircleOrganizationChart"/>
    <dgm:cxn modelId="{42CBFD33-26DC-4B50-90B2-1B1347F1DED2}" type="presParOf" srcId="{BA48B7E0-D83A-4160-B8E4-D58AF2B65880}" destId="{69A2FAF9-558D-457B-8F2C-BA60DF6B4774}" srcOrd="0" destOrd="0" presId="urn:microsoft.com/office/officeart/2008/layout/HalfCircleOrganizationChart"/>
    <dgm:cxn modelId="{89E08F9C-0AE7-46FA-8B9D-CDC7D80CE585}" type="presParOf" srcId="{69A2FAF9-558D-457B-8F2C-BA60DF6B4774}" destId="{D6CF5CC2-773D-42FC-A598-B8E64C037ABD}" srcOrd="0" destOrd="0" presId="urn:microsoft.com/office/officeart/2008/layout/HalfCircleOrganizationChart"/>
    <dgm:cxn modelId="{0CE6D7CF-4AD4-4FA2-9268-2198E2F92C50}" type="presParOf" srcId="{69A2FAF9-558D-457B-8F2C-BA60DF6B4774}" destId="{FB2EB934-296D-4CCE-9ADA-20FAEED43246}" srcOrd="1" destOrd="0" presId="urn:microsoft.com/office/officeart/2008/layout/HalfCircleOrganizationChart"/>
    <dgm:cxn modelId="{94373194-9E82-4B54-972F-C7B1121D9BA0}" type="presParOf" srcId="{69A2FAF9-558D-457B-8F2C-BA60DF6B4774}" destId="{3279E6F0-BC69-4215-9BFB-FD58C3F46AB7}" srcOrd="2" destOrd="0" presId="urn:microsoft.com/office/officeart/2008/layout/HalfCircleOrganizationChart"/>
    <dgm:cxn modelId="{AD85397C-71A9-4E81-BC51-4890D343A830}" type="presParOf" srcId="{69A2FAF9-558D-457B-8F2C-BA60DF6B4774}" destId="{D75A2A9A-A637-49D8-AD98-368D4DCBAD50}" srcOrd="3" destOrd="0" presId="urn:microsoft.com/office/officeart/2008/layout/HalfCircleOrganizationChart"/>
    <dgm:cxn modelId="{8F377FAC-26AA-4BFC-A5AB-1C494956A216}" type="presParOf" srcId="{BA48B7E0-D83A-4160-B8E4-D58AF2B65880}" destId="{7878FC1F-2E74-43A4-A1EA-82FA0A334D0C}" srcOrd="1" destOrd="0" presId="urn:microsoft.com/office/officeart/2008/layout/HalfCircleOrganizationChart"/>
    <dgm:cxn modelId="{0C6ACF93-D192-48ED-B999-6669ADC68271}" type="presParOf" srcId="{7878FC1F-2E74-43A4-A1EA-82FA0A334D0C}" destId="{339539C4-9DED-4E86-BC77-9C30817A31C4}" srcOrd="0" destOrd="0" presId="urn:microsoft.com/office/officeart/2008/layout/HalfCircleOrganizationChart"/>
    <dgm:cxn modelId="{B6448119-166B-49FE-9C1B-5D3C53DEA45A}" type="presParOf" srcId="{7878FC1F-2E74-43A4-A1EA-82FA0A334D0C}" destId="{800C2B3E-D350-4917-9A69-B7C9BDC1BE40}" srcOrd="1" destOrd="0" presId="urn:microsoft.com/office/officeart/2008/layout/HalfCircleOrganizationChart"/>
    <dgm:cxn modelId="{2DA7DCE6-F9F3-4175-AA5A-38653D3765EF}" type="presParOf" srcId="{800C2B3E-D350-4917-9A69-B7C9BDC1BE40}" destId="{313FE510-83F6-4333-A961-013FD74C53D8}" srcOrd="0" destOrd="0" presId="urn:microsoft.com/office/officeart/2008/layout/HalfCircleOrganizationChart"/>
    <dgm:cxn modelId="{092F4A3B-8755-4FB1-98A9-A903A0A8E09E}" type="presParOf" srcId="{313FE510-83F6-4333-A961-013FD74C53D8}" destId="{09F76573-3872-469D-AB3D-D6E181401C4D}" srcOrd="0" destOrd="0" presId="urn:microsoft.com/office/officeart/2008/layout/HalfCircleOrganizationChart"/>
    <dgm:cxn modelId="{F9C36394-2162-41E8-AB15-25EE1B06FEAB}" type="presParOf" srcId="{313FE510-83F6-4333-A961-013FD74C53D8}" destId="{1BDC64AE-D03F-40A0-8462-FBE971616E26}" srcOrd="1" destOrd="0" presId="urn:microsoft.com/office/officeart/2008/layout/HalfCircleOrganizationChart"/>
    <dgm:cxn modelId="{00E4387E-8A7A-4587-87F3-384890D95A70}" type="presParOf" srcId="{313FE510-83F6-4333-A961-013FD74C53D8}" destId="{CD40F2DF-699B-43AC-AAB6-F5E5AD84A743}" srcOrd="2" destOrd="0" presId="urn:microsoft.com/office/officeart/2008/layout/HalfCircleOrganizationChart"/>
    <dgm:cxn modelId="{CDF8DD60-BF6C-4F94-8594-7A91CAD81625}" type="presParOf" srcId="{313FE510-83F6-4333-A961-013FD74C53D8}" destId="{00A579F0-5409-4E19-BD47-38065AA29306}" srcOrd="3" destOrd="0" presId="urn:microsoft.com/office/officeart/2008/layout/HalfCircleOrganizationChart"/>
    <dgm:cxn modelId="{D616EC31-7241-4DE1-9C21-F9216381F57B}" type="presParOf" srcId="{800C2B3E-D350-4917-9A69-B7C9BDC1BE40}" destId="{A3C08006-F205-4E6A-99F7-A859D6622BB8}" srcOrd="1" destOrd="0" presId="urn:microsoft.com/office/officeart/2008/layout/HalfCircleOrganizationChart"/>
    <dgm:cxn modelId="{E3526105-3863-41FD-9357-3458A6A83955}" type="presParOf" srcId="{800C2B3E-D350-4917-9A69-B7C9BDC1BE40}" destId="{354E007E-5659-43D5-B64B-0DCF12DB014B}" srcOrd="2" destOrd="0" presId="urn:microsoft.com/office/officeart/2008/layout/HalfCircleOrganizationChart"/>
    <dgm:cxn modelId="{D3950157-E747-4621-B65A-3F8AD00C40E6}" type="presParOf" srcId="{7878FC1F-2E74-43A4-A1EA-82FA0A334D0C}" destId="{A4FB54B4-D2FC-4BB7-BEA8-707A554F9ED4}" srcOrd="2" destOrd="0" presId="urn:microsoft.com/office/officeart/2008/layout/HalfCircleOrganizationChart"/>
    <dgm:cxn modelId="{4FAE3DAA-6059-4CCB-97E3-C3ABE8A22EE0}" type="presParOf" srcId="{7878FC1F-2E74-43A4-A1EA-82FA0A334D0C}" destId="{847AFF41-DD16-463A-B7E7-22919F364AFB}" srcOrd="3" destOrd="0" presId="urn:microsoft.com/office/officeart/2008/layout/HalfCircleOrganizationChart"/>
    <dgm:cxn modelId="{DB1D2F9E-F3B2-4015-8F63-81854D61F822}" type="presParOf" srcId="{847AFF41-DD16-463A-B7E7-22919F364AFB}" destId="{2D910372-292E-444E-86B3-D25F00510938}" srcOrd="0" destOrd="0" presId="urn:microsoft.com/office/officeart/2008/layout/HalfCircleOrganizationChart"/>
    <dgm:cxn modelId="{5951B599-BF29-4244-ADB5-650A738ACBDA}" type="presParOf" srcId="{2D910372-292E-444E-86B3-D25F00510938}" destId="{8F8B9DE4-9D6D-4248-B285-095F288BADA9}" srcOrd="0" destOrd="0" presId="urn:microsoft.com/office/officeart/2008/layout/HalfCircleOrganizationChart"/>
    <dgm:cxn modelId="{850DA0F6-AF87-482D-B27E-5C03C79360B3}" type="presParOf" srcId="{2D910372-292E-444E-86B3-D25F00510938}" destId="{15A08656-5DF6-4137-BC49-C693CD8163AA}" srcOrd="1" destOrd="0" presId="urn:microsoft.com/office/officeart/2008/layout/HalfCircleOrganizationChart"/>
    <dgm:cxn modelId="{40BBBF3F-21ED-4197-AB6C-810A04F0BD42}" type="presParOf" srcId="{2D910372-292E-444E-86B3-D25F00510938}" destId="{8D6232F4-AC76-4BBD-930E-A0C9BE28EA61}" srcOrd="2" destOrd="0" presId="urn:microsoft.com/office/officeart/2008/layout/HalfCircleOrganizationChart"/>
    <dgm:cxn modelId="{7F1EA7D0-544B-4859-8D01-8F0CC75D1FF2}" type="presParOf" srcId="{2D910372-292E-444E-86B3-D25F00510938}" destId="{8B94CCBB-FFD0-415C-99D6-BAE4DE4EB24B}" srcOrd="3" destOrd="0" presId="urn:microsoft.com/office/officeart/2008/layout/HalfCircleOrganizationChart"/>
    <dgm:cxn modelId="{3E1CD149-0C50-4B41-A9B9-83DA9AFE35F9}" type="presParOf" srcId="{847AFF41-DD16-463A-B7E7-22919F364AFB}" destId="{CA7F358C-4C30-4119-8315-1294D704D5EB}" srcOrd="1" destOrd="0" presId="urn:microsoft.com/office/officeart/2008/layout/HalfCircleOrganizationChart"/>
    <dgm:cxn modelId="{F91303DE-09D5-4FFC-8B87-16AF00936F41}" type="presParOf" srcId="{847AFF41-DD16-463A-B7E7-22919F364AFB}" destId="{9135D13C-8D67-4936-ACBD-97F51AA9207E}" srcOrd="2" destOrd="0" presId="urn:microsoft.com/office/officeart/2008/layout/HalfCircleOrganizationChart"/>
    <dgm:cxn modelId="{D913C589-6A80-4135-8836-55ED42E4DBF4}" type="presParOf" srcId="{BA48B7E0-D83A-4160-B8E4-D58AF2B65880}" destId="{4CADC8CE-B9D7-4B47-AE8B-D2B6BFC59660}" srcOrd="2" destOrd="0" presId="urn:microsoft.com/office/officeart/2008/layout/HalfCircleOrganizationChart"/>
    <dgm:cxn modelId="{2DFDB535-95BF-4AF6-8E05-B49BB9468923}" type="presParOf" srcId="{368B0D80-F600-4DB8-B2D1-60E052280B8D}" destId="{91300627-3D0B-48FC-855A-AA2E80F4AE1E}" srcOrd="2" destOrd="0" presId="urn:microsoft.com/office/officeart/2008/layout/HalfCircleOrganizationChart"/>
    <dgm:cxn modelId="{39581AF3-A398-412A-AFC8-C4C56190EB31}" type="presParOf" srcId="{91300627-3D0B-48FC-855A-AA2E80F4AE1E}" destId="{4BDA1222-C382-47EE-877D-D606E44674D0}" srcOrd="0" destOrd="0" presId="urn:microsoft.com/office/officeart/2008/layout/HalfCircleOrganizationChart"/>
    <dgm:cxn modelId="{A13CC88F-7306-425C-AFDF-75DE6691E13B}" type="presParOf" srcId="{4BDA1222-C382-47EE-877D-D606E44674D0}" destId="{E61EC58A-9E7E-4B07-8A99-8D25A36516CA}" srcOrd="0" destOrd="0" presId="urn:microsoft.com/office/officeart/2008/layout/HalfCircleOrganizationChart"/>
    <dgm:cxn modelId="{7F65C946-E04C-479D-9395-BC1EBA0A0455}" type="presParOf" srcId="{4BDA1222-C382-47EE-877D-D606E44674D0}" destId="{82EBE9C7-711E-489E-809D-F55A1A80EED0}" srcOrd="1" destOrd="0" presId="urn:microsoft.com/office/officeart/2008/layout/HalfCircleOrganizationChart"/>
    <dgm:cxn modelId="{8829F6FA-BBE1-4FAC-8F4D-E2B7270A72E4}" type="presParOf" srcId="{4BDA1222-C382-47EE-877D-D606E44674D0}" destId="{B43D2B1E-A7BD-473A-A844-4D415153D71C}" srcOrd="2" destOrd="0" presId="urn:microsoft.com/office/officeart/2008/layout/HalfCircleOrganizationChart"/>
    <dgm:cxn modelId="{ABFB9B34-5680-44C8-BC84-5CFC1BF71214}" type="presParOf" srcId="{4BDA1222-C382-47EE-877D-D606E44674D0}" destId="{E73866D7-B7DC-4B63-9A82-11AE1353B8DE}" srcOrd="3" destOrd="0" presId="urn:microsoft.com/office/officeart/2008/layout/HalfCircleOrganizationChart"/>
    <dgm:cxn modelId="{C1F5F8AF-7A25-49B0-A6F6-D7D0C06CE934}" type="presParOf" srcId="{91300627-3D0B-48FC-855A-AA2E80F4AE1E}" destId="{E7A75F7B-3CBE-45FD-BF60-D4CEE7E07A38}" srcOrd="1" destOrd="0" presId="urn:microsoft.com/office/officeart/2008/layout/HalfCircleOrganizationChart"/>
    <dgm:cxn modelId="{819810DE-F0CD-4694-88E1-E19C76BD4BC8}" type="presParOf" srcId="{E7A75F7B-3CBE-45FD-BF60-D4CEE7E07A38}" destId="{4D592560-14A3-49F7-8048-61CD36727668}" srcOrd="0" destOrd="0" presId="urn:microsoft.com/office/officeart/2008/layout/HalfCircleOrganizationChart"/>
    <dgm:cxn modelId="{A3EE07B5-66A8-4D0B-8950-9A24BA5D97B9}" type="presParOf" srcId="{E7A75F7B-3CBE-45FD-BF60-D4CEE7E07A38}" destId="{2D3F4E83-7F3E-4D81-87EE-DA7D67DE678B}" srcOrd="1" destOrd="0" presId="urn:microsoft.com/office/officeart/2008/layout/HalfCircleOrganizationChart"/>
    <dgm:cxn modelId="{6C13C71D-F1FA-4E0B-87F3-1DD528E9A25C}" type="presParOf" srcId="{2D3F4E83-7F3E-4D81-87EE-DA7D67DE678B}" destId="{5DE1E69E-04BC-450B-81AA-10099CA8D29E}" srcOrd="0" destOrd="0" presId="urn:microsoft.com/office/officeart/2008/layout/HalfCircleOrganizationChart"/>
    <dgm:cxn modelId="{138D26E5-26D2-4B87-8A2C-1B66741B991D}" type="presParOf" srcId="{5DE1E69E-04BC-450B-81AA-10099CA8D29E}" destId="{44BE21AD-3601-4EA6-9492-F8DF5A68C8B4}" srcOrd="0" destOrd="0" presId="urn:microsoft.com/office/officeart/2008/layout/HalfCircleOrganizationChart"/>
    <dgm:cxn modelId="{ADF57C84-4770-4582-BCFD-EE549B604D81}" type="presParOf" srcId="{5DE1E69E-04BC-450B-81AA-10099CA8D29E}" destId="{D24FFC0D-66A8-48DE-9CCA-B91A8FD6DFAC}" srcOrd="1" destOrd="0" presId="urn:microsoft.com/office/officeart/2008/layout/HalfCircleOrganizationChart"/>
    <dgm:cxn modelId="{13F4FC00-6487-40B0-A380-794E612BB498}" type="presParOf" srcId="{5DE1E69E-04BC-450B-81AA-10099CA8D29E}" destId="{C020B9C6-0EB3-4FBD-ACB0-9063C444C3F2}" srcOrd="2" destOrd="0" presId="urn:microsoft.com/office/officeart/2008/layout/HalfCircleOrganizationChart"/>
    <dgm:cxn modelId="{5CCD2AF9-C3C8-4C48-896C-E08938FBF2F7}" type="presParOf" srcId="{5DE1E69E-04BC-450B-81AA-10099CA8D29E}" destId="{AF3F1E32-7950-4056-B479-826B460C3A63}" srcOrd="3" destOrd="0" presId="urn:microsoft.com/office/officeart/2008/layout/HalfCircleOrganizationChart"/>
    <dgm:cxn modelId="{A892D69D-6BBA-495E-8CEC-718C228819B7}" type="presParOf" srcId="{2D3F4E83-7F3E-4D81-87EE-DA7D67DE678B}" destId="{9119E48C-F233-44B0-97A2-BC5F38C746C1}" srcOrd="1" destOrd="0" presId="urn:microsoft.com/office/officeart/2008/layout/HalfCircleOrganizationChart"/>
    <dgm:cxn modelId="{6BE4644B-6DDA-47F8-A14A-9C3DE564D424}" type="presParOf" srcId="{2D3F4E83-7F3E-4D81-87EE-DA7D67DE678B}" destId="{28FA778B-5CB7-4FC0-A8A1-307D29A52497}" srcOrd="2" destOrd="0" presId="urn:microsoft.com/office/officeart/2008/layout/HalfCircleOrganizationChart"/>
    <dgm:cxn modelId="{06AB38BD-5BF8-4ECE-89BD-BDBCEADAEB08}" type="presParOf" srcId="{E7A75F7B-3CBE-45FD-BF60-D4CEE7E07A38}" destId="{7E1AE469-3741-4BC5-A5BC-D2043AE55EB0}" srcOrd="2" destOrd="0" presId="urn:microsoft.com/office/officeart/2008/layout/HalfCircleOrganizationChart"/>
    <dgm:cxn modelId="{15341A31-A867-4B93-AC0B-AA1B893AECF8}" type="presParOf" srcId="{E7A75F7B-3CBE-45FD-BF60-D4CEE7E07A38}" destId="{EEA22406-61C7-4445-9901-36386F3230BF}" srcOrd="3" destOrd="0" presId="urn:microsoft.com/office/officeart/2008/layout/HalfCircleOrganizationChart"/>
    <dgm:cxn modelId="{CA0248FA-C4D1-405A-A5F7-A019B761FDD2}" type="presParOf" srcId="{EEA22406-61C7-4445-9901-36386F3230BF}" destId="{4A83CFCD-56A7-4FEE-961B-1CF4229E7842}" srcOrd="0" destOrd="0" presId="urn:microsoft.com/office/officeart/2008/layout/HalfCircleOrganizationChart"/>
    <dgm:cxn modelId="{B6E75DB7-87B4-4E45-B1F5-290F5F4E7E43}" type="presParOf" srcId="{4A83CFCD-56A7-4FEE-961B-1CF4229E7842}" destId="{AFE92F18-17AF-4E6F-9A0D-474E41E35988}" srcOrd="0" destOrd="0" presId="urn:microsoft.com/office/officeart/2008/layout/HalfCircleOrganizationChart"/>
    <dgm:cxn modelId="{99D82F78-5104-4823-963C-A7266EA9B139}" type="presParOf" srcId="{4A83CFCD-56A7-4FEE-961B-1CF4229E7842}" destId="{01B918BF-4441-4DD2-A0F4-D7AC9C8BD10A}" srcOrd="1" destOrd="0" presId="urn:microsoft.com/office/officeart/2008/layout/HalfCircleOrganizationChart"/>
    <dgm:cxn modelId="{E26D33D0-39C4-4780-91B5-C43ED7F5B2D0}" type="presParOf" srcId="{4A83CFCD-56A7-4FEE-961B-1CF4229E7842}" destId="{C7875D96-E458-459D-A9A5-A830FCED491D}" srcOrd="2" destOrd="0" presId="urn:microsoft.com/office/officeart/2008/layout/HalfCircleOrganizationChart"/>
    <dgm:cxn modelId="{232B399D-E836-4181-BD49-2E7EC4DEDB9B}" type="presParOf" srcId="{4A83CFCD-56A7-4FEE-961B-1CF4229E7842}" destId="{F90AC4A4-650F-4635-A88F-CC72CA3C174E}" srcOrd="3" destOrd="0" presId="urn:microsoft.com/office/officeart/2008/layout/HalfCircleOrganizationChart"/>
    <dgm:cxn modelId="{F10B5F2F-7449-432E-A9B5-EFDD56CA79F7}" type="presParOf" srcId="{EEA22406-61C7-4445-9901-36386F3230BF}" destId="{F2BF3293-F4E0-4DFA-AB3D-F7DB9745030D}" srcOrd="1" destOrd="0" presId="urn:microsoft.com/office/officeart/2008/layout/HalfCircleOrganizationChart"/>
    <dgm:cxn modelId="{31DEE5FA-15CE-4D22-BC56-7D815FB29415}" type="presParOf" srcId="{EEA22406-61C7-4445-9901-36386F3230BF}" destId="{1BCD671A-AC95-42D2-9A8B-D56D9709B418}" srcOrd="2" destOrd="0" presId="urn:microsoft.com/office/officeart/2008/layout/HalfCircleOrganizationChart"/>
    <dgm:cxn modelId="{95ECC570-F643-4BBC-9B4C-A45B9B30891F}" type="presParOf" srcId="{91300627-3D0B-48FC-855A-AA2E80F4AE1E}" destId="{DC3F6854-DBFB-4941-9F06-A4BEA979E368}" srcOrd="2" destOrd="0" presId="urn:microsoft.com/office/officeart/2008/layout/HalfCircleOrganizationChart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1AE469-3741-4BC5-A5BC-D2043AE55EB0}">
      <dsp:nvSpPr>
        <dsp:cNvPr id="0" name=""/>
        <dsp:cNvSpPr/>
      </dsp:nvSpPr>
      <dsp:spPr>
        <a:xfrm>
          <a:off x="5504074" y="936986"/>
          <a:ext cx="526536" cy="182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82"/>
              </a:lnTo>
              <a:lnTo>
                <a:pt x="526536" y="91382"/>
              </a:lnTo>
              <a:lnTo>
                <a:pt x="526536" y="182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592560-14A3-49F7-8048-61CD36727668}">
      <dsp:nvSpPr>
        <dsp:cNvPr id="0" name=""/>
        <dsp:cNvSpPr/>
      </dsp:nvSpPr>
      <dsp:spPr>
        <a:xfrm>
          <a:off x="4977537" y="936986"/>
          <a:ext cx="526536" cy="182764"/>
        </a:xfrm>
        <a:custGeom>
          <a:avLst/>
          <a:gdLst/>
          <a:ahLst/>
          <a:cxnLst/>
          <a:rect l="0" t="0" r="0" b="0"/>
          <a:pathLst>
            <a:path>
              <a:moveTo>
                <a:pt x="526536" y="0"/>
              </a:moveTo>
              <a:lnTo>
                <a:pt x="526536" y="91382"/>
              </a:lnTo>
              <a:lnTo>
                <a:pt x="0" y="91382"/>
              </a:lnTo>
              <a:lnTo>
                <a:pt x="0" y="182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FB54B4-D2FC-4BB7-BEA8-707A554F9ED4}">
      <dsp:nvSpPr>
        <dsp:cNvPr id="0" name=""/>
        <dsp:cNvSpPr/>
      </dsp:nvSpPr>
      <dsp:spPr>
        <a:xfrm>
          <a:off x="3336657" y="936986"/>
          <a:ext cx="526536" cy="182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82"/>
              </a:lnTo>
              <a:lnTo>
                <a:pt x="526536" y="91382"/>
              </a:lnTo>
              <a:lnTo>
                <a:pt x="526536" y="182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9539C4-9DED-4E86-BC77-9C30817A31C4}">
      <dsp:nvSpPr>
        <dsp:cNvPr id="0" name=""/>
        <dsp:cNvSpPr/>
      </dsp:nvSpPr>
      <dsp:spPr>
        <a:xfrm>
          <a:off x="2748851" y="936986"/>
          <a:ext cx="587806" cy="182764"/>
        </a:xfrm>
        <a:custGeom>
          <a:avLst/>
          <a:gdLst/>
          <a:ahLst/>
          <a:cxnLst/>
          <a:rect l="0" t="0" r="0" b="0"/>
          <a:pathLst>
            <a:path>
              <a:moveTo>
                <a:pt x="587806" y="0"/>
              </a:moveTo>
              <a:lnTo>
                <a:pt x="587806" y="91382"/>
              </a:lnTo>
              <a:lnTo>
                <a:pt x="0" y="91382"/>
              </a:lnTo>
              <a:lnTo>
                <a:pt x="0" y="182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2C1874-706E-47AC-9690-16334B39B2EF}">
      <dsp:nvSpPr>
        <dsp:cNvPr id="0" name=""/>
        <dsp:cNvSpPr/>
      </dsp:nvSpPr>
      <dsp:spPr>
        <a:xfrm>
          <a:off x="1065947" y="936986"/>
          <a:ext cx="577919" cy="182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382"/>
              </a:lnTo>
              <a:lnTo>
                <a:pt x="577919" y="91382"/>
              </a:lnTo>
              <a:lnTo>
                <a:pt x="577919" y="182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B8B0AF-7FBF-44CD-8F9A-C3A23C48419E}">
      <dsp:nvSpPr>
        <dsp:cNvPr id="0" name=""/>
        <dsp:cNvSpPr/>
      </dsp:nvSpPr>
      <dsp:spPr>
        <a:xfrm>
          <a:off x="487501" y="936986"/>
          <a:ext cx="578446" cy="182764"/>
        </a:xfrm>
        <a:custGeom>
          <a:avLst/>
          <a:gdLst/>
          <a:ahLst/>
          <a:cxnLst/>
          <a:rect l="0" t="0" r="0" b="0"/>
          <a:pathLst>
            <a:path>
              <a:moveTo>
                <a:pt x="578446" y="0"/>
              </a:moveTo>
              <a:lnTo>
                <a:pt x="578446" y="91382"/>
              </a:lnTo>
              <a:lnTo>
                <a:pt x="0" y="91382"/>
              </a:lnTo>
              <a:lnTo>
                <a:pt x="0" y="1827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04F0B2-1E51-4673-888D-4A5E89F2FA32}">
      <dsp:nvSpPr>
        <dsp:cNvPr id="0" name=""/>
        <dsp:cNvSpPr/>
      </dsp:nvSpPr>
      <dsp:spPr>
        <a:xfrm>
          <a:off x="848370" y="501831"/>
          <a:ext cx="43515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C4C860-DEF2-4174-97B1-1959B2F024D9}">
      <dsp:nvSpPr>
        <dsp:cNvPr id="0" name=""/>
        <dsp:cNvSpPr/>
      </dsp:nvSpPr>
      <dsp:spPr>
        <a:xfrm>
          <a:off x="848370" y="501831"/>
          <a:ext cx="43515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57259F-C66D-4B20-8757-2AFB158C1C84}">
      <dsp:nvSpPr>
        <dsp:cNvPr id="0" name=""/>
        <dsp:cNvSpPr/>
      </dsp:nvSpPr>
      <dsp:spPr>
        <a:xfrm>
          <a:off x="630793" y="580159"/>
          <a:ext cx="87030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Forme primaire</a:t>
          </a:r>
        </a:p>
      </dsp:txBody>
      <dsp:txXfrm>
        <a:off x="630793" y="580159"/>
        <a:ext cx="870308" cy="278498"/>
      </dsp:txXfrm>
    </dsp:sp>
    <dsp:sp modelId="{00AD6DE4-5EA7-49DE-8055-976F7FAFF450}">
      <dsp:nvSpPr>
        <dsp:cNvPr id="0" name=""/>
        <dsp:cNvSpPr/>
      </dsp:nvSpPr>
      <dsp:spPr>
        <a:xfrm>
          <a:off x="244232" y="1119750"/>
          <a:ext cx="486537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E0C528-FD50-4622-B1A0-1574F219FEDB}">
      <dsp:nvSpPr>
        <dsp:cNvPr id="0" name=""/>
        <dsp:cNvSpPr/>
      </dsp:nvSpPr>
      <dsp:spPr>
        <a:xfrm>
          <a:off x="244232" y="1119750"/>
          <a:ext cx="486537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5C6188-BB87-4887-BA0C-1950EF99DAD9}">
      <dsp:nvSpPr>
        <dsp:cNvPr id="0" name=""/>
        <dsp:cNvSpPr/>
      </dsp:nvSpPr>
      <dsp:spPr>
        <a:xfrm>
          <a:off x="964" y="1198078"/>
          <a:ext cx="973074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Condensations</a:t>
          </a:r>
        </a:p>
      </dsp:txBody>
      <dsp:txXfrm>
        <a:off x="964" y="1198078"/>
        <a:ext cx="973074" cy="278498"/>
      </dsp:txXfrm>
    </dsp:sp>
    <dsp:sp modelId="{3B14AB1A-6FCF-49E5-9369-8778D0BBE88A}">
      <dsp:nvSpPr>
        <dsp:cNvPr id="0" name=""/>
        <dsp:cNvSpPr/>
      </dsp:nvSpPr>
      <dsp:spPr>
        <a:xfrm>
          <a:off x="1400335" y="1119750"/>
          <a:ext cx="487063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20ECCA-D617-428D-8A3B-3973C78E9AD7}">
      <dsp:nvSpPr>
        <dsp:cNvPr id="0" name=""/>
        <dsp:cNvSpPr/>
      </dsp:nvSpPr>
      <dsp:spPr>
        <a:xfrm>
          <a:off x="1400335" y="1119750"/>
          <a:ext cx="487063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FE73E1-63EB-40BB-BDA5-8978457ABCF2}">
      <dsp:nvSpPr>
        <dsp:cNvPr id="0" name=""/>
        <dsp:cNvSpPr/>
      </dsp:nvSpPr>
      <dsp:spPr>
        <a:xfrm>
          <a:off x="1156803" y="1198078"/>
          <a:ext cx="974127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Adénomégalies nécrotiques</a:t>
          </a:r>
        </a:p>
      </dsp:txBody>
      <dsp:txXfrm>
        <a:off x="1156803" y="1198078"/>
        <a:ext cx="974127" cy="278498"/>
      </dsp:txXfrm>
    </dsp:sp>
    <dsp:sp modelId="{FB2EB934-296D-4CCE-9ADA-20FAEED43246}">
      <dsp:nvSpPr>
        <dsp:cNvPr id="0" name=""/>
        <dsp:cNvSpPr/>
      </dsp:nvSpPr>
      <dsp:spPr>
        <a:xfrm>
          <a:off x="3119080" y="501831"/>
          <a:ext cx="43515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79E6F0-BC69-4215-9BFB-FD58C3F46AB7}">
      <dsp:nvSpPr>
        <dsp:cNvPr id="0" name=""/>
        <dsp:cNvSpPr/>
      </dsp:nvSpPr>
      <dsp:spPr>
        <a:xfrm>
          <a:off x="3119080" y="501831"/>
          <a:ext cx="43515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CF5CC2-773D-42FC-A598-B8E64C037ABD}">
      <dsp:nvSpPr>
        <dsp:cNvPr id="0" name=""/>
        <dsp:cNvSpPr/>
      </dsp:nvSpPr>
      <dsp:spPr>
        <a:xfrm>
          <a:off x="2901503" y="580159"/>
          <a:ext cx="87030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Forme post-primaire</a:t>
          </a:r>
        </a:p>
      </dsp:txBody>
      <dsp:txXfrm>
        <a:off x="2901503" y="580159"/>
        <a:ext cx="870308" cy="278498"/>
      </dsp:txXfrm>
    </dsp:sp>
    <dsp:sp modelId="{1BDC64AE-D03F-40A0-8462-FBE971616E26}">
      <dsp:nvSpPr>
        <dsp:cNvPr id="0" name=""/>
        <dsp:cNvSpPr/>
      </dsp:nvSpPr>
      <dsp:spPr>
        <a:xfrm>
          <a:off x="2531273" y="1119750"/>
          <a:ext cx="43515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40F2DF-699B-43AC-AAB6-F5E5AD84A743}">
      <dsp:nvSpPr>
        <dsp:cNvPr id="0" name=""/>
        <dsp:cNvSpPr/>
      </dsp:nvSpPr>
      <dsp:spPr>
        <a:xfrm>
          <a:off x="2531273" y="1119750"/>
          <a:ext cx="43515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F76573-3872-469D-AB3D-D6E181401C4D}">
      <dsp:nvSpPr>
        <dsp:cNvPr id="0" name=""/>
        <dsp:cNvSpPr/>
      </dsp:nvSpPr>
      <dsp:spPr>
        <a:xfrm>
          <a:off x="2313696" y="1198078"/>
          <a:ext cx="87030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Cavitations apicales</a:t>
          </a:r>
        </a:p>
      </dsp:txBody>
      <dsp:txXfrm>
        <a:off x="2313696" y="1198078"/>
        <a:ext cx="870308" cy="278498"/>
      </dsp:txXfrm>
    </dsp:sp>
    <dsp:sp modelId="{15A08656-5DF6-4137-BC49-C693CD8163AA}">
      <dsp:nvSpPr>
        <dsp:cNvPr id="0" name=""/>
        <dsp:cNvSpPr/>
      </dsp:nvSpPr>
      <dsp:spPr>
        <a:xfrm>
          <a:off x="3614982" y="1119750"/>
          <a:ext cx="49642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232F4-AC76-4BBD-930E-A0C9BE28EA61}">
      <dsp:nvSpPr>
        <dsp:cNvPr id="0" name=""/>
        <dsp:cNvSpPr/>
      </dsp:nvSpPr>
      <dsp:spPr>
        <a:xfrm>
          <a:off x="3614982" y="1119750"/>
          <a:ext cx="49642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8B9DE4-9D6D-4248-B285-095F288BADA9}">
      <dsp:nvSpPr>
        <dsp:cNvPr id="0" name=""/>
        <dsp:cNvSpPr/>
      </dsp:nvSpPr>
      <dsp:spPr>
        <a:xfrm>
          <a:off x="3366770" y="1198078"/>
          <a:ext cx="99284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Nodules et micronodules </a:t>
          </a:r>
          <a:r>
            <a:rPr lang="fr-FR" sz="1000" kern="1200" dirty="0" err="1">
              <a:solidFill>
                <a:schemeClr val="bg1"/>
              </a:solidFill>
            </a:rPr>
            <a:t>centrolobulaires</a:t>
          </a:r>
          <a:endParaRPr lang="fr-FR" sz="1000" kern="1200" dirty="0">
            <a:solidFill>
              <a:schemeClr val="bg1"/>
            </a:solidFill>
          </a:endParaRPr>
        </a:p>
      </dsp:txBody>
      <dsp:txXfrm>
        <a:off x="3366770" y="1198078"/>
        <a:ext cx="992848" cy="278498"/>
      </dsp:txXfrm>
    </dsp:sp>
    <dsp:sp modelId="{82EBE9C7-711E-489E-809D-F55A1A80EED0}">
      <dsp:nvSpPr>
        <dsp:cNvPr id="0" name=""/>
        <dsp:cNvSpPr/>
      </dsp:nvSpPr>
      <dsp:spPr>
        <a:xfrm>
          <a:off x="5286497" y="501831"/>
          <a:ext cx="43515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2B1E-A7BD-473A-A844-4D415153D71C}">
      <dsp:nvSpPr>
        <dsp:cNvPr id="0" name=""/>
        <dsp:cNvSpPr/>
      </dsp:nvSpPr>
      <dsp:spPr>
        <a:xfrm>
          <a:off x="5286497" y="501831"/>
          <a:ext cx="43515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EC58A-9E7E-4B07-8A99-8D25A36516CA}">
      <dsp:nvSpPr>
        <dsp:cNvPr id="0" name=""/>
        <dsp:cNvSpPr/>
      </dsp:nvSpPr>
      <dsp:spPr>
        <a:xfrm>
          <a:off x="5068920" y="580159"/>
          <a:ext cx="87030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Miliaire</a:t>
          </a:r>
        </a:p>
      </dsp:txBody>
      <dsp:txXfrm>
        <a:off x="5068920" y="580159"/>
        <a:ext cx="870308" cy="278498"/>
      </dsp:txXfrm>
    </dsp:sp>
    <dsp:sp modelId="{D24FFC0D-66A8-48DE-9CCA-B91A8FD6DFAC}">
      <dsp:nvSpPr>
        <dsp:cNvPr id="0" name=""/>
        <dsp:cNvSpPr/>
      </dsp:nvSpPr>
      <dsp:spPr>
        <a:xfrm>
          <a:off x="4759960" y="1119750"/>
          <a:ext cx="43515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20B9C6-0EB3-4FBD-ACB0-9063C444C3F2}">
      <dsp:nvSpPr>
        <dsp:cNvPr id="0" name=""/>
        <dsp:cNvSpPr/>
      </dsp:nvSpPr>
      <dsp:spPr>
        <a:xfrm>
          <a:off x="4759960" y="1119750"/>
          <a:ext cx="43515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E21AD-3601-4EA6-9492-F8DF5A68C8B4}">
      <dsp:nvSpPr>
        <dsp:cNvPr id="0" name=""/>
        <dsp:cNvSpPr/>
      </dsp:nvSpPr>
      <dsp:spPr>
        <a:xfrm>
          <a:off x="4542383" y="1198078"/>
          <a:ext cx="87030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Micronodules diffus</a:t>
          </a:r>
        </a:p>
      </dsp:txBody>
      <dsp:txXfrm>
        <a:off x="4542383" y="1198078"/>
        <a:ext cx="870308" cy="278498"/>
      </dsp:txXfrm>
    </dsp:sp>
    <dsp:sp modelId="{01B918BF-4441-4DD2-A0F4-D7AC9C8BD10A}">
      <dsp:nvSpPr>
        <dsp:cNvPr id="0" name=""/>
        <dsp:cNvSpPr/>
      </dsp:nvSpPr>
      <dsp:spPr>
        <a:xfrm>
          <a:off x="5813034" y="1119750"/>
          <a:ext cx="435154" cy="435154"/>
        </a:xfrm>
        <a:prstGeom prst="arc">
          <a:avLst>
            <a:gd name="adj1" fmla="val 13200000"/>
            <a:gd name="adj2" fmla="val 192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875D96-E458-459D-A9A5-A830FCED491D}">
      <dsp:nvSpPr>
        <dsp:cNvPr id="0" name=""/>
        <dsp:cNvSpPr/>
      </dsp:nvSpPr>
      <dsp:spPr>
        <a:xfrm>
          <a:off x="5813034" y="1119750"/>
          <a:ext cx="435154" cy="435154"/>
        </a:xfrm>
        <a:prstGeom prst="arc">
          <a:avLst>
            <a:gd name="adj1" fmla="val 2400000"/>
            <a:gd name="adj2" fmla="val 840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E92F18-17AF-4E6F-9A0D-474E41E35988}">
      <dsp:nvSpPr>
        <dsp:cNvPr id="0" name=""/>
        <dsp:cNvSpPr/>
      </dsp:nvSpPr>
      <dsp:spPr>
        <a:xfrm>
          <a:off x="5595457" y="1198078"/>
          <a:ext cx="870308" cy="2784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000" kern="1200" dirty="0">
              <a:solidFill>
                <a:schemeClr val="bg1"/>
              </a:solidFill>
            </a:rPr>
            <a:t>Distribution aléatoire</a:t>
          </a:r>
        </a:p>
      </dsp:txBody>
      <dsp:txXfrm>
        <a:off x="5595457" y="1198078"/>
        <a:ext cx="870308" cy="2784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7A234-1B3A-D640-8D2C-A73C350BED2F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28673-3060-B54A-91CB-60F199CF17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07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1 3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28673-3060-B54A-91CB-60F199CF176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35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28673-3060-B54A-91CB-60F199CF176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7354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EED7-89C7-D1BA-6800-4CC6EE925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D4EEA7-D3DE-D912-CF7E-32D482B75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C5591A-3AB5-9F95-4E7E-B39FD378A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C31CE8-D811-BA30-BCCB-283491C19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28673-3060-B54A-91CB-60F199CF176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943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EED7-89C7-D1BA-6800-4CC6EE925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D4EEA7-D3DE-D912-CF7E-32D482B75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C5591A-3AB5-9F95-4E7E-B39FD378A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C31CE8-D811-BA30-BCCB-283491C19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28673-3060-B54A-91CB-60F199CF176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7313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EEED7-89C7-D1BA-6800-4CC6EE925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6D4EEA7-D3DE-D912-CF7E-32D482B75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C5591A-3AB5-9F95-4E7E-B39FD378A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C31CE8-D811-BA30-BCCB-283491C193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28673-3060-B54A-91CB-60F199CF176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84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>
            <a:extLst>
              <a:ext uri="{FF2B5EF4-FFF2-40B4-BE49-F238E27FC236}">
                <a16:creationId xmlns:a16="http://schemas.microsoft.com/office/drawing/2014/main" id="{A99C472E-69DA-E21B-5950-3078D48F9B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5958"/>
          <a:stretch/>
        </p:blipFill>
        <p:spPr>
          <a:xfrm flipH="1">
            <a:off x="235552" y="518565"/>
            <a:ext cx="7618661" cy="633943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749300"/>
            <a:ext cx="9144000" cy="3109913"/>
          </a:xfrm>
          <a:noFill/>
          <a:ln>
            <a:noFill/>
          </a:ln>
        </p:spPr>
        <p:txBody>
          <a:bodyPr anchor="b"/>
          <a:lstStyle>
            <a:lvl1pPr algn="l">
              <a:defRPr sz="6000" b="0">
                <a:solidFill>
                  <a:schemeClr val="accent1">
                    <a:lumMod val="2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876800"/>
            <a:ext cx="9144000" cy="3810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00C179D3-751B-40E2-AC9B-993AB2138C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993" y="5846343"/>
            <a:ext cx="2872816" cy="1265646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BE3EAD6-8EBA-4141-903D-DBF2B569CF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3867150"/>
            <a:ext cx="9144000" cy="1001713"/>
          </a:xfrm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F9538E6-7B9E-38B3-C2CB-526844FE92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11" b="8310"/>
          <a:stretch/>
        </p:blipFill>
        <p:spPr>
          <a:xfrm>
            <a:off x="9673389" y="5906449"/>
            <a:ext cx="2570285" cy="94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Poumons - Icônes médical gratuites">
            <a:extLst>
              <a:ext uri="{FF2B5EF4-FFF2-40B4-BE49-F238E27FC236}">
                <a16:creationId xmlns:a16="http://schemas.microsoft.com/office/drawing/2014/main" id="{52DE1D39-84E5-67BC-8B3D-643239E182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56421" y="10584"/>
            <a:ext cx="4217567" cy="4217567"/>
          </a:xfrm>
          <a:prstGeom prst="rect">
            <a:avLst/>
          </a:prstGeom>
          <a:noFill/>
          <a:ln>
            <a:noFill/>
          </a:ln>
          <a:effectLst>
            <a:outerShdw blurRad="36764" dist="61262" dir="4879434" sx="110000" sy="110000" algn="ctr" rotWithShape="0">
              <a:schemeClr val="bg1"/>
            </a:outerShdw>
          </a:effectLst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A99C472E-69DA-E21B-5950-3078D48F9B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b="15958"/>
          <a:stretch/>
        </p:blipFill>
        <p:spPr>
          <a:xfrm flipH="1">
            <a:off x="235552" y="2144605"/>
            <a:ext cx="5664505" cy="471339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749300"/>
            <a:ext cx="9144000" cy="3109913"/>
          </a:xfrm>
          <a:noFill/>
          <a:ln>
            <a:noFill/>
          </a:ln>
        </p:spPr>
        <p:txBody>
          <a:bodyPr anchor="b"/>
          <a:lstStyle>
            <a:lvl1pPr algn="l">
              <a:defRPr sz="6000" b="0">
                <a:solidFill>
                  <a:schemeClr val="accent1">
                    <a:lumMod val="25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876800"/>
            <a:ext cx="9144000" cy="3810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00C179D3-751B-40E2-AC9B-993AB2138C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993" y="5846343"/>
            <a:ext cx="2872816" cy="1265646"/>
          </a:xfrm>
          <a:prstGeom prst="rect">
            <a:avLst/>
          </a:prstGeom>
        </p:spPr>
      </p:pic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DBE3EAD6-8EBA-4141-903D-DBF2B569CF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3867150"/>
            <a:ext cx="9144000" cy="1001713"/>
          </a:xfrm>
        </p:spPr>
        <p:txBody>
          <a:bodyPr/>
          <a:lstStyle>
            <a:lvl1pPr marL="0" indent="0">
              <a:buNone/>
              <a:defRPr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8F9538E6-7B9E-38B3-C2CB-526844FE92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511" b="8310"/>
          <a:stretch/>
        </p:blipFill>
        <p:spPr>
          <a:xfrm>
            <a:off x="9673389" y="5906449"/>
            <a:ext cx="2570285" cy="94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5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>
            <a:extLst>
              <a:ext uri="{FF2B5EF4-FFF2-40B4-BE49-F238E27FC236}">
                <a16:creationId xmlns:a16="http://schemas.microsoft.com/office/drawing/2014/main" id="{971604CA-B9C3-4DED-93F4-A1D9F84D88D5}"/>
              </a:ext>
            </a:extLst>
          </p:cNvPr>
          <p:cNvSpPr>
            <a:spLocks noChangeAspect="1"/>
          </p:cNvSpPr>
          <p:nvPr/>
        </p:nvSpPr>
        <p:spPr>
          <a:xfrm rot="1814498">
            <a:off x="7287273" y="-454194"/>
            <a:ext cx="6859941" cy="7774313"/>
          </a:xfrm>
          <a:custGeom>
            <a:avLst/>
            <a:gdLst/>
            <a:ahLst/>
            <a:cxnLst/>
            <a:rect l="l" t="t" r="r" b="b"/>
            <a:pathLst>
              <a:path w="698500" h="791604">
                <a:moveTo>
                  <a:pt x="396953" y="17157"/>
                </a:moveTo>
                <a:lnTo>
                  <a:pt x="650797" y="164847"/>
                </a:lnTo>
                <a:cubicBezTo>
                  <a:pt x="680331" y="182031"/>
                  <a:pt x="698500" y="213623"/>
                  <a:pt x="698500" y="247792"/>
                </a:cubicBezTo>
                <a:lnTo>
                  <a:pt x="698500" y="543812"/>
                </a:lnTo>
                <a:cubicBezTo>
                  <a:pt x="698500" y="577981"/>
                  <a:pt x="680331" y="609573"/>
                  <a:pt x="650797" y="626757"/>
                </a:cubicBezTo>
                <a:lnTo>
                  <a:pt x="396953" y="774447"/>
                </a:lnTo>
                <a:cubicBezTo>
                  <a:pt x="367465" y="791604"/>
                  <a:pt x="331035" y="791604"/>
                  <a:pt x="301547" y="774447"/>
                </a:cubicBezTo>
                <a:lnTo>
                  <a:pt x="47703" y="626757"/>
                </a:lnTo>
                <a:cubicBezTo>
                  <a:pt x="18169" y="609573"/>
                  <a:pt x="0" y="577981"/>
                  <a:pt x="0" y="543812"/>
                </a:cubicBezTo>
                <a:lnTo>
                  <a:pt x="0" y="247792"/>
                </a:lnTo>
                <a:cubicBezTo>
                  <a:pt x="0" y="213623"/>
                  <a:pt x="18169" y="182031"/>
                  <a:pt x="47703" y="164847"/>
                </a:cubicBezTo>
                <a:lnTo>
                  <a:pt x="301547" y="17157"/>
                </a:lnTo>
                <a:cubicBezTo>
                  <a:pt x="331035" y="0"/>
                  <a:pt x="367465" y="0"/>
                  <a:pt x="396953" y="1715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C8685B3-C5B3-F8EF-6A13-886F285AB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F152A5-7320-2D1E-12B7-2799C38F1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DE9601-E41E-4CA1-9EEE-3F908C79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1A45B-79C6-8043-B912-AA4CB50570BE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8B834A-4007-6663-8CB6-669058FE3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50D4DB-AEFE-61A7-BCA8-03EEF131A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0F6CC-A83C-7F40-97F2-936338755B24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588C014C-61C9-5E8D-16D5-AC7D67F1BDA3}"/>
              </a:ext>
            </a:extLst>
          </p:cNvPr>
          <p:cNvSpPr>
            <a:spLocks noChangeAspect="1"/>
          </p:cNvSpPr>
          <p:nvPr/>
        </p:nvSpPr>
        <p:spPr>
          <a:xfrm rot="1814498">
            <a:off x="5865451" y="4894031"/>
            <a:ext cx="1558157" cy="1765846"/>
          </a:xfrm>
          <a:custGeom>
            <a:avLst/>
            <a:gdLst/>
            <a:ahLst/>
            <a:cxnLst/>
            <a:rect l="l" t="t" r="r" b="b"/>
            <a:pathLst>
              <a:path w="698500" h="791604">
                <a:moveTo>
                  <a:pt x="396953" y="17157"/>
                </a:moveTo>
                <a:lnTo>
                  <a:pt x="650797" y="164847"/>
                </a:lnTo>
                <a:cubicBezTo>
                  <a:pt x="680331" y="182031"/>
                  <a:pt x="698500" y="213623"/>
                  <a:pt x="698500" y="247792"/>
                </a:cubicBezTo>
                <a:lnTo>
                  <a:pt x="698500" y="543812"/>
                </a:lnTo>
                <a:cubicBezTo>
                  <a:pt x="698500" y="577981"/>
                  <a:pt x="680331" y="609573"/>
                  <a:pt x="650797" y="626757"/>
                </a:cubicBezTo>
                <a:lnTo>
                  <a:pt x="396953" y="774447"/>
                </a:lnTo>
                <a:cubicBezTo>
                  <a:pt x="367465" y="791604"/>
                  <a:pt x="331035" y="791604"/>
                  <a:pt x="301547" y="774447"/>
                </a:cubicBezTo>
                <a:lnTo>
                  <a:pt x="47703" y="626757"/>
                </a:lnTo>
                <a:cubicBezTo>
                  <a:pt x="18169" y="609573"/>
                  <a:pt x="0" y="577981"/>
                  <a:pt x="0" y="543812"/>
                </a:cubicBezTo>
                <a:lnTo>
                  <a:pt x="0" y="247792"/>
                </a:lnTo>
                <a:cubicBezTo>
                  <a:pt x="0" y="213623"/>
                  <a:pt x="18169" y="182031"/>
                  <a:pt x="47703" y="164847"/>
                </a:cubicBezTo>
                <a:lnTo>
                  <a:pt x="301547" y="17157"/>
                </a:lnTo>
                <a:cubicBezTo>
                  <a:pt x="331035" y="0"/>
                  <a:pt x="367465" y="0"/>
                  <a:pt x="396953" y="17157"/>
                </a:cubicBezTo>
                <a:close/>
              </a:path>
            </a:pathLst>
          </a:custGeom>
          <a:noFill/>
          <a:ln w="107950"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endParaRPr lang="fr-FR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63925F19-BEB8-FB11-4D34-F735E318FD0F}"/>
              </a:ext>
            </a:extLst>
          </p:cNvPr>
          <p:cNvSpPr>
            <a:spLocks noChangeAspect="1"/>
          </p:cNvSpPr>
          <p:nvPr/>
        </p:nvSpPr>
        <p:spPr>
          <a:xfrm rot="1814498">
            <a:off x="7482142" y="6399056"/>
            <a:ext cx="791251" cy="896718"/>
          </a:xfrm>
          <a:custGeom>
            <a:avLst/>
            <a:gdLst/>
            <a:ahLst/>
            <a:cxnLst/>
            <a:rect l="l" t="t" r="r" b="b"/>
            <a:pathLst>
              <a:path w="698500" h="791604">
                <a:moveTo>
                  <a:pt x="396953" y="17157"/>
                </a:moveTo>
                <a:lnTo>
                  <a:pt x="650797" y="164847"/>
                </a:lnTo>
                <a:cubicBezTo>
                  <a:pt x="680331" y="182031"/>
                  <a:pt x="698500" y="213623"/>
                  <a:pt x="698500" y="247792"/>
                </a:cubicBezTo>
                <a:lnTo>
                  <a:pt x="698500" y="543812"/>
                </a:lnTo>
                <a:cubicBezTo>
                  <a:pt x="698500" y="577981"/>
                  <a:pt x="680331" y="609573"/>
                  <a:pt x="650797" y="626757"/>
                </a:cubicBezTo>
                <a:lnTo>
                  <a:pt x="396953" y="774447"/>
                </a:lnTo>
                <a:cubicBezTo>
                  <a:pt x="367465" y="791604"/>
                  <a:pt x="331035" y="791604"/>
                  <a:pt x="301547" y="774447"/>
                </a:cubicBezTo>
                <a:lnTo>
                  <a:pt x="47703" y="626757"/>
                </a:lnTo>
                <a:cubicBezTo>
                  <a:pt x="18169" y="609573"/>
                  <a:pt x="0" y="577981"/>
                  <a:pt x="0" y="543812"/>
                </a:cubicBezTo>
                <a:lnTo>
                  <a:pt x="0" y="247792"/>
                </a:lnTo>
                <a:cubicBezTo>
                  <a:pt x="0" y="213623"/>
                  <a:pt x="18169" y="182031"/>
                  <a:pt x="47703" y="164847"/>
                </a:cubicBezTo>
                <a:lnTo>
                  <a:pt x="301547" y="17157"/>
                </a:lnTo>
                <a:cubicBezTo>
                  <a:pt x="331035" y="0"/>
                  <a:pt x="367465" y="0"/>
                  <a:pt x="396953" y="17157"/>
                </a:cubicBezTo>
                <a:close/>
              </a:path>
            </a:pathLst>
          </a:custGeom>
          <a:noFill/>
          <a:ln w="107950">
            <a:solidFill>
              <a:schemeClr val="bg1">
                <a:lumMod val="95000"/>
              </a:schemeClr>
            </a:solidFill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8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>
            <a:extLst>
              <a:ext uri="{FF2B5EF4-FFF2-40B4-BE49-F238E27FC236}">
                <a16:creationId xmlns:a16="http://schemas.microsoft.com/office/drawing/2014/main" id="{5472B9FD-D82C-6A11-8382-3E5D7975636E}"/>
              </a:ext>
            </a:extLst>
          </p:cNvPr>
          <p:cNvGrpSpPr>
            <a:grpSpLocks noChangeAspect="1"/>
          </p:cNvGrpSpPr>
          <p:nvPr/>
        </p:nvGrpSpPr>
        <p:grpSpPr>
          <a:xfrm rot="8985502" flipH="1">
            <a:off x="814617" y="4558239"/>
            <a:ext cx="3620745" cy="4213230"/>
            <a:chOff x="0" y="0"/>
            <a:chExt cx="698500" cy="812800"/>
          </a:xfrm>
        </p:grpSpPr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CADCECBA-FE7F-3C83-BD32-5F1791A22BA7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D4D4D4"/>
              </a:solidFill>
            </a:ln>
          </p:spPr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7BFC92AC-1F49-5293-8C4F-4FDEC534A339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2">
            <a:extLst>
              <a:ext uri="{FF2B5EF4-FFF2-40B4-BE49-F238E27FC236}">
                <a16:creationId xmlns:a16="http://schemas.microsoft.com/office/drawing/2014/main" id="{147937BA-9BFD-169E-D857-CA73EA206C9E}"/>
              </a:ext>
            </a:extLst>
          </p:cNvPr>
          <p:cNvGrpSpPr>
            <a:grpSpLocks noChangeAspect="1"/>
          </p:cNvGrpSpPr>
          <p:nvPr/>
        </p:nvGrpSpPr>
        <p:grpSpPr>
          <a:xfrm rot="8985502" flipH="1">
            <a:off x="-161223" y="4361809"/>
            <a:ext cx="1219817" cy="1419423"/>
            <a:chOff x="0" y="0"/>
            <a:chExt cx="698500" cy="812800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138A34A6-7032-1813-058C-DD15670D488B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DC569"/>
              </a:solidFill>
            </a:ln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E4884D9F-6F9F-C52E-D36B-8CAB85533A22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D6E4EC77-F925-6F43-4506-1774E62E8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48250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>
            <a:extLst>
              <a:ext uri="{FF2B5EF4-FFF2-40B4-BE49-F238E27FC236}">
                <a16:creationId xmlns:a16="http://schemas.microsoft.com/office/drawing/2014/main" id="{AC89A59B-3971-BA6F-5142-37F98D651BCD}"/>
              </a:ext>
            </a:extLst>
          </p:cNvPr>
          <p:cNvGrpSpPr>
            <a:grpSpLocks noChangeAspect="1"/>
          </p:cNvGrpSpPr>
          <p:nvPr/>
        </p:nvGrpSpPr>
        <p:grpSpPr>
          <a:xfrm rot="1814498">
            <a:off x="9518752" y="-1140960"/>
            <a:ext cx="3355617" cy="3904718"/>
            <a:chOff x="0" y="0"/>
            <a:chExt cx="698500" cy="812800"/>
          </a:xfrm>
          <a:noFill/>
        </p:grpSpPr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D05B9283-5FC6-8E4E-2457-A80C6BA13CFE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grpFill/>
            <a:ln w="38100">
              <a:solidFill>
                <a:srgbClr val="D4D4D4"/>
              </a:solidFill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1331AB1E-5F8A-A527-EDEC-59783D805BE9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4A4688C-07E7-BF03-B61D-E87B053098DB}"/>
              </a:ext>
            </a:extLst>
          </p:cNvPr>
          <p:cNvGrpSpPr>
            <a:grpSpLocks noChangeAspect="1"/>
          </p:cNvGrpSpPr>
          <p:nvPr/>
        </p:nvGrpSpPr>
        <p:grpSpPr>
          <a:xfrm rot="1814498">
            <a:off x="8088294" y="1314870"/>
            <a:ext cx="1077194" cy="1253462"/>
            <a:chOff x="0" y="0"/>
            <a:chExt cx="698500" cy="812800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D4DCDA7-3F81-5D50-8EE1-E2B7A9137711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D4D4D4"/>
              </a:solidFill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9BA7A1-4D01-CE6F-ADCB-DA5D3AFF3117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2">
            <a:extLst>
              <a:ext uri="{FF2B5EF4-FFF2-40B4-BE49-F238E27FC236}">
                <a16:creationId xmlns:a16="http://schemas.microsoft.com/office/drawing/2014/main" id="{07AF87C6-F6DD-970F-C64C-B3F9C980090D}"/>
              </a:ext>
            </a:extLst>
          </p:cNvPr>
          <p:cNvGrpSpPr>
            <a:grpSpLocks noChangeAspect="1"/>
          </p:cNvGrpSpPr>
          <p:nvPr/>
        </p:nvGrpSpPr>
        <p:grpSpPr>
          <a:xfrm rot="1814498">
            <a:off x="9183375" y="2137314"/>
            <a:ext cx="848786" cy="987678"/>
            <a:chOff x="0" y="0"/>
            <a:chExt cx="698500" cy="812800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ED98ABDE-32CF-DA06-8EEA-5C56ADA40AFD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DC569"/>
              </a:solidFill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1E3E0FA5-3EA2-F28B-B9FA-4375886BDE1A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1A45B-79C6-8043-B912-AA4CB50570BE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0F6CC-A83C-7F40-97F2-936338755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5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>
            <a:extLst>
              <a:ext uri="{FF2B5EF4-FFF2-40B4-BE49-F238E27FC236}">
                <a16:creationId xmlns:a16="http://schemas.microsoft.com/office/drawing/2014/main" id="{64AF6C8E-6292-E6AE-094C-2D3EA500677B}"/>
              </a:ext>
            </a:extLst>
          </p:cNvPr>
          <p:cNvGrpSpPr>
            <a:grpSpLocks noChangeAspect="1"/>
          </p:cNvGrpSpPr>
          <p:nvPr/>
        </p:nvGrpSpPr>
        <p:grpSpPr>
          <a:xfrm rot="8985502" flipH="1">
            <a:off x="8308495" y="5374120"/>
            <a:ext cx="1219817" cy="1419423"/>
            <a:chOff x="0" y="0"/>
            <a:chExt cx="698500" cy="812800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B9FCC80C-8AE7-44E5-9825-02291EDF168A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DC569"/>
              </a:solidFill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CF7E9AAC-FA11-3917-134F-AB8CF21774C9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E35A77CE-0E61-207B-F9E7-236D202F3F91}"/>
              </a:ext>
            </a:extLst>
          </p:cNvPr>
          <p:cNvGrpSpPr>
            <a:grpSpLocks noChangeAspect="1"/>
          </p:cNvGrpSpPr>
          <p:nvPr/>
        </p:nvGrpSpPr>
        <p:grpSpPr>
          <a:xfrm rot="8985502" flipH="1">
            <a:off x="9781554" y="4827745"/>
            <a:ext cx="3620745" cy="4213230"/>
            <a:chOff x="0" y="0"/>
            <a:chExt cx="698500" cy="812800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1AB1607-780F-8E3E-2D0C-C4B888EAEC37}"/>
                </a:ext>
              </a:extLst>
            </p:cNvPr>
            <p:cNvSpPr/>
            <p:nvPr/>
          </p:nvSpPr>
          <p:spPr>
            <a:xfrm>
              <a:off x="0" y="10598"/>
              <a:ext cx="698500" cy="791604"/>
            </a:xfrm>
            <a:custGeom>
              <a:avLst/>
              <a:gdLst/>
              <a:ahLst/>
              <a:cxnLst/>
              <a:rect l="l" t="t" r="r" b="b"/>
              <a:pathLst>
                <a:path w="698500" h="791604">
                  <a:moveTo>
                    <a:pt x="396953" y="17157"/>
                  </a:moveTo>
                  <a:lnTo>
                    <a:pt x="650797" y="164847"/>
                  </a:lnTo>
                  <a:cubicBezTo>
                    <a:pt x="680331" y="182031"/>
                    <a:pt x="698500" y="213623"/>
                    <a:pt x="698500" y="247792"/>
                  </a:cubicBezTo>
                  <a:lnTo>
                    <a:pt x="698500" y="543812"/>
                  </a:lnTo>
                  <a:cubicBezTo>
                    <a:pt x="698500" y="577981"/>
                    <a:pt x="680331" y="609573"/>
                    <a:pt x="650797" y="626757"/>
                  </a:cubicBezTo>
                  <a:lnTo>
                    <a:pt x="396953" y="774447"/>
                  </a:lnTo>
                  <a:cubicBezTo>
                    <a:pt x="367465" y="791604"/>
                    <a:pt x="331035" y="791604"/>
                    <a:pt x="301547" y="774447"/>
                  </a:cubicBezTo>
                  <a:lnTo>
                    <a:pt x="47703" y="626757"/>
                  </a:lnTo>
                  <a:cubicBezTo>
                    <a:pt x="18169" y="609573"/>
                    <a:pt x="0" y="577981"/>
                    <a:pt x="0" y="543812"/>
                  </a:cubicBezTo>
                  <a:lnTo>
                    <a:pt x="0" y="247792"/>
                  </a:lnTo>
                  <a:cubicBezTo>
                    <a:pt x="0" y="213623"/>
                    <a:pt x="18169" y="182031"/>
                    <a:pt x="47703" y="164847"/>
                  </a:cubicBezTo>
                  <a:lnTo>
                    <a:pt x="301547" y="17157"/>
                  </a:lnTo>
                  <a:cubicBezTo>
                    <a:pt x="331035" y="0"/>
                    <a:pt x="367465" y="0"/>
                    <a:pt x="396953" y="17157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D4D4D4"/>
              </a:solidFill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78564E3D-0245-B674-78B2-FE9FA868BCFB}"/>
                </a:ext>
              </a:extLst>
            </p:cNvPr>
            <p:cNvSpPr txBox="1"/>
            <p:nvPr/>
          </p:nvSpPr>
          <p:spPr>
            <a:xfrm>
              <a:off x="0" y="101600"/>
              <a:ext cx="6985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76273" y="1059064"/>
            <a:ext cx="5419725" cy="536693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059064"/>
            <a:ext cx="5343524" cy="536693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1A45B-79C6-8043-B912-AA4CB50570BE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0F6CC-A83C-7F40-97F2-936338755B24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A24A8B-2F59-76B9-E405-0FD700C9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4" y="381374"/>
            <a:ext cx="10839450" cy="62139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1560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0F6CC-A83C-7F40-97F2-936338755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75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B3FD4F-BB6E-42DB-B926-FFFA72EF2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79D8E-C3D8-4038-8198-70D838DD14D2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EEB032-9A98-491B-B348-FEB307B0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BD1612-6CA5-4F82-B8CD-7040AD57F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ACAA0-BED1-40B1-BD00-36A93925D3A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18440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D814DF-8A39-41DA-9648-EBBC43002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C2977-9232-48B9-A6EE-12344CF45D25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E82C42-B55A-464F-B591-C1C36DB40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8F0D88-D959-4B46-8C92-F2693AD1D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50ACA-0202-44E6-AD52-9F1897E22FB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32655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E7179D-AAF9-457C-BE28-1344449F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771D3-1A4B-4D43-B580-B925CA9F2468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E725B3-A4CF-455A-B2C6-055701B04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E62DC1-8186-4034-878E-21904A020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69023-7066-443B-B883-77E4173C949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11953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FB30C271-13B1-4007-AB3B-41DFC6A8D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3581C3-2E99-4B9A-AAD5-0F465520F6A5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AD596AB-3AC0-4148-A25F-3A890D35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1911333-2F5B-4AF1-8E11-5B18B06E1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1CEE9-5122-4500-BCCC-583886BDBCD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31234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9EF7444E-09AF-4307-ADBB-3893A380E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9DD22-85E9-4985-97D4-D760F291CC12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4FC60B1-9D67-4308-9A78-0C20B1250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99E00E99-2E79-4DC4-8601-745F67EF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AC9B1-A57B-44ED-92B1-A3F42FF2E89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99096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6BFC90C-EF3F-4ED2-9FAF-884E1D645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0E873-C2B2-4097-AE42-E89585B2235C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D878C716-D7A9-44D5-BA00-F0C152BC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DDCB9A2-B610-43B1-814D-209248F54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94DC6-824A-439F-A75D-3D9424EA3B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9844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DF31C2F9-95D8-46A9-96FE-6A114519A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BBB4D-9AF3-47A1-A4F6-CCEC615E87EF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B3DDFAF0-EF46-4B29-9662-60DA0C34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A260C1FC-8EA3-4807-BA86-2018FFE93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91085-81B8-420C-BD9E-A4124DA44F2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91216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3F839B7-FDC7-4D52-BA09-DC037ABCE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62553-5164-41FB-8FF5-AC0C015296D9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3F76EAA-FCEF-4C05-A245-98C7D6374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BEB19614-BF8E-4672-95E6-A2934C463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AAE3E-47BC-40D4-BE53-2483E6C7886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38248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62DE735D-FD18-4CC8-A095-5FF75EFF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1220E-904B-4833-9C81-53093DF314C7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490005B1-8F6A-4071-9998-021165E1C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83D6DA0-9ADC-4EC8-9AA3-8118EB69C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87FA2-B7A0-4F71-B419-A2A26ADE743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0237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D84A6F-8F2E-4E54-9C85-317F8062D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364FB-D19A-48C1-B632-5F43A89BBC51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D40868-8BD5-4ED4-B1BD-E75C33C7A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A97357-157E-48FD-923B-CC010E94F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C9A79-5EE5-40CF-A5DC-6E64CF524D1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4598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C65C12-8C44-439D-9FB7-10DC37A61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0660-9DA3-40E2-B58A-EA2891CB3133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81A925-379D-406F-9FD7-E67A7953C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EAD754-1E9E-4F3F-B0CD-E61638C05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66835-725D-40FC-AE05-1B40D415FDC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15335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85208" y="204289"/>
            <a:ext cx="11330516" cy="62139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76274" y="1270000"/>
            <a:ext cx="10839450" cy="4945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0" y="6482291"/>
            <a:ext cx="11288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1A45B-79C6-8043-B912-AA4CB50570BE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751732" y="6494462"/>
            <a:ext cx="4402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0F6CC-A83C-7F40-97F2-936338755B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5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6691526C-EDBC-4086-A844-88821D02BA1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0564F552-E8F7-400A-BFB0-17E67D7E79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570A52-79E9-49C9-87BA-B675E8D89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DCEE361-3C7B-4F9B-89C5-3CAD89BC0FF8}" type="datetimeFigureOut">
              <a:rPr lang="fr-FR" altLang="fr-FR"/>
              <a:pPr>
                <a:defRPr/>
              </a:pPr>
              <a:t>28/02/2026</a:t>
            </a:fld>
            <a:endParaRPr lang="fr-FR" alt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57EF8A-D531-4171-9C5A-217404768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A82942-7DA7-4CEF-BE69-2B8F93C62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567765F-49A9-4464-87EF-F1C194B509F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microsoft.com/office/2007/relationships/hdphoto" Target="../media/hdphoto2.wdp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5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microsoft.com/office/2007/relationships/hdphoto" Target="../media/hdphoto5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26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image" Target="../media/image27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2.jpeg"/><Relationship Id="rId9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62">
            <a:extLst>
              <a:ext uri="{FF2B5EF4-FFF2-40B4-BE49-F238E27FC236}">
                <a16:creationId xmlns:a16="http://schemas.microsoft.com/office/drawing/2014/main" id="{67A97534-59BE-45F0-9571-787995189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3491" y="315326"/>
            <a:ext cx="1981477" cy="2448267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EE2A21C2-1BA9-4D3E-87AA-7F1B74DFC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267" y="4783814"/>
            <a:ext cx="2875699" cy="2025650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93F76532-C3C4-4662-A856-CFC52EEBF8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980" t="23459" r="2179" b="17666"/>
          <a:stretch/>
        </p:blipFill>
        <p:spPr>
          <a:xfrm>
            <a:off x="40473" y="3329223"/>
            <a:ext cx="2613375" cy="1459081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5C4DB27-A9B7-4D41-9F58-391821202CA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114" r="1837"/>
          <a:stretch/>
        </p:blipFill>
        <p:spPr>
          <a:xfrm>
            <a:off x="89654" y="5282763"/>
            <a:ext cx="2280411" cy="1370949"/>
          </a:xfrm>
          <a:prstGeom prst="rect">
            <a:avLst/>
          </a:prstGeom>
        </p:spPr>
      </p:pic>
      <p:pic>
        <p:nvPicPr>
          <p:cNvPr id="30" name="Image 29" descr="Une image contenant noir et blanc, monochrome, moisissure&#10;&#10;Description générée automatiquement">
            <a:extLst>
              <a:ext uri="{FF2B5EF4-FFF2-40B4-BE49-F238E27FC236}">
                <a16:creationId xmlns:a16="http://schemas.microsoft.com/office/drawing/2014/main" id="{FF94E6BF-179B-448D-A4AD-A58FFB6283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85" y="1728706"/>
            <a:ext cx="2622479" cy="147066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214C372-1D7F-45B9-BFC6-A2816429B4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3570" y="4972416"/>
            <a:ext cx="1680366" cy="1652172"/>
          </a:xfrm>
          <a:prstGeom prst="rect">
            <a:avLst/>
          </a:prstGeom>
        </p:spPr>
      </p:pic>
      <p:pic>
        <p:nvPicPr>
          <p:cNvPr id="54" name="Image 53" descr="Une image contenant texte, médaillon&#10;&#10;Description générée automatiquement">
            <a:extLst>
              <a:ext uri="{FF2B5EF4-FFF2-40B4-BE49-F238E27FC236}">
                <a16:creationId xmlns:a16="http://schemas.microsoft.com/office/drawing/2014/main" id="{ECD29709-6848-8CE5-D7C1-22FDFDBF55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195" b="96431" l="9882" r="89910">
                        <a14:foregroundMark x1="11134" y1="60238" x2="10021" y2="48967"/>
                        <a14:foregroundMark x1="28880" y1="89793" x2="56576" y2="95930"/>
                        <a14:foregroundMark x1="56576" y1="95930" x2="68058" y2="92549"/>
                        <a14:foregroundMark x1="68058" y1="92549" x2="69450" y2="88979"/>
                        <a14:foregroundMark x1="47112" y1="96431" x2="47112" y2="96431"/>
                        <a14:foregroundMark x1="45303" y1="8954" x2="48852" y2="8704"/>
                        <a14:foregroundMark x1="47460" y1="4195" x2="47460" y2="41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21924" y="3707782"/>
            <a:ext cx="1966454" cy="2215047"/>
          </a:xfrm>
          <a:prstGeom prst="rect">
            <a:avLst/>
          </a:prstGeom>
        </p:spPr>
      </p:pic>
      <p:pic>
        <p:nvPicPr>
          <p:cNvPr id="56" name="Image 5" descr="Une image contenant cercle, noir et blanc, monochrome&#10;&#10;Description générée automatiquement">
            <a:extLst>
              <a:ext uri="{FF2B5EF4-FFF2-40B4-BE49-F238E27FC236}">
                <a16:creationId xmlns:a16="http://schemas.microsoft.com/office/drawing/2014/main" id="{2886C82D-CAF5-818C-7D5D-0DC1AE71021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926" t="4431" r="6708" b="548"/>
          <a:stretch/>
        </p:blipFill>
        <p:spPr>
          <a:xfrm>
            <a:off x="8829497" y="2099979"/>
            <a:ext cx="1792379" cy="2034212"/>
          </a:xfrm>
          <a:prstGeom prst="ellipse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4120E4B-F64C-7C95-F9AA-052C2262B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08" y="204288"/>
            <a:ext cx="12006792" cy="1153837"/>
          </a:xfrm>
        </p:spPr>
        <p:txBody>
          <a:bodyPr/>
          <a:lstStyle/>
          <a:p>
            <a:r>
              <a:rPr lang="fr-FR" sz="4400" dirty="0"/>
              <a:t>Patterns infectieux </a:t>
            </a:r>
            <a:br>
              <a:rPr lang="fr-FR" sz="4400" dirty="0"/>
            </a:br>
            <a:r>
              <a:rPr lang="fr-FR" sz="4400" dirty="0"/>
              <a:t>pulmonaires ou encéphaliques</a:t>
            </a: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27192FAD-5FEF-FCBA-18AE-A711904397F6}"/>
              </a:ext>
            </a:extLst>
          </p:cNvPr>
          <p:cNvSpPr txBox="1">
            <a:spLocks/>
          </p:cNvSpPr>
          <p:nvPr/>
        </p:nvSpPr>
        <p:spPr>
          <a:xfrm>
            <a:off x="4106940" y="2928528"/>
            <a:ext cx="1957301" cy="1153837"/>
          </a:xfrm>
          <a:prstGeom prst="rect">
            <a:avLst/>
          </a:prstGeom>
          <a:ln w="381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ea typeface="+mn-lt"/>
                <a:cs typeface="+mn-lt"/>
              </a:rPr>
              <a:t>Scanner thoracique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149A0B36-FF1F-0A78-0D03-ACB3C004E42F}"/>
              </a:ext>
            </a:extLst>
          </p:cNvPr>
          <p:cNvSpPr txBox="1">
            <a:spLocks/>
          </p:cNvSpPr>
          <p:nvPr/>
        </p:nvSpPr>
        <p:spPr>
          <a:xfrm>
            <a:off x="9229446" y="811731"/>
            <a:ext cx="2162628" cy="404670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Abcès, </a:t>
            </a:r>
            <a:r>
              <a:rPr lang="fr-FR" sz="1600" b="1" dirty="0" err="1">
                <a:ea typeface="Open Sans"/>
                <a:cs typeface="Open Sans"/>
              </a:rPr>
              <a:t>microabcès</a:t>
            </a:r>
            <a:endParaRPr lang="fr-FR" sz="1600" b="1" dirty="0">
              <a:ea typeface="Open Sans"/>
              <a:cs typeface="Open Sans"/>
            </a:endParaRPr>
          </a:p>
        </p:txBody>
      </p:sp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C2BFB6A8-C603-6A8B-301D-C118190D4C5F}"/>
              </a:ext>
            </a:extLst>
          </p:cNvPr>
          <p:cNvSpPr txBox="1">
            <a:spLocks/>
          </p:cNvSpPr>
          <p:nvPr/>
        </p:nvSpPr>
        <p:spPr>
          <a:xfrm>
            <a:off x="6195935" y="2928528"/>
            <a:ext cx="1957301" cy="1153837"/>
          </a:xfrm>
          <a:prstGeom prst="rect">
            <a:avLst/>
          </a:prstGeom>
          <a:ln w="381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b="1" dirty="0">
                <a:ea typeface="+mn-lt"/>
                <a:cs typeface="+mn-lt"/>
              </a:rPr>
              <a:t>IRM encéphalique</a:t>
            </a:r>
          </a:p>
        </p:txBody>
      </p:sp>
      <p:sp>
        <p:nvSpPr>
          <p:cNvPr id="10" name="Espace réservé du contenu 1">
            <a:extLst>
              <a:ext uri="{FF2B5EF4-FFF2-40B4-BE49-F238E27FC236}">
                <a16:creationId xmlns:a16="http://schemas.microsoft.com/office/drawing/2014/main" id="{909768EB-AF14-8753-3EBB-B178A2BBFB68}"/>
              </a:ext>
            </a:extLst>
          </p:cNvPr>
          <p:cNvSpPr txBox="1">
            <a:spLocks/>
          </p:cNvSpPr>
          <p:nvPr/>
        </p:nvSpPr>
        <p:spPr>
          <a:xfrm>
            <a:off x="8670389" y="6321085"/>
            <a:ext cx="1640371" cy="404670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 err="1">
                <a:ea typeface="Open Sans"/>
                <a:cs typeface="Open Sans"/>
              </a:rPr>
              <a:t>Pseudokystes</a:t>
            </a:r>
            <a:endParaRPr lang="fr-FR" sz="1600" b="1" dirty="0">
              <a:ea typeface="Open Sans"/>
              <a:cs typeface="Open Sans"/>
            </a:endParaRPr>
          </a:p>
        </p:txBody>
      </p:sp>
      <p:sp>
        <p:nvSpPr>
          <p:cNvPr id="11" name="Espace réservé du contenu 1">
            <a:extLst>
              <a:ext uri="{FF2B5EF4-FFF2-40B4-BE49-F238E27FC236}">
                <a16:creationId xmlns:a16="http://schemas.microsoft.com/office/drawing/2014/main" id="{54AFD0BB-0FD3-FD60-CCD1-70F5ACEF81C6}"/>
              </a:ext>
            </a:extLst>
          </p:cNvPr>
          <p:cNvSpPr txBox="1">
            <a:spLocks/>
          </p:cNvSpPr>
          <p:nvPr/>
        </p:nvSpPr>
        <p:spPr>
          <a:xfrm>
            <a:off x="0" y="1479347"/>
            <a:ext cx="2622479" cy="404670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Micronodules, miliaire</a:t>
            </a:r>
          </a:p>
        </p:txBody>
      </p:sp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4753C7F9-1269-7661-004E-CF3EB5420792}"/>
              </a:ext>
            </a:extLst>
          </p:cNvPr>
          <p:cNvSpPr txBox="1">
            <a:spLocks/>
          </p:cNvSpPr>
          <p:nvPr/>
        </p:nvSpPr>
        <p:spPr>
          <a:xfrm>
            <a:off x="201314" y="4624665"/>
            <a:ext cx="2293686" cy="352449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Nodules excavés </a:t>
            </a:r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0C597B36-B5AD-3031-0587-40015C2F8C3D}"/>
              </a:ext>
            </a:extLst>
          </p:cNvPr>
          <p:cNvSpPr txBox="1">
            <a:spLocks/>
          </p:cNvSpPr>
          <p:nvPr/>
        </p:nvSpPr>
        <p:spPr>
          <a:xfrm>
            <a:off x="585476" y="6446537"/>
            <a:ext cx="1120395" cy="310623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Nodules </a:t>
            </a:r>
          </a:p>
        </p:txBody>
      </p:sp>
      <p:sp>
        <p:nvSpPr>
          <p:cNvPr id="15" name="Espace réservé du contenu 1">
            <a:extLst>
              <a:ext uri="{FF2B5EF4-FFF2-40B4-BE49-F238E27FC236}">
                <a16:creationId xmlns:a16="http://schemas.microsoft.com/office/drawing/2014/main" id="{55B57EDF-49A0-21F0-521B-DCAC8D1243A1}"/>
              </a:ext>
            </a:extLst>
          </p:cNvPr>
          <p:cNvSpPr txBox="1">
            <a:spLocks/>
          </p:cNvSpPr>
          <p:nvPr/>
        </p:nvSpPr>
        <p:spPr>
          <a:xfrm>
            <a:off x="2949151" y="6446538"/>
            <a:ext cx="3246783" cy="404670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Condensations avec « halo »</a:t>
            </a:r>
          </a:p>
        </p:txBody>
      </p:sp>
      <p:sp>
        <p:nvSpPr>
          <p:cNvPr id="16" name="Espace réservé du contenu 1">
            <a:extLst>
              <a:ext uri="{FF2B5EF4-FFF2-40B4-BE49-F238E27FC236}">
                <a16:creationId xmlns:a16="http://schemas.microsoft.com/office/drawing/2014/main" id="{C0E85676-F81F-6480-2680-2CBEC03E8C7B}"/>
              </a:ext>
            </a:extLst>
          </p:cNvPr>
          <p:cNvSpPr txBox="1">
            <a:spLocks/>
          </p:cNvSpPr>
          <p:nvPr/>
        </p:nvSpPr>
        <p:spPr>
          <a:xfrm>
            <a:off x="10641650" y="5497490"/>
            <a:ext cx="1219199" cy="496284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Méningite basale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E1F87D96-F95C-F21E-87CF-CF6FBEFFF43F}"/>
              </a:ext>
            </a:extLst>
          </p:cNvPr>
          <p:cNvCxnSpPr>
            <a:cxnSpLocks/>
            <a:stCxn id="6" idx="1"/>
            <a:endCxn id="11" idx="3"/>
          </p:cNvCxnSpPr>
          <p:nvPr/>
        </p:nvCxnSpPr>
        <p:spPr>
          <a:xfrm flipH="1" flipV="1">
            <a:off x="2622479" y="1681682"/>
            <a:ext cx="1484461" cy="1823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8FFE5A4-A677-9100-0024-C28CD88A49C8}"/>
              </a:ext>
            </a:extLst>
          </p:cNvPr>
          <p:cNvCxnSpPr>
            <a:cxnSpLocks/>
            <a:stCxn id="6" idx="1"/>
            <a:endCxn id="12" idx="3"/>
          </p:cNvCxnSpPr>
          <p:nvPr/>
        </p:nvCxnSpPr>
        <p:spPr>
          <a:xfrm flipH="1">
            <a:off x="2495000" y="3505447"/>
            <a:ext cx="1611940" cy="1295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818A6B0-7FEB-EF64-6F90-B2F237BAA858}"/>
              </a:ext>
            </a:extLst>
          </p:cNvPr>
          <p:cNvCxnSpPr>
            <a:cxnSpLocks/>
            <a:stCxn id="6" idx="1"/>
            <a:endCxn id="15" idx="3"/>
          </p:cNvCxnSpPr>
          <p:nvPr/>
        </p:nvCxnSpPr>
        <p:spPr>
          <a:xfrm>
            <a:off x="4106940" y="3505447"/>
            <a:ext cx="2088994" cy="3143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5FBA993C-8008-35CC-244A-A94B951033FE}"/>
              </a:ext>
            </a:extLst>
          </p:cNvPr>
          <p:cNvCxnSpPr>
            <a:cxnSpLocks/>
            <a:stCxn id="6" idx="1"/>
            <a:endCxn id="13" idx="3"/>
          </p:cNvCxnSpPr>
          <p:nvPr/>
        </p:nvCxnSpPr>
        <p:spPr>
          <a:xfrm flipH="1">
            <a:off x="1705871" y="3505447"/>
            <a:ext cx="2401069" cy="3096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87947199-3E19-9BE3-D024-6341520C3075}"/>
              </a:ext>
            </a:extLst>
          </p:cNvPr>
          <p:cNvCxnSpPr>
            <a:cxnSpLocks/>
            <a:stCxn id="8" idx="3"/>
            <a:endCxn id="7" idx="1"/>
          </p:cNvCxnSpPr>
          <p:nvPr/>
        </p:nvCxnSpPr>
        <p:spPr>
          <a:xfrm flipV="1">
            <a:off x="8153236" y="1014066"/>
            <a:ext cx="1076210" cy="2491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05A3E8C-24A1-3C8C-CCF9-14CC0FCCC1D7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8153236" y="3505447"/>
            <a:ext cx="1007151" cy="595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705C1604-F76B-04E3-6169-541829D1ED95}"/>
              </a:ext>
            </a:extLst>
          </p:cNvPr>
          <p:cNvCxnSpPr>
            <a:cxnSpLocks/>
            <a:stCxn id="8" idx="3"/>
            <a:endCxn id="16" idx="1"/>
          </p:cNvCxnSpPr>
          <p:nvPr/>
        </p:nvCxnSpPr>
        <p:spPr>
          <a:xfrm>
            <a:off x="8153236" y="3505447"/>
            <a:ext cx="2488414" cy="22401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1B4B9CB3-0A7F-6FFD-226C-B01221B70FBF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8153236" y="3505447"/>
            <a:ext cx="517153" cy="301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contenu 1">
            <a:extLst>
              <a:ext uri="{FF2B5EF4-FFF2-40B4-BE49-F238E27FC236}">
                <a16:creationId xmlns:a16="http://schemas.microsoft.com/office/drawing/2014/main" id="{2F21FECC-D1E6-3869-6DF0-2AC9B93DBFDC}"/>
              </a:ext>
            </a:extLst>
          </p:cNvPr>
          <p:cNvSpPr txBox="1">
            <a:spLocks/>
          </p:cNvSpPr>
          <p:nvPr/>
        </p:nvSpPr>
        <p:spPr>
          <a:xfrm>
            <a:off x="9160387" y="3362686"/>
            <a:ext cx="1150373" cy="404670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Open Sans"/>
                <a:cs typeface="Open Sans"/>
              </a:rPr>
              <a:t>Infarctus</a:t>
            </a:r>
          </a:p>
        </p:txBody>
      </p:sp>
    </p:spTree>
    <p:extLst>
      <p:ext uri="{BB962C8B-B14F-4D97-AF65-F5344CB8AC3E}">
        <p14:creationId xmlns:p14="http://schemas.microsoft.com/office/powerpoint/2010/main" val="348334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B866C46-6BFB-0601-7B1C-3C58B8F06E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0" t="1241" r="1470" b="3025"/>
          <a:stretch/>
        </p:blipFill>
        <p:spPr>
          <a:xfrm>
            <a:off x="382801" y="3716617"/>
            <a:ext cx="2849583" cy="2367313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D4120E4B-F64C-7C95-F9AA-052C2262B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Epidémiologie</a:t>
            </a:r>
          </a:p>
        </p:txBody>
      </p:sp>
      <p:sp>
        <p:nvSpPr>
          <p:cNvPr id="3" name="Espace réservé du contenu 1">
            <a:extLst>
              <a:ext uri="{FF2B5EF4-FFF2-40B4-BE49-F238E27FC236}">
                <a16:creationId xmlns:a16="http://schemas.microsoft.com/office/drawing/2014/main" id="{8E74516A-9B93-AC8D-0916-E4F54CD97F4D}"/>
              </a:ext>
            </a:extLst>
          </p:cNvPr>
          <p:cNvSpPr txBox="1">
            <a:spLocks/>
          </p:cNvSpPr>
          <p:nvPr/>
        </p:nvSpPr>
        <p:spPr>
          <a:xfrm>
            <a:off x="534287" y="1117600"/>
            <a:ext cx="5673119" cy="1888247"/>
          </a:xfrm>
          <a:prstGeom prst="rect">
            <a:avLst/>
          </a:prstGeom>
          <a:ln w="3810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ea typeface="+mn-lt"/>
                <a:cs typeface="+mn-lt"/>
              </a:rPr>
              <a:t>Tuberculose, quelques chiffres dans le monde :</a:t>
            </a:r>
            <a:endParaRPr lang="fr-FR" sz="1600" b="1" dirty="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fr-FR" sz="1600" b="1" dirty="0">
                <a:ea typeface="+mn-lt"/>
                <a:cs typeface="+mn-lt"/>
              </a:rPr>
              <a:t>10 700 000 nouveaux cas </a:t>
            </a:r>
            <a:r>
              <a:rPr lang="fr-FR" sz="1600" dirty="0">
                <a:ea typeface="+mn-lt"/>
                <a:cs typeface="+mn-lt"/>
              </a:rPr>
              <a:t>en 2024</a:t>
            </a:r>
          </a:p>
          <a:p>
            <a:pPr marL="285750" indent="-285750">
              <a:buFont typeface="Arial"/>
              <a:buChar char="•"/>
            </a:pPr>
            <a:r>
              <a:rPr lang="fr-FR" sz="1600" b="1" dirty="0">
                <a:ea typeface="Open Sans"/>
                <a:cs typeface="Open Sans"/>
              </a:rPr>
              <a:t>Augmentation entre 2020 et 2023 mais tendance récente à l’inversion de l’incidence</a:t>
            </a:r>
          </a:p>
          <a:p>
            <a:pPr marL="285750" indent="-285750">
              <a:buFont typeface="Arial"/>
              <a:buChar char="•"/>
            </a:pPr>
            <a:r>
              <a:rPr lang="fr-FR" sz="1600" b="1" dirty="0">
                <a:ea typeface="+mn-lt"/>
                <a:cs typeface="+mn-lt"/>
              </a:rPr>
              <a:t>1 250 000 décès </a:t>
            </a:r>
            <a:endParaRPr lang="fr-FR" sz="1600" dirty="0">
              <a:ea typeface="+mn-lt"/>
              <a:cs typeface="+mn-lt"/>
            </a:endParaRPr>
          </a:p>
        </p:txBody>
      </p:sp>
      <p:sp>
        <p:nvSpPr>
          <p:cNvPr id="6" name="Espace réservé du contenu 1">
            <a:extLst>
              <a:ext uri="{FF2B5EF4-FFF2-40B4-BE49-F238E27FC236}">
                <a16:creationId xmlns:a16="http://schemas.microsoft.com/office/drawing/2014/main" id="{27192FAD-5FEF-FCBA-18AE-A711904397F6}"/>
              </a:ext>
            </a:extLst>
          </p:cNvPr>
          <p:cNvSpPr txBox="1">
            <a:spLocks/>
          </p:cNvSpPr>
          <p:nvPr/>
        </p:nvSpPr>
        <p:spPr>
          <a:xfrm>
            <a:off x="3749697" y="3429000"/>
            <a:ext cx="6110148" cy="1304464"/>
          </a:xfrm>
          <a:prstGeom prst="rect">
            <a:avLst/>
          </a:prstGeom>
          <a:ln w="381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ea typeface="+mn-lt"/>
                <a:cs typeface="+mn-lt"/>
              </a:rPr>
              <a:t>Répartition géographique : </a:t>
            </a:r>
          </a:p>
          <a:p>
            <a:pPr marL="342900" indent="-342900">
              <a:buFont typeface="Arial"/>
              <a:buChar char="•"/>
            </a:pPr>
            <a:r>
              <a:rPr lang="fr-FR" sz="1600" b="1" dirty="0">
                <a:ea typeface="+mn-lt"/>
                <a:cs typeface="+mn-lt"/>
              </a:rPr>
              <a:t>Asie du Sud-Est, Pacifique occidental et Afrique</a:t>
            </a:r>
          </a:p>
          <a:p>
            <a:pPr marL="342900" indent="-342900">
              <a:buFont typeface="Arial"/>
              <a:buChar char="•"/>
            </a:pPr>
            <a:r>
              <a:rPr lang="fr-FR" sz="1600" b="1" dirty="0">
                <a:ea typeface="+mn-lt"/>
                <a:cs typeface="+mn-lt"/>
              </a:rPr>
              <a:t> 87% </a:t>
            </a:r>
            <a:r>
              <a:rPr lang="fr-FR" sz="1600" dirty="0">
                <a:ea typeface="+mn-lt"/>
                <a:cs typeface="+mn-lt"/>
              </a:rPr>
              <a:t>des cas concentrés dans </a:t>
            </a:r>
            <a:r>
              <a:rPr lang="fr-FR" sz="1600" b="1" dirty="0">
                <a:ea typeface="+mn-lt"/>
                <a:cs typeface="+mn-lt"/>
              </a:rPr>
              <a:t>30 pays à forte endémie</a:t>
            </a:r>
          </a:p>
        </p:txBody>
      </p:sp>
      <p:sp>
        <p:nvSpPr>
          <p:cNvPr id="7" name="Espace réservé du contenu 1">
            <a:extLst>
              <a:ext uri="{FF2B5EF4-FFF2-40B4-BE49-F238E27FC236}">
                <a16:creationId xmlns:a16="http://schemas.microsoft.com/office/drawing/2014/main" id="{149A0B36-FF1F-0A78-0D03-ACB3C004E42F}"/>
              </a:ext>
            </a:extLst>
          </p:cNvPr>
          <p:cNvSpPr txBox="1">
            <a:spLocks/>
          </p:cNvSpPr>
          <p:nvPr/>
        </p:nvSpPr>
        <p:spPr>
          <a:xfrm>
            <a:off x="5262033" y="5155660"/>
            <a:ext cx="6659848" cy="1304464"/>
          </a:xfrm>
          <a:prstGeom prst="rect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ea typeface="+mn-lt"/>
                <a:cs typeface="+mn-lt"/>
              </a:rPr>
              <a:t>Forme </a:t>
            </a:r>
            <a:r>
              <a:rPr lang="fr-FR" sz="1600" b="1" dirty="0">
                <a:ea typeface="+mn-lt"/>
                <a:cs typeface="+mn-lt"/>
              </a:rPr>
              <a:t>pulmonaire</a:t>
            </a:r>
            <a:r>
              <a:rPr lang="fr-FR" sz="1600" dirty="0">
                <a:ea typeface="+mn-lt"/>
                <a:cs typeface="+mn-lt"/>
              </a:rPr>
              <a:t> dans </a:t>
            </a:r>
            <a:r>
              <a:rPr lang="fr-FR" sz="1600" b="1" dirty="0">
                <a:ea typeface="+mn-lt"/>
                <a:cs typeface="+mn-lt"/>
              </a:rPr>
              <a:t>85%</a:t>
            </a:r>
            <a:r>
              <a:rPr lang="fr-FR" sz="1600" dirty="0">
                <a:ea typeface="+mn-lt"/>
                <a:cs typeface="+mn-lt"/>
              </a:rPr>
              <a:t> des 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ea typeface="+mn-lt"/>
                <a:cs typeface="+mn-lt"/>
              </a:rPr>
              <a:t>Atteinte du</a:t>
            </a:r>
            <a:r>
              <a:rPr lang="fr-FR" sz="1600" b="1" dirty="0">
                <a:ea typeface="+mn-lt"/>
                <a:cs typeface="+mn-lt"/>
              </a:rPr>
              <a:t> système nerveux central (</a:t>
            </a:r>
            <a:r>
              <a:rPr lang="fr-FR" sz="1600" dirty="0">
                <a:ea typeface="+mn-lt"/>
                <a:cs typeface="+mn-lt"/>
              </a:rPr>
              <a:t>rare mais très grave) : </a:t>
            </a:r>
          </a:p>
          <a:p>
            <a:pPr marL="800100" lvl="1" indent="-342900">
              <a:buFont typeface="Arial"/>
              <a:buChar char="•"/>
            </a:pPr>
            <a:r>
              <a:rPr lang="fr-FR" sz="1200" b="1" dirty="0">
                <a:ea typeface="+mn-lt"/>
                <a:cs typeface="+mn-lt"/>
              </a:rPr>
              <a:t>2 à 5 % </a:t>
            </a:r>
            <a:r>
              <a:rPr lang="fr-FR" sz="1200" dirty="0">
                <a:ea typeface="+mn-lt"/>
                <a:cs typeface="+mn-lt"/>
              </a:rPr>
              <a:t>des patients atteints de </a:t>
            </a:r>
            <a:r>
              <a:rPr lang="fr-FR" sz="1200" b="1" dirty="0">
                <a:ea typeface="+mn-lt"/>
                <a:cs typeface="+mn-lt"/>
              </a:rPr>
              <a:t>tuberculose</a:t>
            </a:r>
          </a:p>
          <a:p>
            <a:pPr marL="800100" lvl="1" indent="-342900">
              <a:buFont typeface="Arial"/>
              <a:buChar char="•"/>
            </a:pPr>
            <a:r>
              <a:rPr lang="fr-FR" sz="1200" dirty="0">
                <a:ea typeface="+mn-lt"/>
                <a:cs typeface="+mn-lt"/>
              </a:rPr>
              <a:t>Jusqu’à </a:t>
            </a:r>
            <a:r>
              <a:rPr lang="fr-FR" sz="1200" b="1" dirty="0">
                <a:ea typeface="+mn-lt"/>
                <a:cs typeface="+mn-lt"/>
              </a:rPr>
              <a:t>10% </a:t>
            </a:r>
            <a:r>
              <a:rPr lang="fr-FR" sz="1200" dirty="0">
                <a:ea typeface="+mn-lt"/>
                <a:cs typeface="+mn-lt"/>
              </a:rPr>
              <a:t>chez les patients </a:t>
            </a:r>
            <a:r>
              <a:rPr lang="fr-FR" sz="1200" b="1" dirty="0">
                <a:ea typeface="+mn-lt"/>
                <a:cs typeface="+mn-lt"/>
              </a:rPr>
              <a:t>coinfectés VIH/tuberculose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9C8078-3CED-F54C-2397-FD3939B65818}"/>
              </a:ext>
            </a:extLst>
          </p:cNvPr>
          <p:cNvSpPr txBox="1"/>
          <p:nvPr/>
        </p:nvSpPr>
        <p:spPr>
          <a:xfrm>
            <a:off x="0" y="6615758"/>
            <a:ext cx="2286000" cy="21544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800" i="1" dirty="0">
                <a:ea typeface="Open Sans"/>
                <a:cs typeface="Open Sans"/>
              </a:rPr>
              <a:t>VIH : Virus de l'Immunodéficience Humaine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649F3B3-CE30-46AD-B67B-7CE8D8853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8082" y="514988"/>
            <a:ext cx="3929631" cy="258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4759-91CC-D3F1-8AF5-49A8AD03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BAADF820-303A-F2B4-A523-AF194E57E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490" y="724559"/>
            <a:ext cx="2422524" cy="2770356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7D348CA-C696-2D3C-99F7-ED9D3B8D3F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33" r="7775"/>
          <a:stretch/>
        </p:blipFill>
        <p:spPr>
          <a:xfrm>
            <a:off x="7965974" y="843361"/>
            <a:ext cx="2248015" cy="2639044"/>
          </a:xfrm>
          <a:prstGeom prst="ellipse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A2E1D71-C35E-A3B9-695F-B4E22A5ED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16" y="137399"/>
            <a:ext cx="11298010" cy="852629"/>
          </a:xfrm>
        </p:spPr>
        <p:txBody>
          <a:bodyPr anchor="ctr"/>
          <a:lstStyle/>
          <a:p>
            <a:r>
              <a:rPr lang="fr-FR" dirty="0"/>
              <a:t>Tuberculose </a:t>
            </a:r>
            <a:r>
              <a:rPr lang="fr-FR" dirty="0" err="1"/>
              <a:t>cérébro</a:t>
            </a:r>
            <a:r>
              <a:rPr lang="fr-FR" dirty="0"/>
              <a:t>-méningée</a:t>
            </a:r>
          </a:p>
        </p:txBody>
      </p:sp>
      <p:pic>
        <p:nvPicPr>
          <p:cNvPr id="10" name="Espace réservé du contenu 12" descr="Une image contenant médaillon&#10;&#10;Description générée automatiquement">
            <a:extLst>
              <a:ext uri="{FF2B5EF4-FFF2-40B4-BE49-F238E27FC236}">
                <a16:creationId xmlns:a16="http://schemas.microsoft.com/office/drawing/2014/main" id="{6348907D-E9D4-4B0E-853A-6A421106BC2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087" b="95050" l="9972" r="92221">
                        <a14:foregroundMark x1="56789" y1="4601" x2="26450" y2="14327"/>
                        <a14:foregroundMark x1="26450" y1="14327" x2="15417" y2="27432"/>
                        <a14:foregroundMark x1="15417" y1="27432" x2="10467" y2="49447"/>
                        <a14:foregroundMark x1="10467" y1="49447" x2="21358" y2="82994"/>
                        <a14:foregroundMark x1="21358" y1="82994" x2="39109" y2="90157"/>
                        <a14:foregroundMark x1="39109" y1="90157" x2="61952" y2="92778"/>
                        <a14:foregroundMark x1="61952" y1="92778" x2="83239" y2="72161"/>
                        <a14:foregroundMark x1="83239" y1="72161" x2="92221" y2="54805"/>
                        <a14:foregroundMark x1="92221" y1="54805" x2="80198" y2="19453"/>
                        <a14:foregroundMark x1="80198" y1="19453" x2="69307" y2="10833"/>
                        <a14:foregroundMark x1="55375" y1="6232" x2="55375" y2="6232"/>
                        <a14:foregroundMark x1="52122" y1="3145" x2="52122" y2="3145"/>
                        <a14:foregroundMark x1="49081" y1="66395" x2="48656" y2="95050"/>
                        <a14:foregroundMark x1="48656" y1="95050" x2="87624" y2="72918"/>
                        <a14:foregroundMark x1="87624" y1="72918" x2="84512" y2="80198"/>
                      </a14:backgroundRemoval>
                    </a14:imgEffect>
                  </a14:imgLayer>
                </a14:imgProps>
              </a:ext>
            </a:extLst>
          </a:blip>
          <a:srcRect l="35496" b="25272"/>
          <a:stretch/>
        </p:blipFill>
        <p:spPr>
          <a:xfrm>
            <a:off x="19885" y="3935754"/>
            <a:ext cx="2087752" cy="2936138"/>
          </a:xfr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78C355-F584-4B2F-A0B5-98057529A30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33" b="91867" l="9943" r="89986">
                        <a14:foregroundMark x1="38412" y1="87867" x2="50501" y2="90067"/>
                        <a14:foregroundMark x1="50501" y1="90067" x2="64878" y2="88533"/>
                        <a14:foregroundMark x1="64878" y1="88533" x2="65880" y2="88133"/>
                        <a14:foregroundMark x1="60300" y1="91933" x2="60300" y2="91933"/>
                        <a14:foregroundMark x1="89628" y1="56467" x2="89628" y2="56467"/>
                        <a14:foregroundMark x1="53290" y1="13067" x2="53290" y2="13067"/>
                        <a14:foregroundMark x1="52504" y1="6133" x2="52504" y2="6133"/>
                      </a14:backgroundRemoval>
                    </a14:imgEffect>
                  </a14:imgLayer>
                </a14:imgProps>
              </a:ext>
            </a:extLst>
          </a:blip>
          <a:srcRect b="23871"/>
          <a:stretch/>
        </p:blipFill>
        <p:spPr>
          <a:xfrm>
            <a:off x="1397875" y="3959378"/>
            <a:ext cx="3544157" cy="2898622"/>
          </a:xfrm>
          <a:prstGeom prst="rect">
            <a:avLst/>
          </a:prstGeom>
        </p:spPr>
      </p:pic>
      <p:sp>
        <p:nvSpPr>
          <p:cNvPr id="12" name="Espace réservé du contenu 1">
            <a:extLst>
              <a:ext uri="{FF2B5EF4-FFF2-40B4-BE49-F238E27FC236}">
                <a16:creationId xmlns:a16="http://schemas.microsoft.com/office/drawing/2014/main" id="{B7A4B08D-10FC-4568-9079-AE50B5DF8293}"/>
              </a:ext>
            </a:extLst>
          </p:cNvPr>
          <p:cNvSpPr txBox="1">
            <a:spLocks/>
          </p:cNvSpPr>
          <p:nvPr/>
        </p:nvSpPr>
        <p:spPr>
          <a:xfrm>
            <a:off x="656189" y="6395727"/>
            <a:ext cx="2733254" cy="36844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000" dirty="0">
                <a:solidFill>
                  <a:schemeClr val="tx1"/>
                </a:solidFill>
              </a:rPr>
              <a:t>Atteinte des </a:t>
            </a:r>
            <a:r>
              <a:rPr lang="fr-FR" sz="2000" b="1" dirty="0">
                <a:solidFill>
                  <a:srgbClr val="FFC000"/>
                </a:solidFill>
              </a:rPr>
              <a:t>citernes de la base</a:t>
            </a:r>
            <a:r>
              <a:rPr lang="fr-FR" sz="2000" dirty="0">
                <a:solidFill>
                  <a:schemeClr val="tx1"/>
                </a:solidFill>
              </a:rPr>
              <a:t>, des </a:t>
            </a:r>
            <a:r>
              <a:rPr lang="fr-FR" sz="2000" b="1" dirty="0">
                <a:solidFill>
                  <a:srgbClr val="7030A0"/>
                </a:solidFill>
              </a:rPr>
              <a:t>fissures sylviennes</a:t>
            </a:r>
            <a:endParaRPr lang="fr-FR" sz="2000" dirty="0">
              <a:solidFill>
                <a:srgbClr val="7030A0"/>
              </a:solidFill>
              <a:ea typeface="Open Sans"/>
              <a:cs typeface="Open Sans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BF35D28-F309-4D95-9E60-EA3BADDFCD14}"/>
              </a:ext>
            </a:extLst>
          </p:cNvPr>
          <p:cNvCxnSpPr>
            <a:cxnSpLocks/>
          </p:cNvCxnSpPr>
          <p:nvPr/>
        </p:nvCxnSpPr>
        <p:spPr>
          <a:xfrm flipH="1">
            <a:off x="4024597" y="5100641"/>
            <a:ext cx="292098" cy="26785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8A72F20-7A8C-4795-8B95-E36F7062E8A4}"/>
              </a:ext>
            </a:extLst>
          </p:cNvPr>
          <p:cNvCxnSpPr>
            <a:cxnSpLocks/>
          </p:cNvCxnSpPr>
          <p:nvPr/>
        </p:nvCxnSpPr>
        <p:spPr>
          <a:xfrm>
            <a:off x="2452232" y="5103828"/>
            <a:ext cx="295599" cy="271273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1F78FBB-6030-4577-9EAE-FA59BFF3943A}"/>
              </a:ext>
            </a:extLst>
          </p:cNvPr>
          <p:cNvCxnSpPr>
            <a:cxnSpLocks/>
          </p:cNvCxnSpPr>
          <p:nvPr/>
        </p:nvCxnSpPr>
        <p:spPr>
          <a:xfrm>
            <a:off x="847925" y="5156359"/>
            <a:ext cx="295599" cy="271273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017C855-A7BD-4F1F-83B6-12EC3E89E304}"/>
              </a:ext>
            </a:extLst>
          </p:cNvPr>
          <p:cNvCxnSpPr>
            <a:cxnSpLocks/>
          </p:cNvCxnSpPr>
          <p:nvPr/>
        </p:nvCxnSpPr>
        <p:spPr>
          <a:xfrm flipH="1" flipV="1">
            <a:off x="3366415" y="5781903"/>
            <a:ext cx="309143" cy="20702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B668570E-358A-4736-8024-13D93C5A5F9A}"/>
              </a:ext>
            </a:extLst>
          </p:cNvPr>
          <p:cNvSpPr txBox="1">
            <a:spLocks/>
          </p:cNvSpPr>
          <p:nvPr/>
        </p:nvSpPr>
        <p:spPr>
          <a:xfrm>
            <a:off x="1579026" y="5125089"/>
            <a:ext cx="528611" cy="282090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450486-DAFD-C4BD-598E-C8B97B2B5D1C}"/>
              </a:ext>
            </a:extLst>
          </p:cNvPr>
          <p:cNvSpPr/>
          <p:nvPr/>
        </p:nvSpPr>
        <p:spPr>
          <a:xfrm>
            <a:off x="8254472" y="3271242"/>
            <a:ext cx="1556566" cy="447347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1200" b="1" dirty="0">
                <a:solidFill>
                  <a:srgbClr val="00B0F0"/>
                </a:solidFill>
              </a:rPr>
              <a:t>Cornes temporales</a:t>
            </a:r>
            <a:r>
              <a:rPr lang="fr-FR" sz="1200" dirty="0">
                <a:solidFill>
                  <a:srgbClr val="00B0F0"/>
                </a:solidFill>
              </a:rPr>
              <a:t> </a:t>
            </a:r>
            <a:r>
              <a:rPr lang="fr-FR" sz="1200" dirty="0">
                <a:solidFill>
                  <a:schemeClr val="tx1"/>
                </a:solidFill>
              </a:rPr>
              <a:t>&gt; 3mm</a:t>
            </a:r>
            <a:r>
              <a:rPr lang="fr-FR" sz="1200" dirty="0">
                <a:solidFill>
                  <a:schemeClr val="tx1"/>
                </a:solidFill>
                <a:ea typeface="Open Sans"/>
                <a:cs typeface="Open Sans"/>
              </a:rPr>
              <a:t> (</a:t>
            </a:r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signe</a:t>
            </a:r>
            <a:r>
              <a:rPr lang="fr-FR" sz="1200" dirty="0">
                <a:solidFill>
                  <a:schemeClr val="tx1"/>
                </a:solidFill>
                <a:ea typeface="Open Sans"/>
                <a:cs typeface="Open Sans"/>
              </a:rPr>
              <a:t> </a:t>
            </a:r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précoce d’hydrocéphalie</a:t>
            </a:r>
            <a:r>
              <a:rPr lang="fr-FR" sz="1200" dirty="0">
                <a:solidFill>
                  <a:schemeClr val="tx1"/>
                </a:solidFill>
                <a:ea typeface="Open Sans"/>
                <a:cs typeface="Open Sans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74D6384-18AE-D050-8214-24DC0F0139AF}"/>
              </a:ext>
            </a:extLst>
          </p:cNvPr>
          <p:cNvSpPr/>
          <p:nvPr/>
        </p:nvSpPr>
        <p:spPr>
          <a:xfrm>
            <a:off x="10635253" y="3271243"/>
            <a:ext cx="1450067" cy="447346"/>
          </a:xfrm>
          <a:prstGeom prst="rect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1200" dirty="0">
                <a:solidFill>
                  <a:schemeClr val="tx1"/>
                </a:solidFill>
              </a:rPr>
              <a:t>Résorption </a:t>
            </a:r>
            <a:r>
              <a:rPr lang="fr-FR" sz="1200" b="1" dirty="0" err="1">
                <a:solidFill>
                  <a:srgbClr val="BC1BC2"/>
                </a:solidFill>
              </a:rPr>
              <a:t>transépendymaire</a:t>
            </a:r>
            <a:endParaRPr lang="fr-FR" sz="1200" b="1" dirty="0">
              <a:solidFill>
                <a:srgbClr val="BC1BC2"/>
              </a:solidFill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8642C9F-2BA8-1415-02A9-7C9DE8AF1F06}"/>
              </a:ext>
            </a:extLst>
          </p:cNvPr>
          <p:cNvCxnSpPr>
            <a:cxnSpLocks/>
          </p:cNvCxnSpPr>
          <p:nvPr/>
        </p:nvCxnSpPr>
        <p:spPr>
          <a:xfrm>
            <a:off x="8534483" y="2015279"/>
            <a:ext cx="64170" cy="145257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4A3C579B-F157-4254-9657-B211FE49A239}"/>
              </a:ext>
            </a:extLst>
          </p:cNvPr>
          <p:cNvCxnSpPr>
            <a:cxnSpLocks/>
          </p:cNvCxnSpPr>
          <p:nvPr/>
        </p:nvCxnSpPr>
        <p:spPr>
          <a:xfrm flipH="1">
            <a:off x="9464600" y="2051835"/>
            <a:ext cx="94479" cy="108701"/>
          </a:xfrm>
          <a:prstGeom prst="line">
            <a:avLst/>
          </a:prstGeom>
          <a:ln w="28575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contenu 1">
            <a:extLst>
              <a:ext uri="{FF2B5EF4-FFF2-40B4-BE49-F238E27FC236}">
                <a16:creationId xmlns:a16="http://schemas.microsoft.com/office/drawing/2014/main" id="{93F68E76-576A-488B-87F5-BF5992AAA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6758" y="1111712"/>
            <a:ext cx="4466784" cy="1067650"/>
          </a:xfr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r>
              <a:rPr lang="fr-FR" sz="1500" b="1" dirty="0">
                <a:solidFill>
                  <a:schemeClr val="tx1"/>
                </a:solidFill>
              </a:rPr>
              <a:t>Leptoméningite</a:t>
            </a:r>
            <a:r>
              <a:rPr lang="fr-FR" sz="1500" dirty="0">
                <a:solidFill>
                  <a:schemeClr val="tx1"/>
                </a:solidFill>
              </a:rPr>
              <a:t> : forme </a:t>
            </a:r>
            <a:r>
              <a:rPr lang="fr-FR" sz="1500" b="1" dirty="0">
                <a:solidFill>
                  <a:schemeClr val="tx1"/>
                </a:solidFill>
              </a:rPr>
              <a:t>la plus fréquente </a:t>
            </a:r>
            <a:r>
              <a:rPr lang="fr-FR" sz="1500" dirty="0">
                <a:solidFill>
                  <a:schemeClr val="tx1"/>
                </a:solidFill>
              </a:rPr>
              <a:t>de tuberculose </a:t>
            </a:r>
            <a:r>
              <a:rPr lang="fr-FR" sz="1500" dirty="0" err="1">
                <a:solidFill>
                  <a:schemeClr val="tx1"/>
                </a:solidFill>
              </a:rPr>
              <a:t>cérébro</a:t>
            </a:r>
            <a:r>
              <a:rPr lang="fr-FR" sz="1500" dirty="0">
                <a:solidFill>
                  <a:schemeClr val="tx1"/>
                </a:solidFill>
              </a:rPr>
              <a:t>-méningée </a:t>
            </a:r>
          </a:p>
          <a:p>
            <a:r>
              <a:rPr lang="fr-FR" sz="1500" b="1" dirty="0" err="1">
                <a:ea typeface="+mn-lt"/>
                <a:cs typeface="+mn-lt"/>
              </a:rPr>
              <a:t>Tuberculome</a:t>
            </a:r>
            <a:r>
              <a:rPr lang="fr-FR" sz="1500" b="1" dirty="0">
                <a:ea typeface="+mn-lt"/>
                <a:cs typeface="+mn-lt"/>
              </a:rPr>
              <a:t> : 2</a:t>
            </a:r>
            <a:r>
              <a:rPr lang="fr-FR" sz="1500" b="1" baseline="30000" dirty="0">
                <a:ea typeface="+mn-lt"/>
                <a:cs typeface="+mn-lt"/>
              </a:rPr>
              <a:t>ème</a:t>
            </a:r>
            <a:r>
              <a:rPr lang="fr-FR" sz="1500" b="1" dirty="0">
                <a:ea typeface="+mn-lt"/>
                <a:cs typeface="+mn-lt"/>
              </a:rPr>
              <a:t> atteinte en fréquence</a:t>
            </a:r>
            <a:endParaRPr lang="fr-FR" sz="1500" dirty="0">
              <a:ea typeface="+mn-lt"/>
              <a:cs typeface="+mn-lt"/>
            </a:endParaRPr>
          </a:p>
        </p:txBody>
      </p:sp>
      <p:sp>
        <p:nvSpPr>
          <p:cNvPr id="39" name="Espace réservé du contenu 1">
            <a:extLst>
              <a:ext uri="{FF2B5EF4-FFF2-40B4-BE49-F238E27FC236}">
                <a16:creationId xmlns:a16="http://schemas.microsoft.com/office/drawing/2014/main" id="{D6F5AD19-41AA-4D53-B413-1424A7D6F948}"/>
              </a:ext>
            </a:extLst>
          </p:cNvPr>
          <p:cNvSpPr txBox="1">
            <a:spLocks/>
          </p:cNvSpPr>
          <p:nvPr/>
        </p:nvSpPr>
        <p:spPr>
          <a:xfrm>
            <a:off x="390400" y="3399967"/>
            <a:ext cx="5808147" cy="683236"/>
          </a:xfrm>
          <a:prstGeom prst="rect">
            <a:avLst/>
          </a:prstGeom>
          <a:ln w="3810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600" b="1" dirty="0">
                <a:ea typeface="+mn-lt"/>
                <a:cs typeface="+mn-lt"/>
              </a:rPr>
              <a:t>Triade caractéristique : </a:t>
            </a:r>
          </a:p>
          <a:p>
            <a:pPr algn="ctr"/>
            <a:r>
              <a:rPr lang="fr-FR" sz="1600" b="1" dirty="0">
                <a:ea typeface="+mn-lt"/>
                <a:cs typeface="+mn-lt"/>
              </a:rPr>
              <a:t>méningite basale + hydrocéphalie + infarctus profonds</a:t>
            </a:r>
          </a:p>
        </p:txBody>
      </p:sp>
      <p:sp>
        <p:nvSpPr>
          <p:cNvPr id="80" name="Espace réservé du contenu 1">
            <a:extLst>
              <a:ext uri="{FF2B5EF4-FFF2-40B4-BE49-F238E27FC236}">
                <a16:creationId xmlns:a16="http://schemas.microsoft.com/office/drawing/2014/main" id="{0B3329D3-15C0-4AD9-B8D9-CB38A4ED76B3}"/>
              </a:ext>
            </a:extLst>
          </p:cNvPr>
          <p:cNvSpPr txBox="1">
            <a:spLocks/>
          </p:cNvSpPr>
          <p:nvPr/>
        </p:nvSpPr>
        <p:spPr>
          <a:xfrm>
            <a:off x="5989537" y="8885665"/>
            <a:ext cx="584286" cy="197829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>
                <a:solidFill>
                  <a:schemeClr val="tx1"/>
                </a:solidFill>
                <a:ea typeface="Open Sans"/>
                <a:cs typeface="Open Sans"/>
              </a:rPr>
              <a:t>T2</a:t>
            </a:r>
            <a:endParaRPr lang="fr-FR" i="1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81" name="Espace réservé du contenu 1">
            <a:extLst>
              <a:ext uri="{FF2B5EF4-FFF2-40B4-BE49-F238E27FC236}">
                <a16:creationId xmlns:a16="http://schemas.microsoft.com/office/drawing/2014/main" id="{A9523A7E-8A67-4654-AA0A-AB0DF8C8929E}"/>
              </a:ext>
            </a:extLst>
          </p:cNvPr>
          <p:cNvSpPr txBox="1">
            <a:spLocks/>
          </p:cNvSpPr>
          <p:nvPr/>
        </p:nvSpPr>
        <p:spPr>
          <a:xfrm>
            <a:off x="7334264" y="8867046"/>
            <a:ext cx="584286" cy="197829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>
              <a:solidFill>
                <a:schemeClr val="tx1"/>
              </a:solidFill>
              <a:ea typeface="Open Sans"/>
              <a:cs typeface="Open Sans"/>
            </a:endParaRPr>
          </a:p>
        </p:txBody>
      </p:sp>
      <p:pic>
        <p:nvPicPr>
          <p:cNvPr id="84" name="Image 6" descr="Une image contenant noir&#10;&#10;Description générée automatiquement">
            <a:extLst>
              <a:ext uri="{FF2B5EF4-FFF2-40B4-BE49-F238E27FC236}">
                <a16:creationId xmlns:a16="http://schemas.microsoft.com/office/drawing/2014/main" id="{0F6BA853-53A8-47B3-8F16-82A518BA346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503"/>
          <a:stretch/>
        </p:blipFill>
        <p:spPr>
          <a:xfrm>
            <a:off x="8181722" y="4403262"/>
            <a:ext cx="2162333" cy="2390852"/>
          </a:xfrm>
          <a:prstGeom prst="rect">
            <a:avLst/>
          </a:prstGeom>
        </p:spPr>
      </p:pic>
      <p:cxnSp>
        <p:nvCxnSpPr>
          <p:cNvPr id="85" name="Connecteur droit avec flèche 84">
            <a:extLst>
              <a:ext uri="{FF2B5EF4-FFF2-40B4-BE49-F238E27FC236}">
                <a16:creationId xmlns:a16="http://schemas.microsoft.com/office/drawing/2014/main" id="{40EC6119-AF8E-421C-9893-EBD4D185CF6B}"/>
              </a:ext>
            </a:extLst>
          </p:cNvPr>
          <p:cNvCxnSpPr>
            <a:cxnSpLocks/>
          </p:cNvCxnSpPr>
          <p:nvPr/>
        </p:nvCxnSpPr>
        <p:spPr>
          <a:xfrm flipH="1">
            <a:off x="9518671" y="4975157"/>
            <a:ext cx="123737" cy="23211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Connecteur droit avec flèche 85">
            <a:extLst>
              <a:ext uri="{FF2B5EF4-FFF2-40B4-BE49-F238E27FC236}">
                <a16:creationId xmlns:a16="http://schemas.microsoft.com/office/drawing/2014/main" id="{13336B15-6AEE-4531-B6CF-CD9E6FE8DFDF}"/>
              </a:ext>
            </a:extLst>
          </p:cNvPr>
          <p:cNvCxnSpPr>
            <a:cxnSpLocks/>
          </p:cNvCxnSpPr>
          <p:nvPr/>
        </p:nvCxnSpPr>
        <p:spPr>
          <a:xfrm flipV="1">
            <a:off x="7826567" y="4987102"/>
            <a:ext cx="84591" cy="2921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7" name="Image 6" descr="Une image contenant noir et blanc, monochrome&#10;&#10;Description générée automatiquement">
            <a:extLst>
              <a:ext uri="{FF2B5EF4-FFF2-40B4-BE49-F238E27FC236}">
                <a16:creationId xmlns:a16="http://schemas.microsoft.com/office/drawing/2014/main" id="{A2FE65B8-11E1-4E87-8A66-A8C2D04839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7231" y="4332146"/>
            <a:ext cx="2163411" cy="2465373"/>
          </a:xfrm>
          <a:prstGeom prst="rect">
            <a:avLst/>
          </a:prstGeom>
        </p:spPr>
      </p:pic>
      <p:sp>
        <p:nvSpPr>
          <p:cNvPr id="88" name="Espace réservé du contenu 1">
            <a:extLst>
              <a:ext uri="{FF2B5EF4-FFF2-40B4-BE49-F238E27FC236}">
                <a16:creationId xmlns:a16="http://schemas.microsoft.com/office/drawing/2014/main" id="{B34D31D9-4FA8-415B-A5C4-B749215B7F10}"/>
              </a:ext>
            </a:extLst>
          </p:cNvPr>
          <p:cNvSpPr txBox="1">
            <a:spLocks/>
          </p:cNvSpPr>
          <p:nvPr/>
        </p:nvSpPr>
        <p:spPr>
          <a:xfrm>
            <a:off x="7589365" y="6328457"/>
            <a:ext cx="1633860" cy="39092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000" b="1" dirty="0">
                <a:solidFill>
                  <a:schemeClr val="tx1"/>
                </a:solidFill>
                <a:ea typeface="Open Sans"/>
                <a:cs typeface="Open Sans"/>
              </a:rPr>
              <a:t>Leptoméningite basale</a:t>
            </a:r>
          </a:p>
          <a:p>
            <a:pPr algn="ctr">
              <a:spcBef>
                <a:spcPts val="0"/>
              </a:spcBef>
            </a:pPr>
            <a:r>
              <a:rPr lang="fr-FR" sz="1000" b="1" dirty="0">
                <a:solidFill>
                  <a:schemeClr val="tx1"/>
                </a:solidFill>
                <a:ea typeface="Open Sans"/>
                <a:cs typeface="Open Sans"/>
              </a:rPr>
              <a:t>Ischémies récentes</a:t>
            </a:r>
          </a:p>
        </p:txBody>
      </p:sp>
      <p:pic>
        <p:nvPicPr>
          <p:cNvPr id="89" name="Image 88">
            <a:extLst>
              <a:ext uri="{FF2B5EF4-FFF2-40B4-BE49-F238E27FC236}">
                <a16:creationId xmlns:a16="http://schemas.microsoft.com/office/drawing/2014/main" id="{DC6B2DF2-74A0-4906-A85E-128944B767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9650" y1="51481" x2="49650" y2="5148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0487" y="4292847"/>
            <a:ext cx="2514662" cy="2551218"/>
          </a:xfrm>
          <a:prstGeom prst="rect">
            <a:avLst/>
          </a:prstGeom>
        </p:spPr>
      </p:pic>
      <p:sp>
        <p:nvSpPr>
          <p:cNvPr id="90" name="Espace réservé du contenu 1">
            <a:extLst>
              <a:ext uri="{FF2B5EF4-FFF2-40B4-BE49-F238E27FC236}">
                <a16:creationId xmlns:a16="http://schemas.microsoft.com/office/drawing/2014/main" id="{8FA930B1-6FCF-4FC6-AA41-147D73C64BE1}"/>
              </a:ext>
            </a:extLst>
          </p:cNvPr>
          <p:cNvSpPr txBox="1">
            <a:spLocks/>
          </p:cNvSpPr>
          <p:nvPr/>
        </p:nvSpPr>
        <p:spPr>
          <a:xfrm>
            <a:off x="10548405" y="6338180"/>
            <a:ext cx="1449497" cy="37148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>
                <a:solidFill>
                  <a:schemeClr val="tx1"/>
                </a:solidFill>
              </a:rPr>
              <a:t>Ischémies récentes (</a:t>
            </a:r>
            <a:r>
              <a:rPr lang="fr-FR" sz="1200" b="1" dirty="0" err="1">
                <a:solidFill>
                  <a:schemeClr val="tx1"/>
                </a:solidFill>
              </a:rPr>
              <a:t>tubercular</a:t>
            </a:r>
            <a:r>
              <a:rPr lang="fr-FR" sz="1200" b="1" dirty="0">
                <a:solidFill>
                  <a:schemeClr val="tx1"/>
                </a:solidFill>
              </a:rPr>
              <a:t> zone)</a:t>
            </a:r>
            <a:endParaRPr lang="fr-FR" sz="1200" b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1" name="Espace réservé du contenu 1">
            <a:extLst>
              <a:ext uri="{FF2B5EF4-FFF2-40B4-BE49-F238E27FC236}">
                <a16:creationId xmlns:a16="http://schemas.microsoft.com/office/drawing/2014/main" id="{5B85B813-DB2D-4D5F-958E-1DFC9E7B41C2}"/>
              </a:ext>
            </a:extLst>
          </p:cNvPr>
          <p:cNvSpPr txBox="1">
            <a:spLocks/>
          </p:cNvSpPr>
          <p:nvPr/>
        </p:nvSpPr>
        <p:spPr>
          <a:xfrm>
            <a:off x="8936731" y="4268046"/>
            <a:ext cx="566429" cy="27019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>
                <a:solidFill>
                  <a:schemeClr val="tx1"/>
                </a:solidFill>
                <a:ea typeface="Open Sans"/>
                <a:cs typeface="Open Sans"/>
              </a:rPr>
              <a:t>DWI</a:t>
            </a:r>
            <a:endParaRPr lang="fr-FR" i="1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2" name="Espace réservé du contenu 1">
            <a:extLst>
              <a:ext uri="{FF2B5EF4-FFF2-40B4-BE49-F238E27FC236}">
                <a16:creationId xmlns:a16="http://schemas.microsoft.com/office/drawing/2014/main" id="{610794F8-6230-4291-9B76-6D5CC1BFD6F9}"/>
              </a:ext>
            </a:extLst>
          </p:cNvPr>
          <p:cNvSpPr txBox="1">
            <a:spLocks/>
          </p:cNvSpPr>
          <p:nvPr/>
        </p:nvSpPr>
        <p:spPr>
          <a:xfrm>
            <a:off x="6975100" y="4234680"/>
            <a:ext cx="566428" cy="27676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3" name="Espace réservé du contenu 1">
            <a:extLst>
              <a:ext uri="{FF2B5EF4-FFF2-40B4-BE49-F238E27FC236}">
                <a16:creationId xmlns:a16="http://schemas.microsoft.com/office/drawing/2014/main" id="{895528CE-4BD0-4A36-BBA5-CAD643EDFC8F}"/>
              </a:ext>
            </a:extLst>
          </p:cNvPr>
          <p:cNvSpPr txBox="1">
            <a:spLocks/>
          </p:cNvSpPr>
          <p:nvPr/>
        </p:nvSpPr>
        <p:spPr>
          <a:xfrm>
            <a:off x="11085741" y="4262437"/>
            <a:ext cx="399501" cy="231541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>
                <a:solidFill>
                  <a:schemeClr val="tx1"/>
                </a:solidFill>
                <a:ea typeface="Open Sans"/>
                <a:cs typeface="Open Sans"/>
              </a:rPr>
              <a:t>DWI</a:t>
            </a:r>
            <a:endParaRPr lang="fr-FR" i="1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6" name="Espace réservé du contenu 1">
            <a:extLst>
              <a:ext uri="{FF2B5EF4-FFF2-40B4-BE49-F238E27FC236}">
                <a16:creationId xmlns:a16="http://schemas.microsoft.com/office/drawing/2014/main" id="{B7BBB93D-872A-46FA-8B74-9193B0C025E2}"/>
              </a:ext>
            </a:extLst>
          </p:cNvPr>
          <p:cNvSpPr txBox="1">
            <a:spLocks/>
          </p:cNvSpPr>
          <p:nvPr/>
        </p:nvSpPr>
        <p:spPr>
          <a:xfrm>
            <a:off x="8683371" y="944868"/>
            <a:ext cx="566428" cy="27676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7" name="Espace réservé du contenu 1">
            <a:extLst>
              <a:ext uri="{FF2B5EF4-FFF2-40B4-BE49-F238E27FC236}">
                <a16:creationId xmlns:a16="http://schemas.microsoft.com/office/drawing/2014/main" id="{F38B91C7-7F52-4C08-A9C1-CA72B7CF801C}"/>
              </a:ext>
            </a:extLst>
          </p:cNvPr>
          <p:cNvSpPr txBox="1">
            <a:spLocks/>
          </p:cNvSpPr>
          <p:nvPr/>
        </p:nvSpPr>
        <p:spPr>
          <a:xfrm>
            <a:off x="11077072" y="971413"/>
            <a:ext cx="566428" cy="27676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FLAIR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pic>
        <p:nvPicPr>
          <p:cNvPr id="102" name="Image 101">
            <a:extLst>
              <a:ext uri="{FF2B5EF4-FFF2-40B4-BE49-F238E27FC236}">
                <a16:creationId xmlns:a16="http://schemas.microsoft.com/office/drawing/2014/main" id="{2C088276-6A82-495B-B07A-36774967FCA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b="-610"/>
          <a:stretch/>
        </p:blipFill>
        <p:spPr>
          <a:xfrm>
            <a:off x="5016630" y="1044630"/>
            <a:ext cx="2572735" cy="226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5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4759-91CC-D3F1-8AF5-49A8AD03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E0D1EBA7-F172-4B79-94EF-07A29F6597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025"/>
          <a:stretch/>
        </p:blipFill>
        <p:spPr>
          <a:xfrm>
            <a:off x="308949" y="4770079"/>
            <a:ext cx="3436602" cy="1927219"/>
          </a:xfrm>
          <a:prstGeom prst="rect">
            <a:avLst/>
          </a:prstGeom>
        </p:spPr>
      </p:pic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9AC45FB-92F5-4A83-809D-9E66FA8707E4}"/>
              </a:ext>
            </a:extLst>
          </p:cNvPr>
          <p:cNvCxnSpPr>
            <a:cxnSpLocks/>
          </p:cNvCxnSpPr>
          <p:nvPr/>
        </p:nvCxnSpPr>
        <p:spPr>
          <a:xfrm flipV="1">
            <a:off x="1157591" y="5835915"/>
            <a:ext cx="269658" cy="31574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Espace réservé du contenu 1">
            <a:extLst>
              <a:ext uri="{FF2B5EF4-FFF2-40B4-BE49-F238E27FC236}">
                <a16:creationId xmlns:a16="http://schemas.microsoft.com/office/drawing/2014/main" id="{97B2B423-0D29-40E8-BAC8-B8AD064C9D0D}"/>
              </a:ext>
            </a:extLst>
          </p:cNvPr>
          <p:cNvSpPr txBox="1">
            <a:spLocks/>
          </p:cNvSpPr>
          <p:nvPr/>
        </p:nvSpPr>
        <p:spPr>
          <a:xfrm>
            <a:off x="979036" y="6350430"/>
            <a:ext cx="2221364" cy="46735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Adénomégalie nécrotique</a:t>
            </a:r>
            <a:endParaRPr lang="fr-FR" sz="1200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BA2E1D71-C35E-A3B9-695F-B4E22A5ED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16" y="137399"/>
            <a:ext cx="11298010" cy="852629"/>
          </a:xfrm>
        </p:spPr>
        <p:txBody>
          <a:bodyPr anchor="ctr"/>
          <a:lstStyle/>
          <a:p>
            <a:r>
              <a:rPr lang="fr-FR" dirty="0"/>
              <a:t>Tuberculose pulmonaire</a:t>
            </a:r>
          </a:p>
        </p:txBody>
      </p:sp>
      <p:pic>
        <p:nvPicPr>
          <p:cNvPr id="11" name="Image 10" descr="Une image contenant noir et blanc, monochrome, moisissure&#10;&#10;Description générée automatiquement">
            <a:extLst>
              <a:ext uri="{FF2B5EF4-FFF2-40B4-BE49-F238E27FC236}">
                <a16:creationId xmlns:a16="http://schemas.microsoft.com/office/drawing/2014/main" id="{59C40C81-6514-429F-8075-5783B75C9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950" y="2842860"/>
            <a:ext cx="3436604" cy="1927219"/>
          </a:xfrm>
          <a:prstGeom prst="rect">
            <a:avLst/>
          </a:prstGeom>
        </p:spPr>
      </p:pic>
      <p:sp>
        <p:nvSpPr>
          <p:cNvPr id="8" name="Espace réservé du contenu 1">
            <a:extLst>
              <a:ext uri="{FF2B5EF4-FFF2-40B4-BE49-F238E27FC236}">
                <a16:creationId xmlns:a16="http://schemas.microsoft.com/office/drawing/2014/main" id="{A74CDFB8-51CC-4229-AF60-9892693139D2}"/>
              </a:ext>
            </a:extLst>
          </p:cNvPr>
          <p:cNvSpPr txBox="1">
            <a:spLocks/>
          </p:cNvSpPr>
          <p:nvPr/>
        </p:nvSpPr>
        <p:spPr>
          <a:xfrm>
            <a:off x="543821" y="4385075"/>
            <a:ext cx="2966859" cy="46735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Miliaire : </a:t>
            </a:r>
            <a:r>
              <a:rPr lang="fr-FR" sz="1200" b="1" dirty="0">
                <a:solidFill>
                  <a:schemeClr val="tx1"/>
                </a:solidFill>
              </a:rPr>
              <a:t>dissémination hématogène</a:t>
            </a:r>
            <a:endParaRPr lang="fr-FR" sz="1200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0D774FA-33D7-42F5-AFC1-7F583BA03D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010" t="16427" r="9774" b="7762"/>
          <a:stretch/>
        </p:blipFill>
        <p:spPr>
          <a:xfrm>
            <a:off x="4401839" y="1093182"/>
            <a:ext cx="3887964" cy="2075299"/>
          </a:xfrm>
          <a:prstGeom prst="rect">
            <a:avLst/>
          </a:prstGeom>
        </p:spPr>
      </p:pic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2393AA62-6273-4995-A937-CD65CEB26144}"/>
              </a:ext>
            </a:extLst>
          </p:cNvPr>
          <p:cNvSpPr txBox="1">
            <a:spLocks/>
          </p:cNvSpPr>
          <p:nvPr/>
        </p:nvSpPr>
        <p:spPr>
          <a:xfrm>
            <a:off x="5441133" y="2953591"/>
            <a:ext cx="1809376" cy="46735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Micronodules des apex pulmonaires </a:t>
            </a:r>
            <a:endParaRPr lang="fr-FR" sz="1200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4756F8F-8089-49E6-B8A0-C13D524A47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980" t="23459" r="2179" b="17666"/>
          <a:stretch/>
        </p:blipFill>
        <p:spPr>
          <a:xfrm>
            <a:off x="8384538" y="1102464"/>
            <a:ext cx="3683842" cy="2056737"/>
          </a:xfrm>
          <a:prstGeom prst="rect">
            <a:avLst/>
          </a:prstGeom>
        </p:spPr>
      </p:pic>
      <p:sp>
        <p:nvSpPr>
          <p:cNvPr id="17" name="Espace réservé du contenu 1">
            <a:extLst>
              <a:ext uri="{FF2B5EF4-FFF2-40B4-BE49-F238E27FC236}">
                <a16:creationId xmlns:a16="http://schemas.microsoft.com/office/drawing/2014/main" id="{8EABDFBD-F1B9-446E-82AA-10A661A6706C}"/>
              </a:ext>
            </a:extLst>
          </p:cNvPr>
          <p:cNvSpPr txBox="1">
            <a:spLocks/>
          </p:cNvSpPr>
          <p:nvPr/>
        </p:nvSpPr>
        <p:spPr>
          <a:xfrm>
            <a:off x="9473556" y="2977910"/>
            <a:ext cx="1624519" cy="467350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Lésion excavée (caverne)</a:t>
            </a:r>
            <a:endParaRPr lang="fr-FR" sz="1200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24" name="Espace réservé du contenu 1">
            <a:extLst>
              <a:ext uri="{FF2B5EF4-FFF2-40B4-BE49-F238E27FC236}">
                <a16:creationId xmlns:a16="http://schemas.microsoft.com/office/drawing/2014/main" id="{C481E92D-5A1E-4156-A7F1-5E018B824DBB}"/>
              </a:ext>
            </a:extLst>
          </p:cNvPr>
          <p:cNvSpPr txBox="1">
            <a:spLocks/>
          </p:cNvSpPr>
          <p:nvPr/>
        </p:nvSpPr>
        <p:spPr>
          <a:xfrm>
            <a:off x="295520" y="1102464"/>
            <a:ext cx="3887964" cy="1541626"/>
          </a:xfrm>
          <a:prstGeom prst="rect">
            <a:avLst/>
          </a:prstGeom>
          <a:ln w="381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Micronodules en arbre en bourgeon : dissémination </a:t>
            </a:r>
            <a:r>
              <a:rPr lang="fr-FR" sz="1500" b="1" dirty="0" err="1">
                <a:solidFill>
                  <a:schemeClr val="tx1"/>
                </a:solidFill>
                <a:ea typeface="+mn-lt"/>
                <a:cs typeface="+mn-lt"/>
              </a:rPr>
              <a:t>endobronchique</a:t>
            </a: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100" dirty="0">
                <a:ea typeface="+mn-lt"/>
                <a:cs typeface="+mn-lt"/>
              </a:rPr>
              <a:t>Lésions actives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100" dirty="0">
                <a:ea typeface="+mn-lt"/>
                <a:cs typeface="+mn-lt"/>
              </a:rPr>
              <a:t>Haute contagiosité</a:t>
            </a:r>
          </a:p>
          <a:p>
            <a:r>
              <a:rPr lang="fr-FR" sz="1500" b="1" dirty="0">
                <a:ea typeface="+mn-lt"/>
                <a:cs typeface="+mn-lt"/>
              </a:rPr>
              <a:t>Cavitation : forte charge bacillaire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100" dirty="0">
                <a:ea typeface="+mn-lt"/>
                <a:cs typeface="+mn-lt"/>
              </a:rPr>
              <a:t>Parois épaisses, siège apical ++</a:t>
            </a:r>
          </a:p>
        </p:txBody>
      </p:sp>
      <p:graphicFrame>
        <p:nvGraphicFramePr>
          <p:cNvPr id="29" name="Diagramme 28">
            <a:extLst>
              <a:ext uri="{FF2B5EF4-FFF2-40B4-BE49-F238E27FC236}">
                <a16:creationId xmlns:a16="http://schemas.microsoft.com/office/drawing/2014/main" id="{4EB13195-A877-4BCA-A615-4EED1297ED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9371825"/>
              </p:ext>
            </p:extLst>
          </p:nvPr>
        </p:nvGraphicFramePr>
        <p:xfrm>
          <a:off x="4908147" y="4527368"/>
          <a:ext cx="6466730" cy="2056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8" name="Espace réservé du contenu 1">
            <a:extLst>
              <a:ext uri="{FF2B5EF4-FFF2-40B4-BE49-F238E27FC236}">
                <a16:creationId xmlns:a16="http://schemas.microsoft.com/office/drawing/2014/main" id="{B3FCC8A0-D3E1-45F1-86A4-8C736F475DC8}"/>
              </a:ext>
            </a:extLst>
          </p:cNvPr>
          <p:cNvSpPr txBox="1">
            <a:spLocks/>
          </p:cNvSpPr>
          <p:nvPr/>
        </p:nvSpPr>
        <p:spPr>
          <a:xfrm>
            <a:off x="5528698" y="4229942"/>
            <a:ext cx="5291772" cy="510995"/>
          </a:xfrm>
          <a:prstGeom prst="rect">
            <a:avLst/>
          </a:prstGeom>
          <a:ln w="38100" cap="flat" cmpd="sng" algn="ctr">
            <a:solidFill>
              <a:srgbClr val="FFC000"/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500" b="1" dirty="0">
                <a:solidFill>
                  <a:schemeClr val="tx1"/>
                </a:solidFill>
              </a:rPr>
              <a:t>Pattern différents selon la forme </a:t>
            </a:r>
            <a:endParaRPr lang="fr-FR" sz="15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996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4759-91CC-D3F1-8AF5-49A8AD035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97EA641C-2605-4AF8-92F5-2F9CA03C8E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1" t="29078" r="-2281"/>
          <a:stretch/>
        </p:blipFill>
        <p:spPr>
          <a:xfrm>
            <a:off x="4252021" y="4895811"/>
            <a:ext cx="2638793" cy="185122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BE2F89CD-3B7E-4B12-96F5-796AB6533B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937" t="73638" r="4080" b="-1"/>
          <a:stretch/>
        </p:blipFill>
        <p:spPr>
          <a:xfrm>
            <a:off x="1803852" y="4875696"/>
            <a:ext cx="2625053" cy="1762996"/>
          </a:xfrm>
          <a:prstGeom prst="ellipse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F50368A-3E6A-424C-88DD-9EF2A220081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281" t="10638" r="16548" b="61748"/>
          <a:stretch/>
        </p:blipFill>
        <p:spPr>
          <a:xfrm>
            <a:off x="8012777" y="4161150"/>
            <a:ext cx="1869162" cy="22645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88883E-CD5F-4EB9-BCC6-5494281F13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4" r="63363"/>
          <a:stretch/>
        </p:blipFill>
        <p:spPr>
          <a:xfrm>
            <a:off x="5537353" y="1204733"/>
            <a:ext cx="2620295" cy="249664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10D7939-2206-4201-A7D6-38CE363270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666"/>
          <a:stretch/>
        </p:blipFill>
        <p:spPr>
          <a:xfrm>
            <a:off x="8217332" y="1204733"/>
            <a:ext cx="2947090" cy="2496649"/>
          </a:xfrm>
          <a:prstGeom prst="rect">
            <a:avLst/>
          </a:prstGeom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BA2E1D71-C35E-A3B9-695F-B4E22A5ED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416" y="137399"/>
            <a:ext cx="11298010" cy="852629"/>
          </a:xfrm>
        </p:spPr>
        <p:txBody>
          <a:bodyPr anchor="ctr"/>
          <a:lstStyle/>
          <a:p>
            <a:r>
              <a:rPr lang="fr-FR" dirty="0" err="1"/>
              <a:t>Nocardiose</a:t>
            </a:r>
            <a:r>
              <a:rPr lang="fr-FR" dirty="0"/>
              <a:t> </a:t>
            </a:r>
            <a:r>
              <a:rPr lang="fr-FR" dirty="0" err="1"/>
              <a:t>cérébro</a:t>
            </a:r>
            <a:r>
              <a:rPr lang="fr-FR" dirty="0"/>
              <a:t>-méningée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C450486-DAFD-C4BD-598E-C8B97B2B5D1C}"/>
              </a:ext>
            </a:extLst>
          </p:cNvPr>
          <p:cNvSpPr/>
          <p:nvPr/>
        </p:nvSpPr>
        <p:spPr>
          <a:xfrm>
            <a:off x="6956330" y="3420551"/>
            <a:ext cx="2859646" cy="30461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fr-FR" sz="1200" b="1" dirty="0">
                <a:solidFill>
                  <a:schemeClr val="tx1"/>
                </a:solidFill>
              </a:rPr>
              <a:t>Lésions annulaires multiples</a:t>
            </a:r>
            <a:endParaRPr lang="fr-FR" sz="1200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37" name="Espace réservé du contenu 1">
            <a:extLst>
              <a:ext uri="{FF2B5EF4-FFF2-40B4-BE49-F238E27FC236}">
                <a16:creationId xmlns:a16="http://schemas.microsoft.com/office/drawing/2014/main" id="{93F68E76-576A-488B-87F5-BF5992AAA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6758" y="1111710"/>
            <a:ext cx="4466784" cy="2460161"/>
          </a:xfrm>
          <a:ln w="38100">
            <a:solidFill>
              <a:srgbClr val="FFC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r>
              <a:rPr lang="fr-FR" sz="1500" b="1" dirty="0">
                <a:solidFill>
                  <a:schemeClr val="tx1"/>
                </a:solidFill>
              </a:rPr>
              <a:t>Lésions nodulaires et </a:t>
            </a:r>
            <a:r>
              <a:rPr lang="fr-FR" sz="1500" b="1" dirty="0" err="1">
                <a:solidFill>
                  <a:schemeClr val="tx1"/>
                </a:solidFill>
              </a:rPr>
              <a:t>multiloculées</a:t>
            </a:r>
            <a:endParaRPr lang="fr-FR" sz="1500" b="1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ea typeface="+mn-lt"/>
                <a:cs typeface="+mn-lt"/>
              </a:rPr>
              <a:t>Rehaussement </a:t>
            </a: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annulaire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Restriction</a:t>
            </a:r>
            <a:r>
              <a:rPr lang="fr-FR" sz="1500" dirty="0">
                <a:solidFill>
                  <a:schemeClr val="tx1"/>
                </a:solidFill>
                <a:ea typeface="+mn-lt"/>
                <a:cs typeface="+mn-lt"/>
              </a:rPr>
              <a:t> de diffusion </a:t>
            </a: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centrale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ea typeface="+mn-lt"/>
                <a:cs typeface="+mn-lt"/>
              </a:rPr>
              <a:t>Souvent </a:t>
            </a: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multiples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Œdème </a:t>
            </a:r>
            <a:r>
              <a:rPr lang="fr-FR" sz="1500" b="1" dirty="0" err="1">
                <a:solidFill>
                  <a:schemeClr val="tx1"/>
                </a:solidFill>
                <a:ea typeface="+mn-lt"/>
                <a:cs typeface="+mn-lt"/>
              </a:rPr>
              <a:t>vasogénique</a:t>
            </a:r>
            <a:r>
              <a:rPr lang="fr-FR" sz="1500" b="1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fr-FR" sz="1500" dirty="0">
                <a:solidFill>
                  <a:schemeClr val="tx1"/>
                </a:solidFill>
                <a:ea typeface="+mn-lt"/>
                <a:cs typeface="+mn-lt"/>
              </a:rPr>
              <a:t>important</a:t>
            </a:r>
          </a:p>
          <a:p>
            <a:endParaRPr lang="fr-FR" sz="1500" dirty="0">
              <a:ea typeface="+mn-lt"/>
              <a:cs typeface="+mn-lt"/>
            </a:endParaRPr>
          </a:p>
          <a:p>
            <a:r>
              <a:rPr lang="fr-FR" sz="1500" b="1" dirty="0">
                <a:ea typeface="+mn-lt"/>
                <a:cs typeface="+mn-lt"/>
              </a:rPr>
              <a:t>Mortalité : 30-50% </a:t>
            </a:r>
          </a:p>
          <a:p>
            <a:r>
              <a:rPr lang="fr-FR" sz="1500" b="1" dirty="0">
                <a:ea typeface="+mn-lt"/>
                <a:cs typeface="+mn-lt"/>
              </a:rPr>
              <a:t>Récidive</a:t>
            </a:r>
            <a:r>
              <a:rPr lang="fr-FR" sz="1500" dirty="0">
                <a:ea typeface="+mn-lt"/>
                <a:cs typeface="+mn-lt"/>
              </a:rPr>
              <a:t> possible</a:t>
            </a:r>
          </a:p>
        </p:txBody>
      </p:sp>
      <p:sp>
        <p:nvSpPr>
          <p:cNvPr id="39" name="Espace réservé du contenu 1">
            <a:extLst>
              <a:ext uri="{FF2B5EF4-FFF2-40B4-BE49-F238E27FC236}">
                <a16:creationId xmlns:a16="http://schemas.microsoft.com/office/drawing/2014/main" id="{D6F5AD19-41AA-4D53-B413-1424A7D6F948}"/>
              </a:ext>
            </a:extLst>
          </p:cNvPr>
          <p:cNvSpPr txBox="1">
            <a:spLocks/>
          </p:cNvSpPr>
          <p:nvPr/>
        </p:nvSpPr>
        <p:spPr>
          <a:xfrm>
            <a:off x="311350" y="3787898"/>
            <a:ext cx="4466784" cy="683236"/>
          </a:xfrm>
          <a:prstGeom prst="rect">
            <a:avLst/>
          </a:prstGeom>
          <a:ln w="38100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b="1" dirty="0">
                <a:ea typeface="+mn-lt"/>
                <a:cs typeface="+mn-lt"/>
              </a:rPr>
              <a:t>Diagnostics différentiels : </a:t>
            </a:r>
          </a:p>
          <a:p>
            <a:r>
              <a:rPr lang="fr-FR" sz="1200" b="1" dirty="0">
                <a:ea typeface="+mn-lt"/>
                <a:cs typeface="+mn-lt"/>
              </a:rPr>
              <a:t>Abcès à pyogènes, toxoplasmose, métastases, etc.</a:t>
            </a:r>
          </a:p>
        </p:txBody>
      </p:sp>
      <p:sp>
        <p:nvSpPr>
          <p:cNvPr id="80" name="Espace réservé du contenu 1">
            <a:extLst>
              <a:ext uri="{FF2B5EF4-FFF2-40B4-BE49-F238E27FC236}">
                <a16:creationId xmlns:a16="http://schemas.microsoft.com/office/drawing/2014/main" id="{0B3329D3-15C0-4AD9-B8D9-CB38A4ED76B3}"/>
              </a:ext>
            </a:extLst>
          </p:cNvPr>
          <p:cNvSpPr txBox="1">
            <a:spLocks/>
          </p:cNvSpPr>
          <p:nvPr/>
        </p:nvSpPr>
        <p:spPr>
          <a:xfrm>
            <a:off x="5989537" y="8885665"/>
            <a:ext cx="584286" cy="197829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>
                <a:solidFill>
                  <a:schemeClr val="tx1"/>
                </a:solidFill>
                <a:ea typeface="Open Sans"/>
                <a:cs typeface="Open Sans"/>
              </a:rPr>
              <a:t>T2</a:t>
            </a:r>
            <a:endParaRPr lang="fr-FR" i="1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81" name="Espace réservé du contenu 1">
            <a:extLst>
              <a:ext uri="{FF2B5EF4-FFF2-40B4-BE49-F238E27FC236}">
                <a16:creationId xmlns:a16="http://schemas.microsoft.com/office/drawing/2014/main" id="{A9523A7E-8A67-4654-AA0A-AB0DF8C8929E}"/>
              </a:ext>
            </a:extLst>
          </p:cNvPr>
          <p:cNvSpPr txBox="1">
            <a:spLocks/>
          </p:cNvSpPr>
          <p:nvPr/>
        </p:nvSpPr>
        <p:spPr>
          <a:xfrm>
            <a:off x="7334264" y="8867046"/>
            <a:ext cx="584286" cy="197829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88" name="Espace réservé du contenu 1">
            <a:extLst>
              <a:ext uri="{FF2B5EF4-FFF2-40B4-BE49-F238E27FC236}">
                <a16:creationId xmlns:a16="http://schemas.microsoft.com/office/drawing/2014/main" id="{B34D31D9-4FA8-415B-A5C4-B749215B7F10}"/>
              </a:ext>
            </a:extLst>
          </p:cNvPr>
          <p:cNvSpPr txBox="1">
            <a:spLocks/>
          </p:cNvSpPr>
          <p:nvPr/>
        </p:nvSpPr>
        <p:spPr>
          <a:xfrm>
            <a:off x="8393945" y="6185366"/>
            <a:ext cx="2851229" cy="29621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Restriction de diffusion centrale</a:t>
            </a:r>
          </a:p>
        </p:txBody>
      </p:sp>
      <p:sp>
        <p:nvSpPr>
          <p:cNvPr id="91" name="Espace réservé du contenu 1">
            <a:extLst>
              <a:ext uri="{FF2B5EF4-FFF2-40B4-BE49-F238E27FC236}">
                <a16:creationId xmlns:a16="http://schemas.microsoft.com/office/drawing/2014/main" id="{5B85B813-DB2D-4D5F-958E-1DFC9E7B41C2}"/>
              </a:ext>
            </a:extLst>
          </p:cNvPr>
          <p:cNvSpPr txBox="1">
            <a:spLocks/>
          </p:cNvSpPr>
          <p:nvPr/>
        </p:nvSpPr>
        <p:spPr>
          <a:xfrm>
            <a:off x="8393945" y="4287786"/>
            <a:ext cx="851021" cy="27676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800" b="1" i="1" dirty="0">
                <a:solidFill>
                  <a:schemeClr val="tx1"/>
                </a:solidFill>
                <a:ea typeface="Open Sans"/>
                <a:cs typeface="Open Sans"/>
              </a:rPr>
              <a:t>Diffusion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6" name="Espace réservé du contenu 1">
            <a:extLst>
              <a:ext uri="{FF2B5EF4-FFF2-40B4-BE49-F238E27FC236}">
                <a16:creationId xmlns:a16="http://schemas.microsoft.com/office/drawing/2014/main" id="{B7BBB93D-872A-46FA-8B74-9193B0C025E2}"/>
              </a:ext>
            </a:extLst>
          </p:cNvPr>
          <p:cNvSpPr txBox="1">
            <a:spLocks/>
          </p:cNvSpPr>
          <p:nvPr/>
        </p:nvSpPr>
        <p:spPr>
          <a:xfrm>
            <a:off x="7174706" y="1418643"/>
            <a:ext cx="669821" cy="307095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97" name="Espace réservé du contenu 1">
            <a:extLst>
              <a:ext uri="{FF2B5EF4-FFF2-40B4-BE49-F238E27FC236}">
                <a16:creationId xmlns:a16="http://schemas.microsoft.com/office/drawing/2014/main" id="{F38B91C7-7F52-4C08-A9C1-CA72B7CF801C}"/>
              </a:ext>
            </a:extLst>
          </p:cNvPr>
          <p:cNvSpPr txBox="1">
            <a:spLocks/>
          </p:cNvSpPr>
          <p:nvPr/>
        </p:nvSpPr>
        <p:spPr>
          <a:xfrm>
            <a:off x="9481066" y="1423532"/>
            <a:ext cx="669821" cy="307095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FLAIR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D1CE2939-0448-4D44-9387-D42DFD7DAC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44" t="54370" r="5820" b="3928"/>
          <a:stretch/>
        </p:blipFill>
        <p:spPr>
          <a:xfrm>
            <a:off x="9881753" y="4287786"/>
            <a:ext cx="1584673" cy="1885035"/>
          </a:xfrm>
          <a:prstGeom prst="rect">
            <a:avLst/>
          </a:prstGeom>
        </p:spPr>
      </p:pic>
      <p:sp>
        <p:nvSpPr>
          <p:cNvPr id="93" name="Espace réservé du contenu 1">
            <a:extLst>
              <a:ext uri="{FF2B5EF4-FFF2-40B4-BE49-F238E27FC236}">
                <a16:creationId xmlns:a16="http://schemas.microsoft.com/office/drawing/2014/main" id="{895528CE-4BD0-4A36-BBA5-CAD643EDFC8F}"/>
              </a:ext>
            </a:extLst>
          </p:cNvPr>
          <p:cNvSpPr txBox="1">
            <a:spLocks/>
          </p:cNvSpPr>
          <p:nvPr/>
        </p:nvSpPr>
        <p:spPr>
          <a:xfrm>
            <a:off x="10518726" y="4343645"/>
            <a:ext cx="617890" cy="27676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ADC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D3880828-6713-466E-93AE-2B20F9B2E4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19" t="68814" r="76924" b="3504"/>
          <a:stretch/>
        </p:blipFill>
        <p:spPr>
          <a:xfrm>
            <a:off x="661339" y="4687161"/>
            <a:ext cx="2073872" cy="1851228"/>
          </a:xfrm>
          <a:prstGeom prst="ellipse">
            <a:avLst/>
          </a:prstGeom>
        </p:spPr>
      </p:pic>
      <p:sp>
        <p:nvSpPr>
          <p:cNvPr id="54" name="Espace réservé du contenu 1">
            <a:extLst>
              <a:ext uri="{FF2B5EF4-FFF2-40B4-BE49-F238E27FC236}">
                <a16:creationId xmlns:a16="http://schemas.microsoft.com/office/drawing/2014/main" id="{D2735EE6-33D6-43F9-A449-ABA6950991CC}"/>
              </a:ext>
            </a:extLst>
          </p:cNvPr>
          <p:cNvSpPr txBox="1">
            <a:spLocks/>
          </p:cNvSpPr>
          <p:nvPr/>
        </p:nvSpPr>
        <p:spPr>
          <a:xfrm>
            <a:off x="1493562" y="6481584"/>
            <a:ext cx="4176993" cy="296218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fr-FR" sz="1200" b="1" dirty="0" err="1">
                <a:solidFill>
                  <a:schemeClr val="tx1"/>
                </a:solidFill>
                <a:ea typeface="Open Sans"/>
                <a:cs typeface="Open Sans"/>
              </a:rPr>
              <a:t>Nocardiose</a:t>
            </a:r>
            <a:r>
              <a:rPr lang="fr-FR" sz="1200" b="1" dirty="0">
                <a:solidFill>
                  <a:schemeClr val="tx1"/>
                </a:solidFill>
                <a:ea typeface="Open Sans"/>
                <a:cs typeface="Open Sans"/>
              </a:rPr>
              <a:t> rompue dans le ventricule latéral</a:t>
            </a:r>
          </a:p>
        </p:txBody>
      </p:sp>
      <p:sp>
        <p:nvSpPr>
          <p:cNvPr id="57" name="Espace réservé du contenu 1">
            <a:extLst>
              <a:ext uri="{FF2B5EF4-FFF2-40B4-BE49-F238E27FC236}">
                <a16:creationId xmlns:a16="http://schemas.microsoft.com/office/drawing/2014/main" id="{711BC68D-AAA5-412A-8AAD-64A127428608}"/>
              </a:ext>
            </a:extLst>
          </p:cNvPr>
          <p:cNvSpPr txBox="1">
            <a:spLocks/>
          </p:cNvSpPr>
          <p:nvPr/>
        </p:nvSpPr>
        <p:spPr>
          <a:xfrm>
            <a:off x="1272764" y="4717140"/>
            <a:ext cx="851021" cy="276764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800" b="1" i="1" dirty="0">
                <a:solidFill>
                  <a:schemeClr val="tx1"/>
                </a:solidFill>
                <a:ea typeface="Open Sans"/>
                <a:cs typeface="Open Sans"/>
              </a:rPr>
              <a:t>Diffusion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58" name="Espace réservé du contenu 1">
            <a:extLst>
              <a:ext uri="{FF2B5EF4-FFF2-40B4-BE49-F238E27FC236}">
                <a16:creationId xmlns:a16="http://schemas.microsoft.com/office/drawing/2014/main" id="{80145CF8-2B10-42C1-9599-8871B3BC86E8}"/>
              </a:ext>
            </a:extLst>
          </p:cNvPr>
          <p:cNvSpPr txBox="1">
            <a:spLocks/>
          </p:cNvSpPr>
          <p:nvPr/>
        </p:nvSpPr>
        <p:spPr>
          <a:xfrm>
            <a:off x="5216109" y="4711500"/>
            <a:ext cx="669821" cy="307095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  <p:sp>
        <p:nvSpPr>
          <p:cNvPr id="59" name="Espace réservé du contenu 1">
            <a:extLst>
              <a:ext uri="{FF2B5EF4-FFF2-40B4-BE49-F238E27FC236}">
                <a16:creationId xmlns:a16="http://schemas.microsoft.com/office/drawing/2014/main" id="{64A069A8-F94A-4BE7-A02B-73B55F1CDBAE}"/>
              </a:ext>
            </a:extLst>
          </p:cNvPr>
          <p:cNvSpPr txBox="1">
            <a:spLocks/>
          </p:cNvSpPr>
          <p:nvPr/>
        </p:nvSpPr>
        <p:spPr>
          <a:xfrm>
            <a:off x="2910989" y="4717140"/>
            <a:ext cx="669821" cy="307095"/>
          </a:xfrm>
          <a:prstGeom prst="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fr-FR" sz="1200" b="1" i="1" dirty="0">
                <a:solidFill>
                  <a:schemeClr val="tx1"/>
                </a:solidFill>
                <a:ea typeface="Open Sans"/>
                <a:cs typeface="Open Sans"/>
              </a:rPr>
              <a:t>T1 Gd</a:t>
            </a:r>
            <a:endParaRPr lang="fr-FR" i="1" dirty="0">
              <a:solidFill>
                <a:schemeClr val="tx1"/>
              </a:solidFill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2718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urs_3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Personnalisé 3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urs_3" id="{39D038C9-13B9-4AD2-81F9-B9CBE6ACC391}" vid="{30916F0A-2D54-48DA-BDC1-5967447AA3B3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cours_3</Template>
  <TotalTime>4</TotalTime>
  <Words>329</Words>
  <Application>Microsoft Office PowerPoint</Application>
  <PresentationFormat>Grand écran</PresentationFormat>
  <Paragraphs>92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Montserrat</vt:lpstr>
      <vt:lpstr>Open Sans</vt:lpstr>
      <vt:lpstr>cours_3</vt:lpstr>
      <vt:lpstr>Thème Office</vt:lpstr>
      <vt:lpstr>Patterns infectieux  pulmonaires ou encéphaliques</vt:lpstr>
      <vt:lpstr>Epidémiologie</vt:lpstr>
      <vt:lpstr>Tuberculose cérébro-méningée</vt:lpstr>
      <vt:lpstr>Tuberculose pulmonaire</vt:lpstr>
      <vt:lpstr>Nocardiose cérébro-méningée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Sharmiladevi MANASSE</dc:creator>
  <cp:lastModifiedBy>MANASSE Sharmiladevi</cp:lastModifiedBy>
  <cp:revision>28</cp:revision>
  <dcterms:created xsi:type="dcterms:W3CDTF">2023-02-01T19:51:50Z</dcterms:created>
  <dcterms:modified xsi:type="dcterms:W3CDTF">2026-02-28T21:05:12Z</dcterms:modified>
</cp:coreProperties>
</file>