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1313" r:id="rId2"/>
    <p:sldId id="1318" r:id="rId3"/>
    <p:sldId id="1333" r:id="rId4"/>
    <p:sldId id="1334" r:id="rId5"/>
    <p:sldId id="1368" r:id="rId6"/>
    <p:sldId id="1376" r:id="rId7"/>
    <p:sldId id="1347" r:id="rId8"/>
    <p:sldId id="1349" r:id="rId9"/>
    <p:sldId id="1350" r:id="rId10"/>
    <p:sldId id="1352" r:id="rId11"/>
    <p:sldId id="1338" r:id="rId12"/>
    <p:sldId id="1337" r:id="rId13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66"/>
    <a:srgbClr val="FCAF04"/>
    <a:srgbClr val="00CCFF"/>
    <a:srgbClr val="CC0000"/>
    <a:srgbClr val="FFFF99"/>
    <a:srgbClr val="FFFF66"/>
    <a:srgbClr val="FFFFCC"/>
    <a:srgbClr val="FFFF00"/>
    <a:srgbClr val="0066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6DAB3F-224F-4870-ACAE-6C0CA43EB0A2}" v="22" dt="2026-02-28T21:03:40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66" autoAdjust="0"/>
    <p:restoredTop sz="83317" autoAdjust="0"/>
  </p:normalViewPr>
  <p:slideViewPr>
    <p:cSldViewPr>
      <p:cViewPr>
        <p:scale>
          <a:sx n="62" d="100"/>
          <a:sy n="62" d="100"/>
        </p:scale>
        <p:origin x="2021" y="7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hony De Leeuw" userId="09f2c6e875126d18" providerId="LiveId" clId="{C15A27DE-C7D4-400D-9471-F4242691A928}"/>
    <pc:docChg chg="undo custSel addSld delSld modSld sldOrd">
      <pc:chgData name="Anthony De Leeuw" userId="09f2c6e875126d18" providerId="LiveId" clId="{C15A27DE-C7D4-400D-9471-F4242691A928}" dt="2026-02-28T21:05:28.717" v="702" actId="20577"/>
      <pc:docMkLst>
        <pc:docMk/>
      </pc:docMkLst>
      <pc:sldChg chg="del">
        <pc:chgData name="Anthony De Leeuw" userId="09f2c6e875126d18" providerId="LiveId" clId="{C15A27DE-C7D4-400D-9471-F4242691A928}" dt="2026-02-28T20:48:07.954" v="423" actId="47"/>
        <pc:sldMkLst>
          <pc:docMk/>
          <pc:sldMk cId="2574453087" sldId="1263"/>
        </pc:sldMkLst>
      </pc:sldChg>
      <pc:sldChg chg="del">
        <pc:chgData name="Anthony De Leeuw" userId="09f2c6e875126d18" providerId="LiveId" clId="{C15A27DE-C7D4-400D-9471-F4242691A928}" dt="2026-02-28T20:48:06.805" v="422" actId="47"/>
        <pc:sldMkLst>
          <pc:docMk/>
          <pc:sldMk cId="3906774943" sldId="1264"/>
        </pc:sldMkLst>
      </pc:sldChg>
      <pc:sldChg chg="del">
        <pc:chgData name="Anthony De Leeuw" userId="09f2c6e875126d18" providerId="LiveId" clId="{C15A27DE-C7D4-400D-9471-F4242691A928}" dt="2026-02-28T20:48:04.519" v="420" actId="47"/>
        <pc:sldMkLst>
          <pc:docMk/>
          <pc:sldMk cId="448066283" sldId="1265"/>
        </pc:sldMkLst>
      </pc:sldChg>
      <pc:sldChg chg="del">
        <pc:chgData name="Anthony De Leeuw" userId="09f2c6e875126d18" providerId="LiveId" clId="{C15A27DE-C7D4-400D-9471-F4242691A928}" dt="2026-02-28T20:48:05.777" v="421" actId="47"/>
        <pc:sldMkLst>
          <pc:docMk/>
          <pc:sldMk cId="2004004042" sldId="1266"/>
        </pc:sldMkLst>
      </pc:sldChg>
      <pc:sldChg chg="del">
        <pc:chgData name="Anthony De Leeuw" userId="09f2c6e875126d18" providerId="LiveId" clId="{C15A27DE-C7D4-400D-9471-F4242691A928}" dt="2026-02-28T20:48:09.096" v="424" actId="47"/>
        <pc:sldMkLst>
          <pc:docMk/>
          <pc:sldMk cId="4089614031" sldId="1267"/>
        </pc:sldMkLst>
      </pc:sldChg>
      <pc:sldChg chg="del">
        <pc:chgData name="Anthony De Leeuw" userId="09f2c6e875126d18" providerId="LiveId" clId="{C15A27DE-C7D4-400D-9471-F4242691A928}" dt="2026-02-28T20:42:30.732" v="371" actId="47"/>
        <pc:sldMkLst>
          <pc:docMk/>
          <pc:sldMk cId="97525245" sldId="1299"/>
        </pc:sldMkLst>
      </pc:sldChg>
      <pc:sldChg chg="del">
        <pc:chgData name="Anthony De Leeuw" userId="09f2c6e875126d18" providerId="LiveId" clId="{C15A27DE-C7D4-400D-9471-F4242691A928}" dt="2026-02-28T20:47:44.513" v="410" actId="47"/>
        <pc:sldMkLst>
          <pc:docMk/>
          <pc:sldMk cId="204010391" sldId="1300"/>
        </pc:sldMkLst>
      </pc:sldChg>
      <pc:sldChg chg="del">
        <pc:chgData name="Anthony De Leeuw" userId="09f2c6e875126d18" providerId="LiveId" clId="{C15A27DE-C7D4-400D-9471-F4242691A928}" dt="2026-02-28T20:42:35.833" v="372" actId="47"/>
        <pc:sldMkLst>
          <pc:docMk/>
          <pc:sldMk cId="249805282" sldId="1302"/>
        </pc:sldMkLst>
      </pc:sldChg>
      <pc:sldChg chg="del">
        <pc:chgData name="Anthony De Leeuw" userId="09f2c6e875126d18" providerId="LiveId" clId="{C15A27DE-C7D4-400D-9471-F4242691A928}" dt="2026-02-28T20:47:45.619" v="411" actId="47"/>
        <pc:sldMkLst>
          <pc:docMk/>
          <pc:sldMk cId="2939529232" sldId="1310"/>
        </pc:sldMkLst>
      </pc:sldChg>
      <pc:sldChg chg="del">
        <pc:chgData name="Anthony De Leeuw" userId="09f2c6e875126d18" providerId="LiveId" clId="{C15A27DE-C7D4-400D-9471-F4242691A928}" dt="2026-02-28T20:42:24.790" v="368" actId="47"/>
        <pc:sldMkLst>
          <pc:docMk/>
          <pc:sldMk cId="1904216215" sldId="1312"/>
        </pc:sldMkLst>
      </pc:sldChg>
      <pc:sldChg chg="addSp delSp modSp mod modAnim">
        <pc:chgData name="Anthony De Leeuw" userId="09f2c6e875126d18" providerId="LiveId" clId="{C15A27DE-C7D4-400D-9471-F4242691A928}" dt="2026-02-28T21:05:28.717" v="702" actId="20577"/>
        <pc:sldMkLst>
          <pc:docMk/>
          <pc:sldMk cId="3535100189" sldId="1313"/>
        </pc:sldMkLst>
        <pc:spChg chg="add mod">
          <ac:chgData name="Anthony De Leeuw" userId="09f2c6e875126d18" providerId="LiveId" clId="{C15A27DE-C7D4-400D-9471-F4242691A928}" dt="2026-02-28T21:04:53.312" v="692" actId="1076"/>
          <ac:spMkLst>
            <pc:docMk/>
            <pc:sldMk cId="3535100189" sldId="1313"/>
            <ac:spMk id="5" creationId="{F0A0DBF4-5F30-0E76-C2A9-3AD573B2F72F}"/>
          </ac:spMkLst>
        </pc:spChg>
        <pc:spChg chg="mod">
          <ac:chgData name="Anthony De Leeuw" userId="09f2c6e875126d18" providerId="LiveId" clId="{C15A27DE-C7D4-400D-9471-F4242691A928}" dt="2026-02-28T21:05:28.717" v="702" actId="20577"/>
          <ac:spMkLst>
            <pc:docMk/>
            <pc:sldMk cId="3535100189" sldId="1313"/>
            <ac:spMk id="11" creationId="{D627772E-6717-ED62-0233-3D2641D48543}"/>
          </ac:spMkLst>
        </pc:spChg>
        <pc:picChg chg="del">
          <ac:chgData name="Anthony De Leeuw" userId="09f2c6e875126d18" providerId="LiveId" clId="{C15A27DE-C7D4-400D-9471-F4242691A928}" dt="2026-02-28T20:42:20.623" v="366" actId="478"/>
          <ac:picMkLst>
            <pc:docMk/>
            <pc:sldMk cId="3535100189" sldId="1313"/>
            <ac:picMk id="2" creationId="{086F9132-E52E-C0EC-2291-6617FE239185}"/>
          </ac:picMkLst>
        </pc:picChg>
        <pc:picChg chg="del">
          <ac:chgData name="Anthony De Leeuw" userId="09f2c6e875126d18" providerId="LiveId" clId="{C15A27DE-C7D4-400D-9471-F4242691A928}" dt="2026-02-28T20:42:21.430" v="367" actId="478"/>
          <ac:picMkLst>
            <pc:docMk/>
            <pc:sldMk cId="3535100189" sldId="1313"/>
            <ac:picMk id="3" creationId="{AA43EBCA-011D-AFC7-5A76-B6BB25098361}"/>
          </ac:picMkLst>
        </pc:picChg>
        <pc:picChg chg="add mod">
          <ac:chgData name="Anthony De Leeuw" userId="09f2c6e875126d18" providerId="LiveId" clId="{C15A27DE-C7D4-400D-9471-F4242691A928}" dt="2026-02-28T21:04:53.312" v="692" actId="1076"/>
          <ac:picMkLst>
            <pc:docMk/>
            <pc:sldMk cId="3535100189" sldId="1313"/>
            <ac:picMk id="4" creationId="{6E86C24E-13B9-763E-9E29-3FFD929B4E7A}"/>
          </ac:picMkLst>
        </pc:picChg>
        <pc:picChg chg="add mod">
          <ac:chgData name="Anthony De Leeuw" userId="09f2c6e875126d18" providerId="LiveId" clId="{C15A27DE-C7D4-400D-9471-F4242691A928}" dt="2026-02-28T21:04:58.922" v="693" actId="1076"/>
          <ac:picMkLst>
            <pc:docMk/>
            <pc:sldMk cId="3535100189" sldId="1313"/>
            <ac:picMk id="6" creationId="{024AC60E-B977-CDDC-6CB0-A16A3EF812D2}"/>
          </ac:picMkLst>
        </pc:picChg>
        <pc:picChg chg="del">
          <ac:chgData name="Anthony De Leeuw" userId="09f2c6e875126d18" providerId="LiveId" clId="{C15A27DE-C7D4-400D-9471-F4242691A928}" dt="2026-02-28T20:42:19.468" v="364" actId="478"/>
          <ac:picMkLst>
            <pc:docMk/>
            <pc:sldMk cId="3535100189" sldId="1313"/>
            <ac:picMk id="9" creationId="{19205309-5973-0B2E-B983-55952BF9DBEB}"/>
          </ac:picMkLst>
        </pc:picChg>
        <pc:picChg chg="del">
          <ac:chgData name="Anthony De Leeuw" userId="09f2c6e875126d18" providerId="LiveId" clId="{C15A27DE-C7D4-400D-9471-F4242691A928}" dt="2026-02-28T20:42:20.010" v="365" actId="478"/>
          <ac:picMkLst>
            <pc:docMk/>
            <pc:sldMk cId="3535100189" sldId="1313"/>
            <ac:picMk id="12" creationId="{BDFD9E69-0BFC-EB53-204A-ACF85FCA1B24}"/>
          </ac:picMkLst>
        </pc:picChg>
      </pc:sldChg>
      <pc:sldChg chg="del">
        <pc:chgData name="Anthony De Leeuw" userId="09f2c6e875126d18" providerId="LiveId" clId="{C15A27DE-C7D4-400D-9471-F4242691A928}" dt="2026-02-28T20:47:41.848" v="408" actId="47"/>
        <pc:sldMkLst>
          <pc:docMk/>
          <pc:sldMk cId="464806209" sldId="1316"/>
        </pc:sldMkLst>
      </pc:sldChg>
      <pc:sldChg chg="add del">
        <pc:chgData name="Anthony De Leeuw" userId="09f2c6e875126d18" providerId="LiveId" clId="{C15A27DE-C7D4-400D-9471-F4242691A928}" dt="2026-02-28T20:53:28.708" v="670"/>
        <pc:sldMkLst>
          <pc:docMk/>
          <pc:sldMk cId="1761495699" sldId="1318"/>
        </pc:sldMkLst>
      </pc:sldChg>
      <pc:sldChg chg="del">
        <pc:chgData name="Anthony De Leeuw" userId="09f2c6e875126d18" providerId="LiveId" clId="{C15A27DE-C7D4-400D-9471-F4242691A928}" dt="2026-02-28T20:47:46.720" v="412" actId="47"/>
        <pc:sldMkLst>
          <pc:docMk/>
          <pc:sldMk cId="856407133" sldId="1319"/>
        </pc:sldMkLst>
      </pc:sldChg>
      <pc:sldChg chg="del">
        <pc:chgData name="Anthony De Leeuw" userId="09f2c6e875126d18" providerId="LiveId" clId="{C15A27DE-C7D4-400D-9471-F4242691A928}" dt="2026-02-28T20:47:47.797" v="413" actId="47"/>
        <pc:sldMkLst>
          <pc:docMk/>
          <pc:sldMk cId="77513191" sldId="1320"/>
        </pc:sldMkLst>
      </pc:sldChg>
      <pc:sldChg chg="del">
        <pc:chgData name="Anthony De Leeuw" userId="09f2c6e875126d18" providerId="LiveId" clId="{C15A27DE-C7D4-400D-9471-F4242691A928}" dt="2026-02-28T20:47:49.043" v="414" actId="47"/>
        <pc:sldMkLst>
          <pc:docMk/>
          <pc:sldMk cId="4239012272" sldId="1321"/>
        </pc:sldMkLst>
      </pc:sldChg>
      <pc:sldChg chg="del">
        <pc:chgData name="Anthony De Leeuw" userId="09f2c6e875126d18" providerId="LiveId" clId="{C15A27DE-C7D4-400D-9471-F4242691A928}" dt="2026-02-28T20:47:57.493" v="417" actId="47"/>
        <pc:sldMkLst>
          <pc:docMk/>
          <pc:sldMk cId="2945475257" sldId="1322"/>
        </pc:sldMkLst>
      </pc:sldChg>
      <pc:sldChg chg="del">
        <pc:chgData name="Anthony De Leeuw" userId="09f2c6e875126d18" providerId="LiveId" clId="{C15A27DE-C7D4-400D-9471-F4242691A928}" dt="2026-02-28T20:48:00.462" v="418" actId="47"/>
        <pc:sldMkLst>
          <pc:docMk/>
          <pc:sldMk cId="3218819577" sldId="1323"/>
        </pc:sldMkLst>
      </pc:sldChg>
      <pc:sldChg chg="del">
        <pc:chgData name="Anthony De Leeuw" userId="09f2c6e875126d18" providerId="LiveId" clId="{C15A27DE-C7D4-400D-9471-F4242691A928}" dt="2026-02-28T20:48:01.911" v="419" actId="47"/>
        <pc:sldMkLst>
          <pc:docMk/>
          <pc:sldMk cId="1341646026" sldId="1326"/>
        </pc:sldMkLst>
      </pc:sldChg>
      <pc:sldChg chg="del">
        <pc:chgData name="Anthony De Leeuw" userId="09f2c6e875126d18" providerId="LiveId" clId="{C15A27DE-C7D4-400D-9471-F4242691A928}" dt="2026-02-28T20:47:50.606" v="415" actId="47"/>
        <pc:sldMkLst>
          <pc:docMk/>
          <pc:sldMk cId="1795644027" sldId="1327"/>
        </pc:sldMkLst>
      </pc:sldChg>
      <pc:sldChg chg="del">
        <pc:chgData name="Anthony De Leeuw" userId="09f2c6e875126d18" providerId="LiveId" clId="{C15A27DE-C7D4-400D-9471-F4242691A928}" dt="2026-02-28T20:47:51.900" v="416" actId="47"/>
        <pc:sldMkLst>
          <pc:docMk/>
          <pc:sldMk cId="2767047549" sldId="1328"/>
        </pc:sldMkLst>
      </pc:sldChg>
      <pc:sldChg chg="del">
        <pc:chgData name="Anthony De Leeuw" userId="09f2c6e875126d18" providerId="LiveId" clId="{C15A27DE-C7D4-400D-9471-F4242691A928}" dt="2026-02-28T20:42:26.741" v="369" actId="47"/>
        <pc:sldMkLst>
          <pc:docMk/>
          <pc:sldMk cId="3906225104" sldId="1330"/>
        </pc:sldMkLst>
      </pc:sldChg>
      <pc:sldChg chg="add">
        <pc:chgData name="Anthony De Leeuw" userId="09f2c6e875126d18" providerId="LiveId" clId="{C15A27DE-C7D4-400D-9471-F4242691A928}" dt="2026-02-28T20:53:53.088" v="680"/>
        <pc:sldMkLst>
          <pc:docMk/>
          <pc:sldMk cId="3130688710" sldId="1333"/>
        </pc:sldMkLst>
      </pc:sldChg>
      <pc:sldChg chg="add">
        <pc:chgData name="Anthony De Leeuw" userId="09f2c6e875126d18" providerId="LiveId" clId="{C15A27DE-C7D4-400D-9471-F4242691A928}" dt="2026-02-28T20:54:32.739" v="681"/>
        <pc:sldMkLst>
          <pc:docMk/>
          <pc:sldMk cId="2996752440" sldId="1334"/>
        </pc:sldMkLst>
      </pc:sldChg>
      <pc:sldChg chg="del">
        <pc:chgData name="Anthony De Leeuw" userId="09f2c6e875126d18" providerId="LiveId" clId="{C15A27DE-C7D4-400D-9471-F4242691A928}" dt="2026-02-28T20:48:10.273" v="425" actId="47"/>
        <pc:sldMkLst>
          <pc:docMk/>
          <pc:sldMk cId="4005094868" sldId="1334"/>
        </pc:sldMkLst>
      </pc:sldChg>
      <pc:sldChg chg="del">
        <pc:chgData name="Anthony De Leeuw" userId="09f2c6e875126d18" providerId="LiveId" clId="{C15A27DE-C7D4-400D-9471-F4242691A928}" dt="2026-02-28T20:48:11.456" v="426" actId="47"/>
        <pc:sldMkLst>
          <pc:docMk/>
          <pc:sldMk cId="3708380624" sldId="1336"/>
        </pc:sldMkLst>
      </pc:sldChg>
      <pc:sldChg chg="addSp delSp modSp mod modAnim">
        <pc:chgData name="Anthony De Leeuw" userId="09f2c6e875126d18" providerId="LiveId" clId="{C15A27DE-C7D4-400D-9471-F4242691A928}" dt="2026-02-28T20:55:40.152" v="689" actId="20577"/>
        <pc:sldMkLst>
          <pc:docMk/>
          <pc:sldMk cId="487171936" sldId="1337"/>
        </pc:sldMkLst>
        <pc:spChg chg="add mod">
          <ac:chgData name="Anthony De Leeuw" userId="09f2c6e875126d18" providerId="LiveId" clId="{C15A27DE-C7D4-400D-9471-F4242691A928}" dt="2026-02-28T20:55:24.954" v="688" actId="1076"/>
          <ac:spMkLst>
            <pc:docMk/>
            <pc:sldMk cId="487171936" sldId="1337"/>
            <ac:spMk id="3" creationId="{0922576E-546C-CA6C-1E0E-E234DB6BB696}"/>
          </ac:spMkLst>
        </pc:spChg>
        <pc:spChg chg="mod">
          <ac:chgData name="Anthony De Leeuw" userId="09f2c6e875126d18" providerId="LiveId" clId="{C15A27DE-C7D4-400D-9471-F4242691A928}" dt="2026-02-28T20:55:40.152" v="689" actId="20577"/>
          <ac:spMkLst>
            <pc:docMk/>
            <pc:sldMk cId="487171936" sldId="1337"/>
            <ac:spMk id="4" creationId="{032F7F11-E74D-0232-B3FA-0156CC63709B}"/>
          </ac:spMkLst>
        </pc:spChg>
        <pc:picChg chg="add mod">
          <ac:chgData name="Anthony De Leeuw" userId="09f2c6e875126d18" providerId="LiveId" clId="{C15A27DE-C7D4-400D-9471-F4242691A928}" dt="2026-02-28T20:55:24.954" v="688" actId="1076"/>
          <ac:picMkLst>
            <pc:docMk/>
            <pc:sldMk cId="487171936" sldId="1337"/>
            <ac:picMk id="2" creationId="{709F3D41-F612-1804-7851-48799E788AED}"/>
          </ac:picMkLst>
        </pc:picChg>
        <pc:picChg chg="del">
          <ac:chgData name="Anthony De Leeuw" userId="09f2c6e875126d18" providerId="LiveId" clId="{C15A27DE-C7D4-400D-9471-F4242691A928}" dt="2026-02-28T08:30:35.538" v="242" actId="478"/>
          <ac:picMkLst>
            <pc:docMk/>
            <pc:sldMk cId="487171936" sldId="1337"/>
            <ac:picMk id="5" creationId="{20B2C1AF-B2A2-2004-4E3E-7BBC2506C3D3}"/>
          </ac:picMkLst>
        </pc:picChg>
        <pc:picChg chg="add mod">
          <ac:chgData name="Anthony De Leeuw" userId="09f2c6e875126d18" providerId="LiveId" clId="{C15A27DE-C7D4-400D-9471-F4242691A928}" dt="2026-02-28T20:55:14.289" v="687" actId="1076"/>
          <ac:picMkLst>
            <pc:docMk/>
            <pc:sldMk cId="487171936" sldId="1337"/>
            <ac:picMk id="5" creationId="{2EFEAA61-31FB-59F0-A033-9D4A6C7667F5}"/>
          </ac:picMkLst>
        </pc:picChg>
        <pc:picChg chg="del">
          <ac:chgData name="Anthony De Leeuw" userId="09f2c6e875126d18" providerId="LiveId" clId="{C15A27DE-C7D4-400D-9471-F4242691A928}" dt="2026-02-28T08:30:33.999" v="240" actId="478"/>
          <ac:picMkLst>
            <pc:docMk/>
            <pc:sldMk cId="487171936" sldId="1337"/>
            <ac:picMk id="6" creationId="{ED4A0BED-B14A-6A26-551B-1F08DD15DBC7}"/>
          </ac:picMkLst>
        </pc:picChg>
        <pc:picChg chg="del">
          <ac:chgData name="Anthony De Leeuw" userId="09f2c6e875126d18" providerId="LiveId" clId="{C15A27DE-C7D4-400D-9471-F4242691A928}" dt="2026-02-28T08:30:35.041" v="241" actId="478"/>
          <ac:picMkLst>
            <pc:docMk/>
            <pc:sldMk cId="487171936" sldId="1337"/>
            <ac:picMk id="7" creationId="{293925BD-59DE-2288-38AC-7E44120BD959}"/>
          </ac:picMkLst>
        </pc:picChg>
        <pc:picChg chg="del">
          <ac:chgData name="Anthony De Leeuw" userId="09f2c6e875126d18" providerId="LiveId" clId="{C15A27DE-C7D4-400D-9471-F4242691A928}" dt="2026-02-28T08:30:32.970" v="238" actId="478"/>
          <ac:picMkLst>
            <pc:docMk/>
            <pc:sldMk cId="487171936" sldId="1337"/>
            <ac:picMk id="8" creationId="{E2EB6049-2FD5-57D8-AE85-0704DC0D8328}"/>
          </ac:picMkLst>
        </pc:picChg>
        <pc:picChg chg="del">
          <ac:chgData name="Anthony De Leeuw" userId="09f2c6e875126d18" providerId="LiveId" clId="{C15A27DE-C7D4-400D-9471-F4242691A928}" dt="2026-02-28T08:30:33.446" v="239" actId="478"/>
          <ac:picMkLst>
            <pc:docMk/>
            <pc:sldMk cId="487171936" sldId="1337"/>
            <ac:picMk id="10" creationId="{20E946BE-DFD0-1C6B-5D52-299EF234AF78}"/>
          </ac:picMkLst>
        </pc:picChg>
      </pc:sldChg>
      <pc:sldChg chg="delSp modSp add mod ord">
        <pc:chgData name="Anthony De Leeuw" userId="09f2c6e875126d18" providerId="LiveId" clId="{C15A27DE-C7D4-400D-9471-F4242691A928}" dt="2026-02-28T20:47:06.064" v="403" actId="20577"/>
        <pc:sldMkLst>
          <pc:docMk/>
          <pc:sldMk cId="3986533794" sldId="1338"/>
        </pc:sldMkLst>
        <pc:spChg chg="mod">
          <ac:chgData name="Anthony De Leeuw" userId="09f2c6e875126d18" providerId="LiveId" clId="{C15A27DE-C7D4-400D-9471-F4242691A928}" dt="2026-02-28T20:47:06.064" v="403" actId="20577"/>
          <ac:spMkLst>
            <pc:docMk/>
            <pc:sldMk cId="3986533794" sldId="1338"/>
            <ac:spMk id="13" creationId="{8D5E9050-2867-A55C-6D6B-C312E92E1C7D}"/>
          </ac:spMkLst>
        </pc:spChg>
        <pc:spChg chg="mod">
          <ac:chgData name="Anthony De Leeuw" userId="09f2c6e875126d18" providerId="LiveId" clId="{C15A27DE-C7D4-400D-9471-F4242691A928}" dt="2026-02-28T20:45:37.355" v="394" actId="1076"/>
          <ac:spMkLst>
            <pc:docMk/>
            <pc:sldMk cId="3986533794" sldId="1338"/>
            <ac:spMk id="14" creationId="{73D0D1AA-7DCE-B0B6-8D6F-2249D2FDD8F1}"/>
          </ac:spMkLst>
        </pc:spChg>
        <pc:spChg chg="mod">
          <ac:chgData name="Anthony De Leeuw" userId="09f2c6e875126d18" providerId="LiveId" clId="{C15A27DE-C7D4-400D-9471-F4242691A928}" dt="2026-02-28T20:46:02.260" v="397" actId="20577"/>
          <ac:spMkLst>
            <pc:docMk/>
            <pc:sldMk cId="3986533794" sldId="1338"/>
            <ac:spMk id="45" creationId="{491B82EB-EBFB-4DD6-C055-0FBD6C4A4E13}"/>
          </ac:spMkLst>
        </pc:spChg>
        <pc:picChg chg="mod">
          <ac:chgData name="Anthony De Leeuw" userId="09f2c6e875126d18" providerId="LiveId" clId="{C15A27DE-C7D4-400D-9471-F4242691A928}" dt="2026-02-28T20:45:37.355" v="394" actId="1076"/>
          <ac:picMkLst>
            <pc:docMk/>
            <pc:sldMk cId="3986533794" sldId="1338"/>
            <ac:picMk id="7" creationId="{AC76BC4A-A740-995E-FC8B-115FA5F1FE5F}"/>
          </ac:picMkLst>
        </pc:picChg>
        <pc:picChg chg="del">
          <ac:chgData name="Anthony De Leeuw" userId="09f2c6e875126d18" providerId="LiveId" clId="{C15A27DE-C7D4-400D-9471-F4242691A928}" dt="2026-02-28T20:44:33.694" v="379" actId="478"/>
          <ac:picMkLst>
            <pc:docMk/>
            <pc:sldMk cId="3986533794" sldId="1338"/>
            <ac:picMk id="10" creationId="{B3F3996C-BD52-E22B-90DB-870DF7C08F17}"/>
          </ac:picMkLst>
        </pc:picChg>
        <pc:picChg chg="mod">
          <ac:chgData name="Anthony De Leeuw" userId="09f2c6e875126d18" providerId="LiveId" clId="{C15A27DE-C7D4-400D-9471-F4242691A928}" dt="2026-02-28T20:45:37.355" v="394" actId="1076"/>
          <ac:picMkLst>
            <pc:docMk/>
            <pc:sldMk cId="3986533794" sldId="1338"/>
            <ac:picMk id="22" creationId="{1B8DBCDD-5082-DDC2-9610-09A00F21F198}"/>
          </ac:picMkLst>
        </pc:picChg>
        <pc:picChg chg="del">
          <ac:chgData name="Anthony De Leeuw" userId="09f2c6e875126d18" providerId="LiveId" clId="{C15A27DE-C7D4-400D-9471-F4242691A928}" dt="2026-02-28T20:44:34.574" v="380" actId="478"/>
          <ac:picMkLst>
            <pc:docMk/>
            <pc:sldMk cId="3986533794" sldId="1338"/>
            <ac:picMk id="26" creationId="{4886448B-EA29-9619-9F79-06E988BC6364}"/>
          </ac:picMkLst>
        </pc:picChg>
        <pc:cxnChg chg="mod">
          <ac:chgData name="Anthony De Leeuw" userId="09f2c6e875126d18" providerId="LiveId" clId="{C15A27DE-C7D4-400D-9471-F4242691A928}" dt="2026-02-28T20:45:37.355" v="394" actId="1076"/>
          <ac:cxnSpMkLst>
            <pc:docMk/>
            <pc:sldMk cId="3986533794" sldId="1338"/>
            <ac:cxnSpMk id="11" creationId="{ED5E35E3-6A13-9C3E-7059-99CB09CD80F3}"/>
          </ac:cxnSpMkLst>
        </pc:cxnChg>
        <pc:cxnChg chg="mod">
          <ac:chgData name="Anthony De Leeuw" userId="09f2c6e875126d18" providerId="LiveId" clId="{C15A27DE-C7D4-400D-9471-F4242691A928}" dt="2026-02-28T20:45:37.355" v="394" actId="1076"/>
          <ac:cxnSpMkLst>
            <pc:docMk/>
            <pc:sldMk cId="3986533794" sldId="1338"/>
            <ac:cxnSpMk id="12" creationId="{98D23B38-9EB5-96B6-698F-B74A2AFB046E}"/>
          </ac:cxnSpMkLst>
        </pc:cxnChg>
        <pc:cxnChg chg="mod">
          <ac:chgData name="Anthony De Leeuw" userId="09f2c6e875126d18" providerId="LiveId" clId="{C15A27DE-C7D4-400D-9471-F4242691A928}" dt="2026-02-28T20:45:37.355" v="394" actId="1076"/>
          <ac:cxnSpMkLst>
            <pc:docMk/>
            <pc:sldMk cId="3986533794" sldId="1338"/>
            <ac:cxnSpMk id="20" creationId="{3AFBF3B4-6FA7-6450-2E88-F84AF79BAC9E}"/>
          </ac:cxnSpMkLst>
        </pc:cxnChg>
        <pc:cxnChg chg="del">
          <ac:chgData name="Anthony De Leeuw" userId="09f2c6e875126d18" providerId="LiveId" clId="{C15A27DE-C7D4-400D-9471-F4242691A928}" dt="2026-02-28T20:44:36.809" v="382" actId="478"/>
          <ac:cxnSpMkLst>
            <pc:docMk/>
            <pc:sldMk cId="3986533794" sldId="1338"/>
            <ac:cxnSpMk id="23" creationId="{072CA75B-6650-639D-8C65-194B839E975A}"/>
          </ac:cxnSpMkLst>
        </pc:cxnChg>
        <pc:cxnChg chg="del">
          <ac:chgData name="Anthony De Leeuw" userId="09f2c6e875126d18" providerId="LiveId" clId="{C15A27DE-C7D4-400D-9471-F4242691A928}" dt="2026-02-28T20:44:35.185" v="381" actId="478"/>
          <ac:cxnSpMkLst>
            <pc:docMk/>
            <pc:sldMk cId="3986533794" sldId="1338"/>
            <ac:cxnSpMk id="24" creationId="{7C8DD4B1-7FE8-7E1F-57F7-C396724BC593}"/>
          </ac:cxnSpMkLst>
        </pc:cxnChg>
        <pc:cxnChg chg="del">
          <ac:chgData name="Anthony De Leeuw" userId="09f2c6e875126d18" providerId="LiveId" clId="{C15A27DE-C7D4-400D-9471-F4242691A928}" dt="2026-02-28T20:44:37.650" v="383" actId="478"/>
          <ac:cxnSpMkLst>
            <pc:docMk/>
            <pc:sldMk cId="3986533794" sldId="1338"/>
            <ac:cxnSpMk id="25" creationId="{D52101C8-A181-7B9A-2491-8C087C7EE731}"/>
          </ac:cxnSpMkLst>
        </pc:cxnChg>
      </pc:sldChg>
      <pc:sldChg chg="del">
        <pc:chgData name="Anthony De Leeuw" userId="09f2c6e875126d18" providerId="LiveId" clId="{C15A27DE-C7D4-400D-9471-F4242691A928}" dt="2026-02-28T20:42:28.186" v="370" actId="47"/>
        <pc:sldMkLst>
          <pc:docMk/>
          <pc:sldMk cId="2652608939" sldId="1341"/>
        </pc:sldMkLst>
      </pc:sldChg>
      <pc:sldChg chg="del">
        <pc:chgData name="Anthony De Leeuw" userId="09f2c6e875126d18" providerId="LiveId" clId="{C15A27DE-C7D4-400D-9471-F4242691A928}" dt="2026-02-28T20:42:37.517" v="373" actId="47"/>
        <pc:sldMkLst>
          <pc:docMk/>
          <pc:sldMk cId="1417376765" sldId="1342"/>
        </pc:sldMkLst>
      </pc:sldChg>
      <pc:sldChg chg="delSp modSp add mod">
        <pc:chgData name="Anthony De Leeuw" userId="09f2c6e875126d18" providerId="LiveId" clId="{C15A27DE-C7D4-400D-9471-F4242691A928}" dt="2026-02-28T20:41:42.763" v="360" actId="20577"/>
        <pc:sldMkLst>
          <pc:docMk/>
          <pc:sldMk cId="2745277525" sldId="1347"/>
        </pc:sldMkLst>
        <pc:spChg chg="mod">
          <ac:chgData name="Anthony De Leeuw" userId="09f2c6e875126d18" providerId="LiveId" clId="{C15A27DE-C7D4-400D-9471-F4242691A928}" dt="2026-02-28T20:41:42.763" v="360" actId="20577"/>
          <ac:spMkLst>
            <pc:docMk/>
            <pc:sldMk cId="2745277525" sldId="1347"/>
            <ac:spMk id="13" creationId="{50B853EF-FB3A-C1D3-4CA1-2E9377CFA051}"/>
          </ac:spMkLst>
        </pc:spChg>
        <pc:spChg chg="mod">
          <ac:chgData name="Anthony De Leeuw" userId="09f2c6e875126d18" providerId="LiveId" clId="{C15A27DE-C7D4-400D-9471-F4242691A928}" dt="2026-02-28T20:39:27.055" v="335" actId="20577"/>
          <ac:spMkLst>
            <pc:docMk/>
            <pc:sldMk cId="2745277525" sldId="1347"/>
            <ac:spMk id="45" creationId="{9B513C7C-C4DA-F3A5-6851-7D38BD5B6BE9}"/>
          </ac:spMkLst>
        </pc:spChg>
        <pc:picChg chg="del">
          <ac:chgData name="Anthony De Leeuw" userId="09f2c6e875126d18" providerId="LiveId" clId="{C15A27DE-C7D4-400D-9471-F4242691A928}" dt="2026-02-28T20:39:03.394" v="295" actId="478"/>
          <ac:picMkLst>
            <pc:docMk/>
            <pc:sldMk cId="2745277525" sldId="1347"/>
            <ac:picMk id="9" creationId="{4903CA76-C782-04C3-5C87-31B9BEDAABE1}"/>
          </ac:picMkLst>
        </pc:picChg>
        <pc:picChg chg="mod">
          <ac:chgData name="Anthony De Leeuw" userId="09f2c6e875126d18" providerId="LiveId" clId="{C15A27DE-C7D4-400D-9471-F4242691A928}" dt="2026-02-28T20:39:22.424" v="334" actId="1036"/>
          <ac:picMkLst>
            <pc:docMk/>
            <pc:sldMk cId="2745277525" sldId="1347"/>
            <ac:picMk id="17" creationId="{9533750A-D397-9BE9-1417-52F73B046A3A}"/>
          </ac:picMkLst>
        </pc:picChg>
        <pc:cxnChg chg="del">
          <ac:chgData name="Anthony De Leeuw" userId="09f2c6e875126d18" providerId="LiveId" clId="{C15A27DE-C7D4-400D-9471-F4242691A928}" dt="2026-02-28T20:39:10.358" v="302" actId="478"/>
          <ac:cxnSpMkLst>
            <pc:docMk/>
            <pc:sldMk cId="2745277525" sldId="1347"/>
            <ac:cxnSpMk id="2" creationId="{33936657-7A9A-A9E7-249A-D94428C76C5B}"/>
          </ac:cxnSpMkLst>
        </pc:cxnChg>
        <pc:cxnChg chg="del">
          <ac:chgData name="Anthony De Leeuw" userId="09f2c6e875126d18" providerId="LiveId" clId="{C15A27DE-C7D4-400D-9471-F4242691A928}" dt="2026-02-28T20:39:09.461" v="301" actId="478"/>
          <ac:cxnSpMkLst>
            <pc:docMk/>
            <pc:sldMk cId="2745277525" sldId="1347"/>
            <ac:cxnSpMk id="3" creationId="{BE6DF8ED-A27D-A785-6055-2C0FCE44B55E}"/>
          </ac:cxnSpMkLst>
        </pc:cxnChg>
        <pc:cxnChg chg="del">
          <ac:chgData name="Anthony De Leeuw" userId="09f2c6e875126d18" providerId="LiveId" clId="{C15A27DE-C7D4-400D-9471-F4242691A928}" dt="2026-02-28T20:39:08.536" v="300" actId="478"/>
          <ac:cxnSpMkLst>
            <pc:docMk/>
            <pc:sldMk cId="2745277525" sldId="1347"/>
            <ac:cxnSpMk id="4" creationId="{32758CB0-6B14-0B29-06CA-1355B8D9973A}"/>
          </ac:cxnSpMkLst>
        </pc:cxnChg>
        <pc:cxnChg chg="del">
          <ac:chgData name="Anthony De Leeuw" userId="09f2c6e875126d18" providerId="LiveId" clId="{C15A27DE-C7D4-400D-9471-F4242691A928}" dt="2026-02-28T20:39:07.819" v="299" actId="478"/>
          <ac:cxnSpMkLst>
            <pc:docMk/>
            <pc:sldMk cId="2745277525" sldId="1347"/>
            <ac:cxnSpMk id="5" creationId="{97EBFB55-0713-EEC6-CD6E-18B4784D46FB}"/>
          </ac:cxnSpMkLst>
        </pc:cxnChg>
        <pc:cxnChg chg="del">
          <ac:chgData name="Anthony De Leeuw" userId="09f2c6e875126d18" providerId="LiveId" clId="{C15A27DE-C7D4-400D-9471-F4242691A928}" dt="2026-02-28T20:39:06.774" v="298" actId="478"/>
          <ac:cxnSpMkLst>
            <pc:docMk/>
            <pc:sldMk cId="2745277525" sldId="1347"/>
            <ac:cxnSpMk id="8" creationId="{369C006F-5793-4D3C-738B-001C88FB196F}"/>
          </ac:cxnSpMkLst>
        </pc:cxnChg>
        <pc:cxnChg chg="del">
          <ac:chgData name="Anthony De Leeuw" userId="09f2c6e875126d18" providerId="LiveId" clId="{C15A27DE-C7D4-400D-9471-F4242691A928}" dt="2026-02-28T20:39:05.806" v="297" actId="478"/>
          <ac:cxnSpMkLst>
            <pc:docMk/>
            <pc:sldMk cId="2745277525" sldId="1347"/>
            <ac:cxnSpMk id="14" creationId="{8CB906E7-E82E-6E05-A6E6-DA52AB3328A9}"/>
          </ac:cxnSpMkLst>
        </pc:cxnChg>
        <pc:cxnChg chg="del">
          <ac:chgData name="Anthony De Leeuw" userId="09f2c6e875126d18" providerId="LiveId" clId="{C15A27DE-C7D4-400D-9471-F4242691A928}" dt="2026-02-28T20:39:04.885" v="296" actId="478"/>
          <ac:cxnSpMkLst>
            <pc:docMk/>
            <pc:sldMk cId="2745277525" sldId="1347"/>
            <ac:cxnSpMk id="15" creationId="{F4C14F60-2A06-A1E7-C27A-B6F2927DF4E3}"/>
          </ac:cxnSpMkLst>
        </pc:cxnChg>
        <pc:cxnChg chg="mod">
          <ac:chgData name="Anthony De Leeuw" userId="09f2c6e875126d18" providerId="LiveId" clId="{C15A27DE-C7D4-400D-9471-F4242691A928}" dt="2026-02-28T20:39:22.424" v="334" actId="1036"/>
          <ac:cxnSpMkLst>
            <pc:docMk/>
            <pc:sldMk cId="2745277525" sldId="1347"/>
            <ac:cxnSpMk id="18" creationId="{DA9DF6CB-9B3E-4DF7-64C3-52CB442BB502}"/>
          </ac:cxnSpMkLst>
        </pc:cxnChg>
        <pc:cxnChg chg="mod">
          <ac:chgData name="Anthony De Leeuw" userId="09f2c6e875126d18" providerId="LiveId" clId="{C15A27DE-C7D4-400D-9471-F4242691A928}" dt="2026-02-28T20:39:22.424" v="334" actId="1036"/>
          <ac:cxnSpMkLst>
            <pc:docMk/>
            <pc:sldMk cId="2745277525" sldId="1347"/>
            <ac:cxnSpMk id="20" creationId="{CBB9E117-9726-0F2C-9625-957599E9AD7D}"/>
          </ac:cxnSpMkLst>
        </pc:cxnChg>
        <pc:cxnChg chg="mod">
          <ac:chgData name="Anthony De Leeuw" userId="09f2c6e875126d18" providerId="LiveId" clId="{C15A27DE-C7D4-400D-9471-F4242691A928}" dt="2026-02-28T20:39:22.424" v="334" actId="1036"/>
          <ac:cxnSpMkLst>
            <pc:docMk/>
            <pc:sldMk cId="2745277525" sldId="1347"/>
            <ac:cxnSpMk id="22" creationId="{703DB0AD-1D8B-8091-CDD3-BADD98547B5C}"/>
          </ac:cxnSpMkLst>
        </pc:cxnChg>
        <pc:cxnChg chg="mod">
          <ac:chgData name="Anthony De Leeuw" userId="09f2c6e875126d18" providerId="LiveId" clId="{C15A27DE-C7D4-400D-9471-F4242691A928}" dt="2026-02-28T20:39:22.424" v="334" actId="1036"/>
          <ac:cxnSpMkLst>
            <pc:docMk/>
            <pc:sldMk cId="2745277525" sldId="1347"/>
            <ac:cxnSpMk id="24" creationId="{D9A6B926-4584-EAFF-8D4C-7BE2528C9123}"/>
          </ac:cxnSpMkLst>
        </pc:cxnChg>
      </pc:sldChg>
      <pc:sldChg chg="delSp modSp add mod">
        <pc:chgData name="Anthony De Leeuw" userId="09f2c6e875126d18" providerId="LiveId" clId="{C15A27DE-C7D4-400D-9471-F4242691A928}" dt="2026-02-28T20:41:38.082" v="359" actId="20577"/>
        <pc:sldMkLst>
          <pc:docMk/>
          <pc:sldMk cId="1051584934" sldId="1349"/>
        </pc:sldMkLst>
        <pc:spChg chg="mod">
          <ac:chgData name="Anthony De Leeuw" userId="09f2c6e875126d18" providerId="LiveId" clId="{C15A27DE-C7D4-400D-9471-F4242691A928}" dt="2026-02-28T20:41:38.082" v="359" actId="20577"/>
          <ac:spMkLst>
            <pc:docMk/>
            <pc:sldMk cId="1051584934" sldId="1349"/>
            <ac:spMk id="13" creationId="{1AA121AB-93B8-8B19-632E-5A32237E8098}"/>
          </ac:spMkLst>
        </pc:spChg>
        <pc:spChg chg="mod">
          <ac:chgData name="Anthony De Leeuw" userId="09f2c6e875126d18" providerId="LiveId" clId="{C15A27DE-C7D4-400D-9471-F4242691A928}" dt="2026-02-28T20:40:41.377" v="348" actId="20577"/>
          <ac:spMkLst>
            <pc:docMk/>
            <pc:sldMk cId="1051584934" sldId="1349"/>
            <ac:spMk id="45" creationId="{5307273A-339D-0797-D3CD-881233E466E0}"/>
          </ac:spMkLst>
        </pc:spChg>
        <pc:picChg chg="del">
          <ac:chgData name="Anthony De Leeuw" userId="09f2c6e875126d18" providerId="LiveId" clId="{C15A27DE-C7D4-400D-9471-F4242691A928}" dt="2026-02-28T20:40:14.844" v="337" actId="478"/>
          <ac:picMkLst>
            <pc:docMk/>
            <pc:sldMk cId="1051584934" sldId="1349"/>
            <ac:picMk id="2" creationId="{540BF7C4-3398-6B51-33F4-5067F887368A}"/>
          </ac:picMkLst>
        </pc:picChg>
        <pc:picChg chg="mod">
          <ac:chgData name="Anthony De Leeuw" userId="09f2c6e875126d18" providerId="LiveId" clId="{C15A27DE-C7D4-400D-9471-F4242691A928}" dt="2026-02-28T20:40:51.430" v="350" actId="1035"/>
          <ac:picMkLst>
            <pc:docMk/>
            <pc:sldMk cId="1051584934" sldId="1349"/>
            <ac:picMk id="39" creationId="{BEB290C4-7F83-EC64-4EF8-8D5154517D53}"/>
          </ac:picMkLst>
        </pc:picChg>
        <pc:cxnChg chg="del">
          <ac:chgData name="Anthony De Leeuw" userId="09f2c6e875126d18" providerId="LiveId" clId="{C15A27DE-C7D4-400D-9471-F4242691A928}" dt="2026-02-28T20:40:18.232" v="341" actId="478"/>
          <ac:cxnSpMkLst>
            <pc:docMk/>
            <pc:sldMk cId="1051584934" sldId="1349"/>
            <ac:cxnSpMk id="6" creationId="{78263C2D-0055-A09D-F035-C6FB554A8A13}"/>
          </ac:cxnSpMkLst>
        </pc:cxnChg>
        <pc:cxnChg chg="del">
          <ac:chgData name="Anthony De Leeuw" userId="09f2c6e875126d18" providerId="LiveId" clId="{C15A27DE-C7D4-400D-9471-F4242691A928}" dt="2026-02-28T20:40:19.680" v="342" actId="478"/>
          <ac:cxnSpMkLst>
            <pc:docMk/>
            <pc:sldMk cId="1051584934" sldId="1349"/>
            <ac:cxnSpMk id="8" creationId="{B8A24C26-5CBD-B5FE-9237-40989E2B15E8}"/>
          </ac:cxnSpMkLst>
        </pc:cxnChg>
        <pc:cxnChg chg="del">
          <ac:chgData name="Anthony De Leeuw" userId="09f2c6e875126d18" providerId="LiveId" clId="{C15A27DE-C7D4-400D-9471-F4242691A928}" dt="2026-02-28T20:40:20.383" v="343" actId="478"/>
          <ac:cxnSpMkLst>
            <pc:docMk/>
            <pc:sldMk cId="1051584934" sldId="1349"/>
            <ac:cxnSpMk id="12" creationId="{353E71DB-EE42-E23D-50FB-CC7EF0B40839}"/>
          </ac:cxnSpMkLst>
        </pc:cxnChg>
        <pc:cxnChg chg="del">
          <ac:chgData name="Anthony De Leeuw" userId="09f2c6e875126d18" providerId="LiveId" clId="{C15A27DE-C7D4-400D-9471-F4242691A928}" dt="2026-02-28T20:40:17.389" v="340" actId="478"/>
          <ac:cxnSpMkLst>
            <pc:docMk/>
            <pc:sldMk cId="1051584934" sldId="1349"/>
            <ac:cxnSpMk id="14" creationId="{2252B2C2-D3E5-C1D6-B4D2-4C20F81A1C74}"/>
          </ac:cxnSpMkLst>
        </pc:cxnChg>
        <pc:cxnChg chg="del">
          <ac:chgData name="Anthony De Leeuw" userId="09f2c6e875126d18" providerId="LiveId" clId="{C15A27DE-C7D4-400D-9471-F4242691A928}" dt="2026-02-28T20:40:15.709" v="338" actId="478"/>
          <ac:cxnSpMkLst>
            <pc:docMk/>
            <pc:sldMk cId="1051584934" sldId="1349"/>
            <ac:cxnSpMk id="15" creationId="{78DE47BF-FD25-EA89-0A75-ECF454F35C4C}"/>
          </ac:cxnSpMkLst>
        </pc:cxnChg>
        <pc:cxnChg chg="del">
          <ac:chgData name="Anthony De Leeuw" userId="09f2c6e875126d18" providerId="LiveId" clId="{C15A27DE-C7D4-400D-9471-F4242691A928}" dt="2026-02-28T20:40:16.580" v="339" actId="478"/>
          <ac:cxnSpMkLst>
            <pc:docMk/>
            <pc:sldMk cId="1051584934" sldId="1349"/>
            <ac:cxnSpMk id="22" creationId="{FAAA8D55-48DC-F63E-3B2E-8BCA665BD284}"/>
          </ac:cxnSpMkLst>
        </pc:cxnChg>
        <pc:cxnChg chg="mod">
          <ac:chgData name="Anthony De Leeuw" userId="09f2c6e875126d18" providerId="LiveId" clId="{C15A27DE-C7D4-400D-9471-F4242691A928}" dt="2026-02-28T20:40:51.430" v="350" actId="1035"/>
          <ac:cxnSpMkLst>
            <pc:docMk/>
            <pc:sldMk cId="1051584934" sldId="1349"/>
            <ac:cxnSpMk id="40" creationId="{FB30D8FB-54A3-236E-01B4-B42C0CC77FA6}"/>
          </ac:cxnSpMkLst>
        </pc:cxnChg>
        <pc:cxnChg chg="mod">
          <ac:chgData name="Anthony De Leeuw" userId="09f2c6e875126d18" providerId="LiveId" clId="{C15A27DE-C7D4-400D-9471-F4242691A928}" dt="2026-02-28T20:40:51.430" v="350" actId="1035"/>
          <ac:cxnSpMkLst>
            <pc:docMk/>
            <pc:sldMk cId="1051584934" sldId="1349"/>
            <ac:cxnSpMk id="41" creationId="{8ACE6579-17D5-1878-2570-674CD7759CDE}"/>
          </ac:cxnSpMkLst>
        </pc:cxnChg>
        <pc:cxnChg chg="mod">
          <ac:chgData name="Anthony De Leeuw" userId="09f2c6e875126d18" providerId="LiveId" clId="{C15A27DE-C7D4-400D-9471-F4242691A928}" dt="2026-02-28T20:40:51.430" v="350" actId="1035"/>
          <ac:cxnSpMkLst>
            <pc:docMk/>
            <pc:sldMk cId="1051584934" sldId="1349"/>
            <ac:cxnSpMk id="42" creationId="{38C8967F-E51F-F57A-4046-EF6B067006E2}"/>
          </ac:cxnSpMkLst>
        </pc:cxnChg>
        <pc:cxnChg chg="mod">
          <ac:chgData name="Anthony De Leeuw" userId="09f2c6e875126d18" providerId="LiveId" clId="{C15A27DE-C7D4-400D-9471-F4242691A928}" dt="2026-02-28T20:40:51.430" v="350" actId="1035"/>
          <ac:cxnSpMkLst>
            <pc:docMk/>
            <pc:sldMk cId="1051584934" sldId="1349"/>
            <ac:cxnSpMk id="43" creationId="{237F1209-B6E2-4ACC-C0CF-1508546AB1F9}"/>
          </ac:cxnSpMkLst>
        </pc:cxnChg>
        <pc:cxnChg chg="mod">
          <ac:chgData name="Anthony De Leeuw" userId="09f2c6e875126d18" providerId="LiveId" clId="{C15A27DE-C7D4-400D-9471-F4242691A928}" dt="2026-02-28T20:40:51.430" v="350" actId="1035"/>
          <ac:cxnSpMkLst>
            <pc:docMk/>
            <pc:sldMk cId="1051584934" sldId="1349"/>
            <ac:cxnSpMk id="47" creationId="{14C32849-785E-7D3F-4F22-DAF99C8D22D4}"/>
          </ac:cxnSpMkLst>
        </pc:cxnChg>
        <pc:cxnChg chg="mod">
          <ac:chgData name="Anthony De Leeuw" userId="09f2c6e875126d18" providerId="LiveId" clId="{C15A27DE-C7D4-400D-9471-F4242691A928}" dt="2026-02-28T20:40:51.430" v="350" actId="1035"/>
          <ac:cxnSpMkLst>
            <pc:docMk/>
            <pc:sldMk cId="1051584934" sldId="1349"/>
            <ac:cxnSpMk id="48" creationId="{FB45B160-0824-A747-7EC4-3B620BFCA7C5}"/>
          </ac:cxnSpMkLst>
        </pc:cxnChg>
      </pc:sldChg>
      <pc:sldChg chg="delSp modSp add mod">
        <pc:chgData name="Anthony De Leeuw" userId="09f2c6e875126d18" providerId="LiveId" clId="{C15A27DE-C7D4-400D-9471-F4242691A928}" dt="2026-02-28T20:41:33.158" v="358" actId="20577"/>
        <pc:sldMkLst>
          <pc:docMk/>
          <pc:sldMk cId="966292918" sldId="1350"/>
        </pc:sldMkLst>
        <pc:spChg chg="mod">
          <ac:chgData name="Anthony De Leeuw" userId="09f2c6e875126d18" providerId="LiveId" clId="{C15A27DE-C7D4-400D-9471-F4242691A928}" dt="2026-02-28T20:41:29.949" v="357" actId="1076"/>
          <ac:spMkLst>
            <pc:docMk/>
            <pc:sldMk cId="966292918" sldId="1350"/>
            <ac:spMk id="4" creationId="{7F4EE982-06EA-298C-B389-FD0057018316}"/>
          </ac:spMkLst>
        </pc:spChg>
        <pc:spChg chg="del">
          <ac:chgData name="Anthony De Leeuw" userId="09f2c6e875126d18" providerId="LiveId" clId="{C15A27DE-C7D4-400D-9471-F4242691A928}" dt="2026-02-28T20:41:14.924" v="353" actId="478"/>
          <ac:spMkLst>
            <pc:docMk/>
            <pc:sldMk cId="966292918" sldId="1350"/>
            <ac:spMk id="9" creationId="{C7E7B85F-2980-5F41-AA71-B44D800994CB}"/>
          </ac:spMkLst>
        </pc:spChg>
        <pc:spChg chg="del">
          <ac:chgData name="Anthony De Leeuw" userId="09f2c6e875126d18" providerId="LiveId" clId="{C15A27DE-C7D4-400D-9471-F4242691A928}" dt="2026-02-28T20:41:19.405" v="356" actId="478"/>
          <ac:spMkLst>
            <pc:docMk/>
            <pc:sldMk cId="966292918" sldId="1350"/>
            <ac:spMk id="10" creationId="{EEED4CF9-3826-FD2D-109D-49F14A1AE2AC}"/>
          </ac:spMkLst>
        </pc:spChg>
        <pc:spChg chg="del mod">
          <ac:chgData name="Anthony De Leeuw" userId="09f2c6e875126d18" providerId="LiveId" clId="{C15A27DE-C7D4-400D-9471-F4242691A928}" dt="2026-02-28T20:41:17.372" v="355" actId="478"/>
          <ac:spMkLst>
            <pc:docMk/>
            <pc:sldMk cId="966292918" sldId="1350"/>
            <ac:spMk id="11" creationId="{3F3E9870-E2C7-6FEB-44AF-D1E2957ED15C}"/>
          </ac:spMkLst>
        </pc:spChg>
        <pc:spChg chg="mod">
          <ac:chgData name="Anthony De Leeuw" userId="09f2c6e875126d18" providerId="LiveId" clId="{C15A27DE-C7D4-400D-9471-F4242691A928}" dt="2026-02-28T20:41:33.158" v="358" actId="20577"/>
          <ac:spMkLst>
            <pc:docMk/>
            <pc:sldMk cId="966292918" sldId="1350"/>
            <ac:spMk id="13" creationId="{3F1934A8-6686-AE10-FF76-EC3653422679}"/>
          </ac:spMkLst>
        </pc:spChg>
        <pc:spChg chg="mod">
          <ac:chgData name="Anthony De Leeuw" userId="09f2c6e875126d18" providerId="LiveId" clId="{C15A27DE-C7D4-400D-9471-F4242691A928}" dt="2026-02-28T20:41:29.949" v="357" actId="1076"/>
          <ac:spMkLst>
            <pc:docMk/>
            <pc:sldMk cId="966292918" sldId="1350"/>
            <ac:spMk id="16" creationId="{5147F298-1943-A40A-582A-709FF3123050}"/>
          </ac:spMkLst>
        </pc:spChg>
        <pc:spChg chg="mod">
          <ac:chgData name="Anthony De Leeuw" userId="09f2c6e875126d18" providerId="LiveId" clId="{C15A27DE-C7D4-400D-9471-F4242691A928}" dt="2026-02-28T20:41:29.949" v="357" actId="1076"/>
          <ac:spMkLst>
            <pc:docMk/>
            <pc:sldMk cId="966292918" sldId="1350"/>
            <ac:spMk id="17" creationId="{85EF307E-6C39-1DFA-1CF8-111A65B65386}"/>
          </ac:spMkLst>
        </pc:spChg>
        <pc:picChg chg="mod">
          <ac:chgData name="Anthony De Leeuw" userId="09f2c6e875126d18" providerId="LiveId" clId="{C15A27DE-C7D4-400D-9471-F4242691A928}" dt="2026-02-28T20:41:29.949" v="357" actId="1076"/>
          <ac:picMkLst>
            <pc:docMk/>
            <pc:sldMk cId="966292918" sldId="1350"/>
            <ac:picMk id="3" creationId="{7D5E98AA-93D4-039F-4189-4F43619BF096}"/>
          </ac:picMkLst>
        </pc:picChg>
        <pc:picChg chg="del">
          <ac:chgData name="Anthony De Leeuw" userId="09f2c6e875126d18" providerId="LiveId" clId="{C15A27DE-C7D4-400D-9471-F4242691A928}" dt="2026-02-28T20:41:14.143" v="352" actId="478"/>
          <ac:picMkLst>
            <pc:docMk/>
            <pc:sldMk cId="966292918" sldId="1350"/>
            <ac:picMk id="7" creationId="{E08BDA24-546D-E0AD-1FA4-FBF66B372D5A}"/>
          </ac:picMkLst>
        </pc:picChg>
      </pc:sldChg>
      <pc:sldChg chg="modSp add mod ord">
        <pc:chgData name="Anthony De Leeuw" userId="09f2c6e875126d18" providerId="LiveId" clId="{C15A27DE-C7D4-400D-9471-F4242691A928}" dt="2026-02-28T20:46:56.594" v="400" actId="20577"/>
        <pc:sldMkLst>
          <pc:docMk/>
          <pc:sldMk cId="651796994" sldId="1352"/>
        </pc:sldMkLst>
        <pc:spChg chg="mod">
          <ac:chgData name="Anthony De Leeuw" userId="09f2c6e875126d18" providerId="LiveId" clId="{C15A27DE-C7D4-400D-9471-F4242691A928}" dt="2026-02-28T20:46:56.594" v="400" actId="20577"/>
          <ac:spMkLst>
            <pc:docMk/>
            <pc:sldMk cId="651796994" sldId="1352"/>
            <ac:spMk id="13" creationId="{80FD369B-41A7-1336-3199-B5C9F6DF812A}"/>
          </ac:spMkLst>
        </pc:spChg>
      </pc:sldChg>
      <pc:sldChg chg="modSp mod modAnim">
        <pc:chgData name="Anthony De Leeuw" userId="09f2c6e875126d18" providerId="LiveId" clId="{C15A27DE-C7D4-400D-9471-F4242691A928}" dt="2026-02-28T21:03:40.795" v="690"/>
        <pc:sldMkLst>
          <pc:docMk/>
          <pc:sldMk cId="2728942116" sldId="1368"/>
        </pc:sldMkLst>
        <pc:spChg chg="mod">
          <ac:chgData name="Anthony De Leeuw" userId="09f2c6e875126d18" providerId="LiveId" clId="{C15A27DE-C7D4-400D-9471-F4242691A928}" dt="2026-02-28T20:53:38.607" v="679" actId="20577"/>
          <ac:spMkLst>
            <pc:docMk/>
            <pc:sldMk cId="2728942116" sldId="1368"/>
            <ac:spMk id="13" creationId="{0C172827-A5B5-3B63-0508-471AF111FEA9}"/>
          </ac:spMkLst>
        </pc:spChg>
        <pc:picChg chg="mod">
          <ac:chgData name="Anthony De Leeuw" userId="09f2c6e875126d18" providerId="LiveId" clId="{C15A27DE-C7D4-400D-9471-F4242691A928}" dt="2026-02-28T20:50:15.884" v="486" actId="1076"/>
          <ac:picMkLst>
            <pc:docMk/>
            <pc:sldMk cId="2728942116" sldId="1368"/>
            <ac:picMk id="3" creationId="{EBDAA66E-7291-37D3-97A3-A9C4EDA20FE4}"/>
          </ac:picMkLst>
        </pc:picChg>
      </pc:sldChg>
      <pc:sldChg chg="del">
        <pc:chgData name="Anthony De Leeuw" userId="09f2c6e875126d18" providerId="LiveId" clId="{C15A27DE-C7D4-400D-9471-F4242691A928}" dt="2026-02-28T20:47:23.823" v="404" actId="47"/>
        <pc:sldMkLst>
          <pc:docMk/>
          <pc:sldMk cId="3403918079" sldId="1370"/>
        </pc:sldMkLst>
      </pc:sldChg>
      <pc:sldChg chg="del">
        <pc:chgData name="Anthony De Leeuw" userId="09f2c6e875126d18" providerId="LiveId" clId="{C15A27DE-C7D4-400D-9471-F4242691A928}" dt="2026-02-28T20:47:26.364" v="405" actId="47"/>
        <pc:sldMkLst>
          <pc:docMk/>
          <pc:sldMk cId="4282871330" sldId="1371"/>
        </pc:sldMkLst>
      </pc:sldChg>
      <pc:sldChg chg="del">
        <pc:chgData name="Anthony De Leeuw" userId="09f2c6e875126d18" providerId="LiveId" clId="{C15A27DE-C7D4-400D-9471-F4242691A928}" dt="2026-02-28T20:47:38.957" v="406" actId="47"/>
        <pc:sldMkLst>
          <pc:docMk/>
          <pc:sldMk cId="3681791504" sldId="1374"/>
        </pc:sldMkLst>
      </pc:sldChg>
      <pc:sldChg chg="del">
        <pc:chgData name="Anthony De Leeuw" userId="09f2c6e875126d18" providerId="LiveId" clId="{C15A27DE-C7D4-400D-9471-F4242691A928}" dt="2026-02-28T20:47:40.562" v="407" actId="47"/>
        <pc:sldMkLst>
          <pc:docMk/>
          <pc:sldMk cId="1087521477" sldId="1375"/>
        </pc:sldMkLst>
      </pc:sldChg>
      <pc:sldChg chg="delSp modSp add mod">
        <pc:chgData name="Anthony De Leeuw" userId="09f2c6e875126d18" providerId="LiveId" clId="{C15A27DE-C7D4-400D-9471-F4242691A928}" dt="2026-02-28T20:43:02.177" v="376" actId="1076"/>
        <pc:sldMkLst>
          <pc:docMk/>
          <pc:sldMk cId="331624142" sldId="1376"/>
        </pc:sldMkLst>
        <pc:spChg chg="mod">
          <ac:chgData name="Anthony De Leeuw" userId="09f2c6e875126d18" providerId="LiveId" clId="{C15A27DE-C7D4-400D-9471-F4242691A928}" dt="2026-02-28T20:38:19.455" v="292" actId="20577"/>
          <ac:spMkLst>
            <pc:docMk/>
            <pc:sldMk cId="331624142" sldId="1376"/>
            <ac:spMk id="13" creationId="{67A4C0E1-C3CB-9230-728D-5DB8D863F1D3}"/>
          </ac:spMkLst>
        </pc:spChg>
        <pc:spChg chg="mod">
          <ac:chgData name="Anthony De Leeuw" userId="09f2c6e875126d18" providerId="LiveId" clId="{C15A27DE-C7D4-400D-9471-F4242691A928}" dt="2026-02-28T20:42:50.318" v="375" actId="1076"/>
          <ac:spMkLst>
            <pc:docMk/>
            <pc:sldMk cId="331624142" sldId="1376"/>
            <ac:spMk id="45" creationId="{7BEE347B-4B3C-3712-BF1E-8F9233A4049E}"/>
          </ac:spMkLst>
        </pc:spChg>
        <pc:picChg chg="mod">
          <ac:chgData name="Anthony De Leeuw" userId="09f2c6e875126d18" providerId="LiveId" clId="{C15A27DE-C7D4-400D-9471-F4242691A928}" dt="2026-02-28T20:43:02.177" v="376" actId="1076"/>
          <ac:picMkLst>
            <pc:docMk/>
            <pc:sldMk cId="331624142" sldId="1376"/>
            <ac:picMk id="6" creationId="{1C855AAC-8424-3867-248E-DB4930A1CAB3}"/>
          </ac:picMkLst>
        </pc:picChg>
        <pc:picChg chg="del">
          <ac:chgData name="Anthony De Leeuw" userId="09f2c6e875126d18" providerId="LiveId" clId="{C15A27DE-C7D4-400D-9471-F4242691A928}" dt="2026-02-28T20:37:53.814" v="244" actId="478"/>
          <ac:picMkLst>
            <pc:docMk/>
            <pc:sldMk cId="331624142" sldId="1376"/>
            <ac:picMk id="9" creationId="{95BBEFE9-C0A2-0DBC-2F70-FF9DDD32CCB8}"/>
          </ac:picMkLst>
        </pc:picChg>
        <pc:cxnChg chg="del">
          <ac:chgData name="Anthony De Leeuw" userId="09f2c6e875126d18" providerId="LiveId" clId="{C15A27DE-C7D4-400D-9471-F4242691A928}" dt="2026-02-28T20:37:58.104" v="248" actId="478"/>
          <ac:cxnSpMkLst>
            <pc:docMk/>
            <pc:sldMk cId="331624142" sldId="1376"/>
            <ac:cxnSpMk id="2" creationId="{2AE5638B-E1A0-43E1-D942-22982590DC10}"/>
          </ac:cxnSpMkLst>
        </pc:cxnChg>
        <pc:cxnChg chg="del">
          <ac:chgData name="Anthony De Leeuw" userId="09f2c6e875126d18" providerId="LiveId" clId="{C15A27DE-C7D4-400D-9471-F4242691A928}" dt="2026-02-28T20:37:57.288" v="247" actId="478"/>
          <ac:cxnSpMkLst>
            <pc:docMk/>
            <pc:sldMk cId="331624142" sldId="1376"/>
            <ac:cxnSpMk id="3" creationId="{49647D17-8958-8965-6FEC-860BB363C3E4}"/>
          </ac:cxnSpMkLst>
        </pc:cxnChg>
        <pc:cxnChg chg="del">
          <ac:chgData name="Anthony De Leeuw" userId="09f2c6e875126d18" providerId="LiveId" clId="{C15A27DE-C7D4-400D-9471-F4242691A928}" dt="2026-02-28T20:37:56.277" v="246" actId="478"/>
          <ac:cxnSpMkLst>
            <pc:docMk/>
            <pc:sldMk cId="331624142" sldId="1376"/>
            <ac:cxnSpMk id="4" creationId="{573A9B16-EAB4-5AD8-FBBB-8B6EFAF91A15}"/>
          </ac:cxnSpMkLst>
        </pc:cxnChg>
        <pc:cxnChg chg="del">
          <ac:chgData name="Anthony De Leeuw" userId="09f2c6e875126d18" providerId="LiveId" clId="{C15A27DE-C7D4-400D-9471-F4242691A928}" dt="2026-02-28T20:37:55.508" v="245" actId="478"/>
          <ac:cxnSpMkLst>
            <pc:docMk/>
            <pc:sldMk cId="331624142" sldId="1376"/>
            <ac:cxnSpMk id="5" creationId="{549410E9-3725-96B0-EC9A-D27560D9EE0A}"/>
          </ac:cxnSpMkLst>
        </pc:cxnChg>
        <pc:cxnChg chg="mod">
          <ac:chgData name="Anthony De Leeuw" userId="09f2c6e875126d18" providerId="LiveId" clId="{C15A27DE-C7D4-400D-9471-F4242691A928}" dt="2026-02-28T20:43:02.177" v="376" actId="1076"/>
          <ac:cxnSpMkLst>
            <pc:docMk/>
            <pc:sldMk cId="331624142" sldId="1376"/>
            <ac:cxnSpMk id="7" creationId="{190ED5FC-3223-9389-474D-0EE26E689C5B}"/>
          </ac:cxnSpMkLst>
        </pc:cxnChg>
        <pc:cxnChg chg="mod">
          <ac:chgData name="Anthony De Leeuw" userId="09f2c6e875126d18" providerId="LiveId" clId="{C15A27DE-C7D4-400D-9471-F4242691A928}" dt="2026-02-28T20:43:02.177" v="376" actId="1076"/>
          <ac:cxnSpMkLst>
            <pc:docMk/>
            <pc:sldMk cId="331624142" sldId="1376"/>
            <ac:cxnSpMk id="10" creationId="{4D92AB16-9584-3704-A553-A52C32F0CD8D}"/>
          </ac:cxnSpMkLst>
        </pc:cxnChg>
        <pc:cxnChg chg="mod">
          <ac:chgData name="Anthony De Leeuw" userId="09f2c6e875126d18" providerId="LiveId" clId="{C15A27DE-C7D4-400D-9471-F4242691A928}" dt="2026-02-28T20:43:02.177" v="376" actId="1076"/>
          <ac:cxnSpMkLst>
            <pc:docMk/>
            <pc:sldMk cId="331624142" sldId="1376"/>
            <ac:cxnSpMk id="16" creationId="{20616630-1E44-04A4-F955-9A6B5947CD30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2">
            <a:extLst>
              <a:ext uri="{FF2B5EF4-FFF2-40B4-BE49-F238E27FC236}">
                <a16:creationId xmlns:a16="http://schemas.microsoft.com/office/drawing/2014/main" id="{2E749CC3-4BD8-4BD1-8120-D8FE64CB4B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46EF64DE-1BC7-4C79-A3C6-66088DF4F96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D44DA6D-BD16-4604-A888-272E35A7E430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1253" name="Rectangle 5">
            <a:extLst>
              <a:ext uri="{FF2B5EF4-FFF2-40B4-BE49-F238E27FC236}">
                <a16:creationId xmlns:a16="http://schemas.microsoft.com/office/drawing/2014/main" id="{B11B32EC-A4CA-49D8-960B-BC2313340A4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181254" name="Rectangle 6">
            <a:extLst>
              <a:ext uri="{FF2B5EF4-FFF2-40B4-BE49-F238E27FC236}">
                <a16:creationId xmlns:a16="http://schemas.microsoft.com/office/drawing/2014/main" id="{3C0527AC-3553-466C-87F0-15966239C0D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81255" name="Rectangle 7">
            <a:extLst>
              <a:ext uri="{FF2B5EF4-FFF2-40B4-BE49-F238E27FC236}">
                <a16:creationId xmlns:a16="http://schemas.microsoft.com/office/drawing/2014/main" id="{D413FF1C-8F63-426C-8E81-B1893FA459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CA5357CD-B608-454D-A18C-462512EB5A1A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A57A5-0D4A-EA8C-8351-BCECE87E6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34CDB32-79A7-CD9D-529C-3DCCEFB490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61520F0-FE30-E85E-F5AE-127D9FE451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ACA588-D1A0-C748-FAAA-CC6C7C712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085654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309B1-5AC2-AE80-092D-F8C8C1649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807C098-7E76-9883-5214-E625415E22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968EBF8-3947-E4DC-FA6E-76AC8B8EDE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EC48551-9BB5-7328-0B0E-20D45598B7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58232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B6F18-1F9C-DC4E-EA63-51AB40437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7AFAE55-B3EA-9DEF-8E97-432AE87E5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F3DA585-A8C1-015F-E8EB-C712B9377C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3CC53C1-1042-6933-C780-55D0A96F7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3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76787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6D09C-31ED-3E26-3CCD-EC9D8E6109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9785DF3-2DBF-EF00-2608-8438DF7B83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154785C-5E13-CB2A-97A0-DD3AB6C63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022587-A682-C1CA-504C-635D67E3E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4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525077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4828C-7A72-455A-25B6-D915B6D8B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E569305-F69A-49F9-5937-E3BC150098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10459B8-B38C-0B1C-E7EC-73F81EBA8A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A8D5791-4875-FB59-BA92-3A737C7BC1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A5357CD-B608-454D-A18C-462512EB5A1A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549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CA68-7D13-9AEC-0F00-35352F895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1A2224-1379-FEDE-E61F-CE8AFE962F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7AB3ADC-1941-81BF-579F-22C5AC870B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1B6410A-F043-B117-C46E-289298FA7A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6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3565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187FC-EBEF-0C9D-20D8-7EA82AEAB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4AF8997-474D-81C0-26A1-D38E105F3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6C4D745-CD29-A7D2-BD6F-434F5A25D7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0026670-9FAD-9D3D-962B-AF80E71446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7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6496139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8F3F9-5E8F-49ED-0E1C-7DB1EDD8A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FF3DEB7-3743-3011-DB6E-78C0ABEC1E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80D4D6E-D2F7-FBD9-EC29-CD243ADD5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B11B746-DAD6-C2E2-D88C-75CBEA20CF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8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940514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98D136-736F-675A-F46D-B6CAFF7D0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9FB595F-B9B2-8FAC-B2BA-0354F12C3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3E5CD9-9729-14DD-DC4F-B0789BD58A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8DA2F7-97BB-4842-BCEE-F928C2D278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9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448114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0ECE6-17FB-B79E-0639-F547FAE5E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70E86CF-E3CF-3CCD-5BC8-780904D13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18FA779-B16B-6446-98FC-8DCCF93BA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5BA9F45-8E1D-1284-B7EE-95FE6ABBC1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10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169891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682EB-CBBE-D566-A159-82E0FB137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C3DE537-A185-0CF5-A6AC-3FCF809CE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C932559-204F-DA85-66EF-0E827C45BE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D874C73-CB4F-91D0-9737-A2D2D1610E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11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3523804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9B0B5-663A-1D7C-FFC0-48D01FEA1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3BA658C-601A-CB86-D533-905478FE0F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32D069B-448D-09A1-D6AB-B96A572D13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0567703-5B5E-4302-EFF6-510336ECA0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357CD-B608-454D-A18C-462512EB5A1A}" type="slidenum">
              <a:rPr lang="fr-FR" altLang="fr-FR" smtClean="0"/>
              <a:pPr/>
              <a:t>12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2611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298469-7240-49C7-8905-9F96AF440D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27E922-F404-4EFD-8A23-0FD7E9282F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F19BDC3-0606-4915-AAD5-24D9B3A509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0BDBEF-EC1E-4DC9-B4B8-9CE50F35AA6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242702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74C8C7-914E-4804-949D-F3D35EF2AE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08813E-983B-44E7-9795-D85883EBF9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23C68F-68B5-44CD-88CA-EA4373C883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76CE33-4FC6-4042-91A5-7E8CE017F4C9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84253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B7FCD22-426D-40D8-AFD6-47C381E2C8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2ED72A-E0F5-4916-9F92-2C642A5794B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5C2F03-1D7C-4D76-966B-EA7C54B8B9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3756EB-3515-471C-BD01-466ED3C8181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63780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BBC2D-2079-4E91-AB96-D8CB115D9B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B9D4D3-B60A-47FE-90A5-A8401FD1C1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B251B-94AD-4799-BBF3-B7AF4E8140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D7F44F-ED90-4703-AA9E-45DD9AFF74CD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8935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93C337E-134E-4551-99C4-827FD7D84D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8D53E46-87F0-42DA-B3F3-7C0A0CF60D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630D115-91E2-4E66-B8FB-5AF78CAB0B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14046-66F9-45DF-BC4C-8AFA441588E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84371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A0193BF-CAD2-4FA4-8786-1984E1FD0C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78EDCD57-7F5D-420E-B132-F69F0B6EC2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E1CDA77-8741-4850-8758-61E74605B4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B1B005-77FA-40C8-A7C8-CA33955B900A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4494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C66545B-DC38-42E2-B3D0-72F3474BE4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87A5E75-7F5C-48FB-80E4-852DBB1C6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FA8EF2E-C060-49BA-8083-8D2D47CDB2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2B5221-99CF-482B-9936-FBF20E45E9B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23877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9D8E3E-458C-48FE-A5A4-B9FF2AB97A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BD2716-5252-48A7-AD49-CFB9F29B90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4F0A46-2BE1-46CA-A5DB-72134755AE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472E8-009C-4C97-87A9-19E00B7BC40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7334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38B8A6-88F2-427C-A936-6A2CEC4212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93E2A3-A681-485D-BCE4-510B7EE902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AAD3E3-5302-4BC3-8627-A87534C78F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9B4965-F916-42BD-A1B4-3A26A632B1F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143789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07D741A-5980-456E-BF86-9F77070727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7437C4-5977-4D06-B9FB-AA82598998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ECF570-8353-476A-BD17-769009D57C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685F8-C1D8-409A-8FC1-9AAA250909C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739973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1F9CEC-A26A-44BE-B557-FB8BAF026D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06E843-6F1B-4512-ADC0-56F92502CB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DEFE886-64BA-4CA3-A4F3-0534183832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5D36C6-965D-4453-97A1-B5D8D1F1CE95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2416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001F463-8B53-402F-8F76-2BDD082718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 style du titre du masque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4A0E731-0BA3-4346-9ED2-C75C0195DF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ACB8C9B-E3EA-428A-9CE1-6B077154758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8157902-4A14-4972-9BE2-B7F0EBC200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2A838A1-EC22-48AB-83B8-935F45B76B5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6440E38B-0CAB-47BE-9B45-260C9CC52CBF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9D721-0DB9-5C3F-0771-22ABF5C88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54C3D65-7EE9-E223-B21A-050E702582BD}"/>
              </a:ext>
            </a:extLst>
          </p:cNvPr>
          <p:cNvCxnSpPr/>
          <p:nvPr/>
        </p:nvCxnSpPr>
        <p:spPr>
          <a:xfrm>
            <a:off x="5292080" y="6597352"/>
            <a:ext cx="28803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D627772E-6717-ED62-0233-3D2641D48543}"/>
              </a:ext>
            </a:extLst>
          </p:cNvPr>
          <p:cNvSpPr txBox="1"/>
          <p:nvPr/>
        </p:nvSpPr>
        <p:spPr>
          <a:xfrm>
            <a:off x="576656" y="188640"/>
            <a:ext cx="8064896" cy="52540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fr-FR" sz="2600" dirty="0">
                <a:solidFill>
                  <a:srgbClr val="FFCC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 Plongée dans le sinus du tarse: le ligament </a:t>
            </a:r>
            <a:r>
              <a:rPr lang="fr-FR" sz="2600" dirty="0" err="1">
                <a:solidFill>
                  <a:srgbClr val="FFCC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frondiforme</a:t>
            </a:r>
            <a:r>
              <a:rPr lang="fr-FR" sz="2600" dirty="0">
                <a:solidFill>
                  <a:srgbClr val="FFCC66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»</a:t>
            </a:r>
            <a:endParaRPr lang="fr-FR" sz="2600" dirty="0">
              <a:solidFill>
                <a:srgbClr val="FFCC66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6C24E-13B9-763E-9E29-3FFD929B4E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626" y="2348880"/>
            <a:ext cx="4087478" cy="2810559"/>
          </a:xfrm>
          <a:prstGeom prst="rect">
            <a:avLst/>
          </a:prstGeom>
        </p:spPr>
      </p:pic>
      <p:sp>
        <p:nvSpPr>
          <p:cNvPr id="5" name="Line 6">
            <a:extLst>
              <a:ext uri="{FF2B5EF4-FFF2-40B4-BE49-F238E27FC236}">
                <a16:creationId xmlns:a16="http://schemas.microsoft.com/office/drawing/2014/main" id="{F0A0DBF4-5F30-0E76-C2A9-3AD573B2F7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0792" y="3171924"/>
            <a:ext cx="1152128" cy="1512168"/>
          </a:xfrm>
          <a:prstGeom prst="line">
            <a:avLst/>
          </a:prstGeom>
          <a:noFill/>
          <a:ln w="38100">
            <a:solidFill>
              <a:srgbClr val="FFCC66"/>
            </a:solidFill>
            <a:prstDash val="sysDot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24AC60E-B977-CDDC-6CB0-A16A3EF812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392" y="1767841"/>
            <a:ext cx="3255645" cy="3775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510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E7E39-7630-9EA4-D1A2-93F6348F1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F02D234E-EAE0-E823-93D2-B320BE832F2F}"/>
              </a:ext>
            </a:extLst>
          </p:cNvPr>
          <p:cNvSpPr txBox="1"/>
          <p:nvPr/>
        </p:nvSpPr>
        <p:spPr>
          <a:xfrm>
            <a:off x="478632" y="207117"/>
            <a:ext cx="812581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3D57671E-B40F-C70F-CFEA-421D17320EC6}"/>
              </a:ext>
            </a:extLst>
          </p:cNvPr>
          <p:cNvSpPr txBox="1"/>
          <p:nvPr/>
        </p:nvSpPr>
        <p:spPr>
          <a:xfrm>
            <a:off x="375438" y="4623946"/>
            <a:ext cx="891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LEO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A2EE542A-34D6-EBED-3FA8-E55826343C28}"/>
              </a:ext>
            </a:extLst>
          </p:cNvPr>
          <p:cNvSpPr/>
          <p:nvPr/>
        </p:nvSpPr>
        <p:spPr>
          <a:xfrm rot="5400000">
            <a:off x="4328018" y="3050647"/>
            <a:ext cx="487960" cy="268745"/>
          </a:xfrm>
          <a:prstGeom prst="rightArrow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E1329411-21F2-A5C9-250A-7E8CF03BBFF8}"/>
              </a:ext>
            </a:extLst>
          </p:cNvPr>
          <p:cNvSpPr/>
          <p:nvPr/>
        </p:nvSpPr>
        <p:spPr>
          <a:xfrm rot="5400000">
            <a:off x="4328019" y="4186680"/>
            <a:ext cx="487960" cy="268745"/>
          </a:xfrm>
          <a:prstGeom prst="rightArrow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D435FBE-6CD9-84D1-A772-CC9E537BECF6}"/>
              </a:ext>
            </a:extLst>
          </p:cNvPr>
          <p:cNvSpPr txBox="1"/>
          <p:nvPr/>
        </p:nvSpPr>
        <p:spPr>
          <a:xfrm>
            <a:off x="467544" y="2348880"/>
            <a:ext cx="822901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cquisition 3D </a:t>
            </a:r>
            <a:r>
              <a:rPr lang="fr-FR" sz="18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isotropique</a:t>
            </a:r>
            <a:r>
              <a:rPr lang="fr-F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qualité en IRM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21C2FBE-5201-1F8C-4E23-19717A6EAD62}"/>
              </a:ext>
            </a:extLst>
          </p:cNvPr>
          <p:cNvSpPr txBox="1"/>
          <p:nvPr/>
        </p:nvSpPr>
        <p:spPr>
          <a:xfrm>
            <a:off x="478633" y="3573016"/>
            <a:ext cx="8125816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Analyse précise et détaillée </a:t>
            </a:r>
            <a:r>
              <a:rPr lang="fr-F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l’anatomie des ligaments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7AAD8DA-FDD8-C395-7EB2-602F1696B3BC}"/>
              </a:ext>
            </a:extLst>
          </p:cNvPr>
          <p:cNvSpPr txBox="1"/>
          <p:nvPr/>
        </p:nvSpPr>
        <p:spPr>
          <a:xfrm>
            <a:off x="544860" y="4735991"/>
            <a:ext cx="8125816" cy="709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Description précise et détaillée du ligament </a:t>
            </a:r>
            <a:r>
              <a:rPr lang="fr-FR" sz="1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frondiforme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 IRM, en incluant l’identification d’éventuelles variantes anatomiques.</a:t>
            </a:r>
            <a:endParaRPr lang="fr-FR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D784B234-EE7F-6C9F-B517-DB50C2001FDD}"/>
              </a:ext>
            </a:extLst>
          </p:cNvPr>
          <p:cNvSpPr/>
          <p:nvPr/>
        </p:nvSpPr>
        <p:spPr>
          <a:xfrm rot="5400000">
            <a:off x="4328018" y="1810416"/>
            <a:ext cx="487960" cy="268745"/>
          </a:xfrm>
          <a:prstGeom prst="rightArrow">
            <a:avLst/>
          </a:prstGeom>
          <a:solidFill>
            <a:srgbClr val="FFCC66"/>
          </a:solidFill>
          <a:ln>
            <a:solidFill>
              <a:srgbClr val="FFCC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EFDADC9-1E4D-42DA-DA78-FAB490759D11}"/>
              </a:ext>
            </a:extLst>
          </p:cNvPr>
          <p:cNvSpPr txBox="1"/>
          <p:nvPr/>
        </p:nvSpPr>
        <p:spPr>
          <a:xfrm>
            <a:off x="457493" y="1124744"/>
            <a:ext cx="8229010" cy="392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Connaissance de l’anatomie du ligament </a:t>
            </a:r>
            <a:r>
              <a:rPr lang="fr-FR" sz="1800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frondiforme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est limitée et incohérente</a:t>
            </a:r>
            <a:endParaRPr lang="fr-FR" sz="18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149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AF2932-A662-E0E8-5871-74EBAD5CB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>
            <a:extLst>
              <a:ext uri="{FF2B5EF4-FFF2-40B4-BE49-F238E27FC236}">
                <a16:creationId xmlns:a16="http://schemas.microsoft.com/office/drawing/2014/main" id="{B08B1130-10C4-E3D9-304F-63B55CC73C92}"/>
              </a:ext>
            </a:extLst>
          </p:cNvPr>
          <p:cNvSpPr txBox="1"/>
          <p:nvPr/>
        </p:nvSpPr>
        <p:spPr>
          <a:xfrm>
            <a:off x="393295" y="1253792"/>
            <a:ext cx="822901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Étude sur patients : </a:t>
            </a: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Rétrospective observationnelle.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 IRM de cheville :</a:t>
            </a: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 droites/28 gauches.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 femmes/23 hommes.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range 18-55 ans.</a:t>
            </a: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âge moyen 32 ans.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sections de 4 pieds</a:t>
            </a:r>
            <a:endParaRPr lang="fr-FR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55864FE-FBBF-22F5-A648-F74864D4270C}"/>
              </a:ext>
            </a:extLst>
          </p:cNvPr>
          <p:cNvSpPr txBox="1"/>
          <p:nvPr/>
        </p:nvSpPr>
        <p:spPr>
          <a:xfrm>
            <a:off x="478632" y="207117"/>
            <a:ext cx="812581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Matériel et Méthodes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04D80C5C-0B06-17F7-A833-D2EDBDF3F1D8}"/>
              </a:ext>
            </a:extLst>
          </p:cNvPr>
          <p:cNvSpPr txBox="1"/>
          <p:nvPr/>
        </p:nvSpPr>
        <p:spPr>
          <a:xfrm>
            <a:off x="375438" y="4623946"/>
            <a:ext cx="891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LEO</a:t>
            </a:r>
          </a:p>
        </p:txBody>
      </p:sp>
    </p:spTree>
    <p:extLst>
      <p:ext uri="{BB962C8B-B14F-4D97-AF65-F5344CB8AC3E}">
        <p14:creationId xmlns:p14="http://schemas.microsoft.com/office/powerpoint/2010/main" val="313068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F4CDA-BB99-C8A7-EAE9-B99EB978D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>
            <a:extLst>
              <a:ext uri="{FF2B5EF4-FFF2-40B4-BE49-F238E27FC236}">
                <a16:creationId xmlns:a16="http://schemas.microsoft.com/office/drawing/2014/main" id="{6410BAD8-4B59-CD34-EDF1-72D29430AC39}"/>
              </a:ext>
            </a:extLst>
          </p:cNvPr>
          <p:cNvSpPr txBox="1"/>
          <p:nvPr/>
        </p:nvSpPr>
        <p:spPr>
          <a:xfrm>
            <a:off x="393295" y="1253792"/>
            <a:ext cx="822901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Étude sur patients : </a:t>
            </a: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Critère d’inclusion : </a:t>
            </a: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Séquence 3D T2.</a:t>
            </a: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u="sng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Critères d’exclusion : </a:t>
            </a:r>
          </a:p>
          <a:p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Antécédent de traumatisme ou de chirurgie de la cheville et du pied.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Signes IRM d’infiltration du sinus du tarse, de lésions osseuses, articulaires ou ligamentaires.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latin typeface="Calibri" panose="020F0502020204030204" pitchFamily="34" charset="0"/>
                <a:cs typeface="Calibri" panose="020F0502020204030204" pitchFamily="34" charset="0"/>
              </a:rPr>
              <a:t>sections de 4 pieds</a:t>
            </a:r>
            <a:endParaRPr lang="fr-FR" sz="18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89A774C-7815-6C7F-4918-E1F081EB543C}"/>
              </a:ext>
            </a:extLst>
          </p:cNvPr>
          <p:cNvSpPr txBox="1"/>
          <p:nvPr/>
        </p:nvSpPr>
        <p:spPr>
          <a:xfrm>
            <a:off x="478632" y="207117"/>
            <a:ext cx="812581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Matériel et Méthodes</a:t>
            </a:r>
          </a:p>
        </p:txBody>
      </p:sp>
    </p:spTree>
    <p:extLst>
      <p:ext uri="{BB962C8B-B14F-4D97-AF65-F5344CB8AC3E}">
        <p14:creationId xmlns:p14="http://schemas.microsoft.com/office/powerpoint/2010/main" val="2996752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4CAFC-61AC-5CEF-382D-30EDAEC84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0C172827-A5B5-3B63-0508-471AF111FEA9}"/>
              </a:ext>
            </a:extLst>
          </p:cNvPr>
          <p:cNvSpPr txBox="1"/>
          <p:nvPr/>
        </p:nvSpPr>
        <p:spPr>
          <a:xfrm>
            <a:off x="375438" y="207117"/>
            <a:ext cx="837302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srgbClr val="FFCC6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Résultats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369D7C9-5A61-2696-D010-5A3A5793BB00}"/>
              </a:ext>
            </a:extLst>
          </p:cNvPr>
          <p:cNvSpPr txBox="1"/>
          <p:nvPr/>
        </p:nvSpPr>
        <p:spPr>
          <a:xfrm>
            <a:off x="251520" y="777478"/>
            <a:ext cx="822901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Sangle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autour du tendon du muscle long extenseur des orteils et division en 3 racines (latérale, intermédiaire et médiale) dans le sinus du tarse 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 pieds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BDAA66E-7291-37D3-97A3-A9C4EDA20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819" y="2274303"/>
            <a:ext cx="3255645" cy="3775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947FDE9-35E1-DD27-6C65-2A1FE86F89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544" y="2821642"/>
            <a:ext cx="4087478" cy="2810559"/>
          </a:xfrm>
          <a:prstGeom prst="rect">
            <a:avLst/>
          </a:prstGeom>
        </p:spPr>
      </p:pic>
      <p:sp>
        <p:nvSpPr>
          <p:cNvPr id="8" name="Line 6">
            <a:extLst>
              <a:ext uri="{FF2B5EF4-FFF2-40B4-BE49-F238E27FC236}">
                <a16:creationId xmlns:a16="http://schemas.microsoft.com/office/drawing/2014/main" id="{F25EE8A1-D9B1-F596-1BC2-25362592B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746710" y="3644686"/>
            <a:ext cx="1152128" cy="1512168"/>
          </a:xfrm>
          <a:prstGeom prst="line">
            <a:avLst/>
          </a:prstGeom>
          <a:noFill/>
          <a:ln w="38100">
            <a:solidFill>
              <a:srgbClr val="FFCC66"/>
            </a:solidFill>
            <a:prstDash val="sysDot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8942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6161B1-43E0-8303-72F6-5678E8B7D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>
            <a:extLst>
              <a:ext uri="{FF2B5EF4-FFF2-40B4-BE49-F238E27FC236}">
                <a16:creationId xmlns:a16="http://schemas.microsoft.com/office/drawing/2014/main" id="{7BEE347B-4B3C-3712-BF1E-8F9233A4049E}"/>
              </a:ext>
            </a:extLst>
          </p:cNvPr>
          <p:cNvSpPr txBox="1"/>
          <p:nvPr/>
        </p:nvSpPr>
        <p:spPr>
          <a:xfrm>
            <a:off x="334615" y="908720"/>
            <a:ext cx="8773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Racine latérale :</a:t>
            </a:r>
          </a:p>
          <a:p>
            <a:pPr>
              <a:spcAft>
                <a:spcPts val="0"/>
              </a:spcAft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des patients.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7A4C0E1-C3CB-9230-728D-5DB8D863F1D3}"/>
              </a:ext>
            </a:extLst>
          </p:cNvPr>
          <p:cNvSpPr txBox="1"/>
          <p:nvPr/>
        </p:nvSpPr>
        <p:spPr>
          <a:xfrm>
            <a:off x="375438" y="207117"/>
            <a:ext cx="837302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</a:p>
        </p:txBody>
      </p:sp>
      <p:pic>
        <p:nvPicPr>
          <p:cNvPr id="6" name="Image 5" descr="Une image contenant croquis, dessin, art, noir et blanc&#10;&#10;Le contenu généré par l’IA peut être incorrect.">
            <a:extLst>
              <a:ext uri="{FF2B5EF4-FFF2-40B4-BE49-F238E27FC236}">
                <a16:creationId xmlns:a16="http://schemas.microsoft.com/office/drawing/2014/main" id="{1C855AAC-8424-3867-248E-DB4930A1C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44" y="2060848"/>
            <a:ext cx="2304013" cy="441386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90ED5FC-3223-9389-474D-0EE26E689C5B}"/>
              </a:ext>
            </a:extLst>
          </p:cNvPr>
          <p:cNvCxnSpPr>
            <a:cxnSpLocks/>
          </p:cNvCxnSpPr>
          <p:nvPr/>
        </p:nvCxnSpPr>
        <p:spPr>
          <a:xfrm>
            <a:off x="3659617" y="3954433"/>
            <a:ext cx="216024" cy="0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D92AB16-9584-3704-A553-A52C32F0CD8D}"/>
              </a:ext>
            </a:extLst>
          </p:cNvPr>
          <p:cNvCxnSpPr>
            <a:cxnSpLocks/>
          </p:cNvCxnSpPr>
          <p:nvPr/>
        </p:nvCxnSpPr>
        <p:spPr>
          <a:xfrm>
            <a:off x="3650902" y="3594393"/>
            <a:ext cx="216024" cy="0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20616630-1E44-04A4-F955-9A6B5947CD30}"/>
              </a:ext>
            </a:extLst>
          </p:cNvPr>
          <p:cNvCxnSpPr>
            <a:cxnSpLocks/>
          </p:cNvCxnSpPr>
          <p:nvPr/>
        </p:nvCxnSpPr>
        <p:spPr>
          <a:xfrm>
            <a:off x="3732617" y="3234353"/>
            <a:ext cx="216024" cy="0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2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87033-19C7-BA98-4FD0-DB1CE0EBD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>
            <a:extLst>
              <a:ext uri="{FF2B5EF4-FFF2-40B4-BE49-F238E27FC236}">
                <a16:creationId xmlns:a16="http://schemas.microsoft.com/office/drawing/2014/main" id="{9B513C7C-C4DA-F3A5-6851-7D38BD5B6BE9}"/>
              </a:ext>
            </a:extLst>
          </p:cNvPr>
          <p:cNvSpPr txBox="1"/>
          <p:nvPr/>
        </p:nvSpPr>
        <p:spPr>
          <a:xfrm>
            <a:off x="262607" y="836712"/>
            <a:ext cx="8773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Racine latérale :</a:t>
            </a:r>
          </a:p>
          <a:p>
            <a:pPr>
              <a:spcAft>
                <a:spcPts val="0"/>
              </a:spcAft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Double racine latérale chez 5 patients (10% des cas).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50B853EF-FB3A-C1D3-4CA1-2E9377CFA051}"/>
              </a:ext>
            </a:extLst>
          </p:cNvPr>
          <p:cNvSpPr txBox="1"/>
          <p:nvPr/>
        </p:nvSpPr>
        <p:spPr>
          <a:xfrm>
            <a:off x="375438" y="207117"/>
            <a:ext cx="837302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</a:p>
        </p:txBody>
      </p:sp>
      <p:pic>
        <p:nvPicPr>
          <p:cNvPr id="17" name="Image 16" descr="Une image contenant dessin, croquis, art, noir et blanc&#10;&#10;Le contenu généré par l’IA peut être incorrect.">
            <a:extLst>
              <a:ext uri="{FF2B5EF4-FFF2-40B4-BE49-F238E27FC236}">
                <a16:creationId xmlns:a16="http://schemas.microsoft.com/office/drawing/2014/main" id="{9533750A-D397-9BE9-1417-52F73B046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1288">
            <a:off x="3275805" y="2092996"/>
            <a:ext cx="2489170" cy="452238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DA9DF6CB-9B3E-4DF7-64C3-52CB442BB502}"/>
              </a:ext>
            </a:extLst>
          </p:cNvPr>
          <p:cNvCxnSpPr>
            <a:cxnSpLocks/>
          </p:cNvCxnSpPr>
          <p:nvPr/>
        </p:nvCxnSpPr>
        <p:spPr>
          <a:xfrm>
            <a:off x="3551917" y="3933056"/>
            <a:ext cx="216024" cy="0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CBB9E117-9726-0F2C-9625-957599E9AD7D}"/>
              </a:ext>
            </a:extLst>
          </p:cNvPr>
          <p:cNvCxnSpPr>
            <a:cxnSpLocks/>
          </p:cNvCxnSpPr>
          <p:nvPr/>
        </p:nvCxnSpPr>
        <p:spPr>
          <a:xfrm>
            <a:off x="3630292" y="3356992"/>
            <a:ext cx="216024" cy="0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D9A6B926-4584-EAFF-8D4C-7BE2528C9123}"/>
              </a:ext>
            </a:extLst>
          </p:cNvPr>
          <p:cNvCxnSpPr>
            <a:cxnSpLocks/>
          </p:cNvCxnSpPr>
          <p:nvPr/>
        </p:nvCxnSpPr>
        <p:spPr>
          <a:xfrm>
            <a:off x="3590921" y="3645024"/>
            <a:ext cx="216024" cy="0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03DB0AD-1D8B-8091-CDD3-BADD98547B5C}"/>
              </a:ext>
            </a:extLst>
          </p:cNvPr>
          <p:cNvCxnSpPr>
            <a:cxnSpLocks/>
          </p:cNvCxnSpPr>
          <p:nvPr/>
        </p:nvCxnSpPr>
        <p:spPr>
          <a:xfrm flipH="1">
            <a:off x="3903242" y="3656482"/>
            <a:ext cx="216024" cy="72008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277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600B3-CC75-8015-0529-2BB5D0F50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>
            <a:extLst>
              <a:ext uri="{FF2B5EF4-FFF2-40B4-BE49-F238E27FC236}">
                <a16:creationId xmlns:a16="http://schemas.microsoft.com/office/drawing/2014/main" id="{5307273A-339D-0797-D3CD-881233E466E0}"/>
              </a:ext>
            </a:extLst>
          </p:cNvPr>
          <p:cNvSpPr txBox="1"/>
          <p:nvPr/>
        </p:nvSpPr>
        <p:spPr>
          <a:xfrm>
            <a:off x="262607" y="836712"/>
            <a:ext cx="8773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Racine intermédiaire :</a:t>
            </a:r>
          </a:p>
          <a:p>
            <a:pPr>
              <a:spcAft>
                <a:spcPts val="0"/>
              </a:spcAft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Insertion séparée sur le plancher du sinus du tarse  de la racine intermédiaire latérale et médiale chez 60% des patients.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AA121AB-93B8-8B19-632E-5A32237E8098}"/>
              </a:ext>
            </a:extLst>
          </p:cNvPr>
          <p:cNvSpPr txBox="1"/>
          <p:nvPr/>
        </p:nvSpPr>
        <p:spPr>
          <a:xfrm>
            <a:off x="375438" y="207117"/>
            <a:ext cx="837302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</a:p>
        </p:txBody>
      </p:sp>
      <p:pic>
        <p:nvPicPr>
          <p:cNvPr id="39" name="Image 38" descr="Une image contenant croquis, Imagerie médicale, monochrome, dessin&#10;&#10;Le contenu généré par l’IA peut être incorrect.">
            <a:extLst>
              <a:ext uri="{FF2B5EF4-FFF2-40B4-BE49-F238E27FC236}">
                <a16:creationId xmlns:a16="http://schemas.microsoft.com/office/drawing/2014/main" id="{BEB290C4-7F83-EC64-4EF8-8D5154517D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47864" y="2348880"/>
            <a:ext cx="2208504" cy="4196944"/>
          </a:xfrm>
          <a:prstGeom prst="rect">
            <a:avLst/>
          </a:prstGeom>
        </p:spPr>
      </p:pic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FB30D8FB-54A3-236E-01B4-B42C0CC77FA6}"/>
              </a:ext>
            </a:extLst>
          </p:cNvPr>
          <p:cNvCxnSpPr>
            <a:cxnSpLocks/>
          </p:cNvCxnSpPr>
          <p:nvPr/>
        </p:nvCxnSpPr>
        <p:spPr>
          <a:xfrm flipV="1">
            <a:off x="3677313" y="3695436"/>
            <a:ext cx="155777" cy="12496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8ACE6579-17D5-1878-2570-674CD7759CDE}"/>
              </a:ext>
            </a:extLst>
          </p:cNvPr>
          <p:cNvCxnSpPr>
            <a:cxnSpLocks/>
          </p:cNvCxnSpPr>
          <p:nvPr/>
        </p:nvCxnSpPr>
        <p:spPr>
          <a:xfrm flipV="1">
            <a:off x="3701365" y="3847389"/>
            <a:ext cx="155777" cy="12496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38C8967F-E51F-F57A-4046-EF6B067006E2}"/>
              </a:ext>
            </a:extLst>
          </p:cNvPr>
          <p:cNvCxnSpPr>
            <a:cxnSpLocks/>
          </p:cNvCxnSpPr>
          <p:nvPr/>
        </p:nvCxnSpPr>
        <p:spPr>
          <a:xfrm flipV="1">
            <a:off x="3749321" y="3995573"/>
            <a:ext cx="155777" cy="12496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237F1209-B6E2-4ACC-C0CF-1508546AB1F9}"/>
              </a:ext>
            </a:extLst>
          </p:cNvPr>
          <p:cNvCxnSpPr>
            <a:cxnSpLocks/>
          </p:cNvCxnSpPr>
          <p:nvPr/>
        </p:nvCxnSpPr>
        <p:spPr>
          <a:xfrm flipH="1">
            <a:off x="4083044" y="3457093"/>
            <a:ext cx="205675" cy="51708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eur droit avec flèche 46">
            <a:extLst>
              <a:ext uri="{FF2B5EF4-FFF2-40B4-BE49-F238E27FC236}">
                <a16:creationId xmlns:a16="http://schemas.microsoft.com/office/drawing/2014/main" id="{14C32849-785E-7D3F-4F22-DAF99C8D22D4}"/>
              </a:ext>
            </a:extLst>
          </p:cNvPr>
          <p:cNvCxnSpPr>
            <a:cxnSpLocks/>
          </p:cNvCxnSpPr>
          <p:nvPr/>
        </p:nvCxnSpPr>
        <p:spPr>
          <a:xfrm flipH="1">
            <a:off x="4185881" y="4004659"/>
            <a:ext cx="205675" cy="51708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FB45B160-0824-A747-7EC4-3B620BFCA7C5}"/>
              </a:ext>
            </a:extLst>
          </p:cNvPr>
          <p:cNvCxnSpPr>
            <a:cxnSpLocks/>
          </p:cNvCxnSpPr>
          <p:nvPr/>
        </p:nvCxnSpPr>
        <p:spPr>
          <a:xfrm flipH="1">
            <a:off x="4133413" y="3751641"/>
            <a:ext cx="205675" cy="51708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58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47662-49B4-FBCA-4F88-AD2A66397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>
            <a:extLst>
              <a:ext uri="{FF2B5EF4-FFF2-40B4-BE49-F238E27FC236}">
                <a16:creationId xmlns:a16="http://schemas.microsoft.com/office/drawing/2014/main" id="{F31210E8-F11A-7073-6363-053A6229534F}"/>
              </a:ext>
            </a:extLst>
          </p:cNvPr>
          <p:cNvSpPr txBox="1"/>
          <p:nvPr/>
        </p:nvSpPr>
        <p:spPr>
          <a:xfrm>
            <a:off x="262607" y="836712"/>
            <a:ext cx="87738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Racine intermédiaire :</a:t>
            </a:r>
          </a:p>
          <a:p>
            <a:pPr>
              <a:spcAft>
                <a:spcPts val="0"/>
              </a:spcAft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Insertion commune sur le plancher du sinus du tarse  de la racine intermédiaire latérale et médiale chez 40% des patients et dans 2 pieds (2/8). 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F1934A8-6686-AE10-FF76-EC3653422679}"/>
              </a:ext>
            </a:extLst>
          </p:cNvPr>
          <p:cNvSpPr txBox="1"/>
          <p:nvPr/>
        </p:nvSpPr>
        <p:spPr>
          <a:xfrm>
            <a:off x="375438" y="207117"/>
            <a:ext cx="837302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</a:p>
        </p:txBody>
      </p:sp>
      <p:pic>
        <p:nvPicPr>
          <p:cNvPr id="3" name="Image 2" descr="Une image contenant croquis, monochrome, crâne, Imagerie médicale&#10;&#10;Le contenu généré par l’IA peut être incorrect.">
            <a:extLst>
              <a:ext uri="{FF2B5EF4-FFF2-40B4-BE49-F238E27FC236}">
                <a16:creationId xmlns:a16="http://schemas.microsoft.com/office/drawing/2014/main" id="{7D5E98AA-93D4-039F-4189-4F43619BF0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76872"/>
            <a:ext cx="2272700" cy="43204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7F4EE982-06EA-298C-B389-FD0057018316}"/>
              </a:ext>
            </a:extLst>
          </p:cNvPr>
          <p:cNvSpPr/>
          <p:nvPr/>
        </p:nvSpPr>
        <p:spPr>
          <a:xfrm rot="5727562">
            <a:off x="3525404" y="4486285"/>
            <a:ext cx="400050" cy="215900"/>
          </a:xfrm>
          <a:prstGeom prst="leftArrow">
            <a:avLst/>
          </a:prstGeom>
          <a:solidFill>
            <a:srgbClr val="FCAF04"/>
          </a:solidFill>
          <a:ln>
            <a:solidFill>
              <a:srgbClr val="FCAF04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BE"/>
          </a:p>
        </p:txBody>
      </p:sp>
      <p:sp>
        <p:nvSpPr>
          <p:cNvPr id="16" name="ZoneTexte 109">
            <a:extLst>
              <a:ext uri="{FF2B5EF4-FFF2-40B4-BE49-F238E27FC236}">
                <a16:creationId xmlns:a16="http://schemas.microsoft.com/office/drawing/2014/main" id="{5147F298-1943-A40A-582A-709FF3123050}"/>
              </a:ext>
            </a:extLst>
          </p:cNvPr>
          <p:cNvSpPr txBox="1"/>
          <p:nvPr/>
        </p:nvSpPr>
        <p:spPr>
          <a:xfrm>
            <a:off x="3598938" y="3499845"/>
            <a:ext cx="3394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ZoneTexte 109">
            <a:extLst>
              <a:ext uri="{FF2B5EF4-FFF2-40B4-BE49-F238E27FC236}">
                <a16:creationId xmlns:a16="http://schemas.microsoft.com/office/drawing/2014/main" id="{85EF307E-6C39-1DFA-1CF8-111A65B65386}"/>
              </a:ext>
            </a:extLst>
          </p:cNvPr>
          <p:cNvSpPr txBox="1"/>
          <p:nvPr/>
        </p:nvSpPr>
        <p:spPr>
          <a:xfrm>
            <a:off x="3779814" y="3497721"/>
            <a:ext cx="4436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</a:t>
            </a:r>
            <a:endParaRPr lang="fr-BE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29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B701D-6D92-A68B-AD3E-88EAB7F77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>
            <a:extLst>
              <a:ext uri="{FF2B5EF4-FFF2-40B4-BE49-F238E27FC236}">
                <a16:creationId xmlns:a16="http://schemas.microsoft.com/office/drawing/2014/main" id="{401A243A-6512-E209-41D2-8AFB6B49CDF9}"/>
              </a:ext>
            </a:extLst>
          </p:cNvPr>
          <p:cNvSpPr txBox="1"/>
          <p:nvPr/>
        </p:nvSpPr>
        <p:spPr>
          <a:xfrm>
            <a:off x="251520" y="847918"/>
            <a:ext cx="87738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Racine intermédiaire :</a:t>
            </a:r>
          </a:p>
          <a:p>
            <a:pPr>
              <a:spcAft>
                <a:spcPts val="0"/>
              </a:spcAft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Insertion (qu’elle soit séparée ou commune) toujours en arrière du ligament cervical.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0FD369B-41A7-1336-3199-B5C9F6DF812A}"/>
              </a:ext>
            </a:extLst>
          </p:cNvPr>
          <p:cNvSpPr txBox="1"/>
          <p:nvPr/>
        </p:nvSpPr>
        <p:spPr>
          <a:xfrm>
            <a:off x="375438" y="207117"/>
            <a:ext cx="837302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</a:p>
        </p:txBody>
      </p:sp>
      <p:pic>
        <p:nvPicPr>
          <p:cNvPr id="2" name="Image 1" descr="Une image contenant croquis, monochrome, Photographie monochrome, noir et blanc&#10;&#10;Le contenu généré par l’IA peut être incorrect.">
            <a:extLst>
              <a:ext uri="{FF2B5EF4-FFF2-40B4-BE49-F238E27FC236}">
                <a16:creationId xmlns:a16="http://schemas.microsoft.com/office/drawing/2014/main" id="{54E20F08-9EE0-2ABA-D5DD-1FC30B254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160" y="2477648"/>
            <a:ext cx="2952328" cy="37341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riangle isocèle 4">
            <a:extLst>
              <a:ext uri="{FF2B5EF4-FFF2-40B4-BE49-F238E27FC236}">
                <a16:creationId xmlns:a16="http://schemas.microsoft.com/office/drawing/2014/main" id="{F23BA21A-0AA8-DFF7-D248-2A9D5F065722}"/>
              </a:ext>
            </a:extLst>
          </p:cNvPr>
          <p:cNvSpPr/>
          <p:nvPr/>
        </p:nvSpPr>
        <p:spPr>
          <a:xfrm rot="13717681">
            <a:off x="4335958" y="4123321"/>
            <a:ext cx="98425" cy="76835"/>
          </a:xfrm>
          <a:prstGeom prst="triangle">
            <a:avLst/>
          </a:prstGeom>
          <a:solidFill>
            <a:srgbClr val="FCAF04"/>
          </a:solidFill>
          <a:ln>
            <a:solidFill>
              <a:srgbClr val="FCAF0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BE"/>
          </a:p>
        </p:txBody>
      </p:sp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F4BD8489-F061-1F3A-9A99-7ED83F592A92}"/>
              </a:ext>
            </a:extLst>
          </p:cNvPr>
          <p:cNvSpPr/>
          <p:nvPr/>
        </p:nvSpPr>
        <p:spPr>
          <a:xfrm rot="13717681">
            <a:off x="4522787" y="4340501"/>
            <a:ext cx="98425" cy="76835"/>
          </a:xfrm>
          <a:prstGeom prst="triangle">
            <a:avLst/>
          </a:prstGeom>
          <a:solidFill>
            <a:srgbClr val="FCAF04"/>
          </a:solidFill>
          <a:ln>
            <a:solidFill>
              <a:srgbClr val="FCAF0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BE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1DCA96CA-14E3-A7F1-BAF9-F65D985F0705}"/>
              </a:ext>
            </a:extLst>
          </p:cNvPr>
          <p:cNvSpPr/>
          <p:nvPr/>
        </p:nvSpPr>
        <p:spPr>
          <a:xfrm rot="13717681">
            <a:off x="4735387" y="4622996"/>
            <a:ext cx="98425" cy="76835"/>
          </a:xfrm>
          <a:prstGeom prst="triangle">
            <a:avLst/>
          </a:prstGeom>
          <a:solidFill>
            <a:srgbClr val="FCAF04"/>
          </a:solidFill>
          <a:ln>
            <a:solidFill>
              <a:srgbClr val="FCAF0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BE"/>
          </a:p>
        </p:txBody>
      </p:sp>
      <p:sp>
        <p:nvSpPr>
          <p:cNvPr id="12" name="Triangle isocèle 11">
            <a:extLst>
              <a:ext uri="{FF2B5EF4-FFF2-40B4-BE49-F238E27FC236}">
                <a16:creationId xmlns:a16="http://schemas.microsoft.com/office/drawing/2014/main" id="{14F53A95-16BF-BC84-AF4D-32EF3550D3B4}"/>
              </a:ext>
            </a:extLst>
          </p:cNvPr>
          <p:cNvSpPr/>
          <p:nvPr/>
        </p:nvSpPr>
        <p:spPr>
          <a:xfrm rot="13717681">
            <a:off x="4170618" y="3952510"/>
            <a:ext cx="98425" cy="76835"/>
          </a:xfrm>
          <a:prstGeom prst="triangle">
            <a:avLst/>
          </a:prstGeom>
          <a:solidFill>
            <a:srgbClr val="FCAF04"/>
          </a:solidFill>
          <a:ln>
            <a:solidFill>
              <a:srgbClr val="FCAF0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BE"/>
          </a:p>
        </p:txBody>
      </p:sp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598396A9-9B9E-ED0B-048D-725462CF3F68}"/>
              </a:ext>
            </a:extLst>
          </p:cNvPr>
          <p:cNvSpPr/>
          <p:nvPr/>
        </p:nvSpPr>
        <p:spPr>
          <a:xfrm rot="13717681">
            <a:off x="3963608" y="3735242"/>
            <a:ext cx="98425" cy="76835"/>
          </a:xfrm>
          <a:prstGeom prst="triangle">
            <a:avLst/>
          </a:prstGeom>
          <a:solidFill>
            <a:srgbClr val="FCAF04"/>
          </a:solidFill>
          <a:ln>
            <a:solidFill>
              <a:srgbClr val="FCAF0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BE"/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297A8F9D-3610-C3DF-7892-808CB5AEB09B}"/>
              </a:ext>
            </a:extLst>
          </p:cNvPr>
          <p:cNvSpPr/>
          <p:nvPr/>
        </p:nvSpPr>
        <p:spPr>
          <a:xfrm rot="13717681">
            <a:off x="3788905" y="3557998"/>
            <a:ext cx="98425" cy="76835"/>
          </a:xfrm>
          <a:prstGeom prst="triangle">
            <a:avLst/>
          </a:prstGeom>
          <a:solidFill>
            <a:srgbClr val="FCAF04"/>
          </a:solidFill>
          <a:ln>
            <a:solidFill>
              <a:srgbClr val="FCAF0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BE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C0F674D4-3A4D-0FBE-DD67-525DB524FCB4}"/>
              </a:ext>
            </a:extLst>
          </p:cNvPr>
          <p:cNvCxnSpPr>
            <a:cxnSpLocks/>
          </p:cNvCxnSpPr>
          <p:nvPr/>
        </p:nvCxnSpPr>
        <p:spPr>
          <a:xfrm flipV="1">
            <a:off x="3993137" y="4441242"/>
            <a:ext cx="226695" cy="234315"/>
          </a:xfrm>
          <a:prstGeom prst="straightConnector1">
            <a:avLst/>
          </a:prstGeom>
          <a:ln w="41275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65A3E1F8-B6FF-45A0-E084-EB19AE4CF1C1}"/>
              </a:ext>
            </a:extLst>
          </p:cNvPr>
          <p:cNvCxnSpPr>
            <a:cxnSpLocks/>
          </p:cNvCxnSpPr>
          <p:nvPr/>
        </p:nvCxnSpPr>
        <p:spPr>
          <a:xfrm flipV="1">
            <a:off x="3786127" y="4251505"/>
            <a:ext cx="226695" cy="234315"/>
          </a:xfrm>
          <a:prstGeom prst="straightConnector1">
            <a:avLst/>
          </a:prstGeom>
          <a:ln w="41275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C033A91-DF2F-108E-52A8-0EF849553A82}"/>
              </a:ext>
            </a:extLst>
          </p:cNvPr>
          <p:cNvCxnSpPr>
            <a:cxnSpLocks/>
          </p:cNvCxnSpPr>
          <p:nvPr/>
        </p:nvCxnSpPr>
        <p:spPr>
          <a:xfrm flipV="1">
            <a:off x="4219832" y="4646944"/>
            <a:ext cx="226695" cy="234315"/>
          </a:xfrm>
          <a:prstGeom prst="straightConnector1">
            <a:avLst/>
          </a:prstGeom>
          <a:ln w="41275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796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2E150-EE4D-35F6-17A1-E53F454F4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ZoneTexte 44">
            <a:extLst>
              <a:ext uri="{FF2B5EF4-FFF2-40B4-BE49-F238E27FC236}">
                <a16:creationId xmlns:a16="http://schemas.microsoft.com/office/drawing/2014/main" id="{491B82EB-EBFB-4DD6-C055-0FBD6C4A4E13}"/>
              </a:ext>
            </a:extLst>
          </p:cNvPr>
          <p:cNvSpPr txBox="1"/>
          <p:nvPr/>
        </p:nvSpPr>
        <p:spPr>
          <a:xfrm>
            <a:off x="262607" y="789672"/>
            <a:ext cx="87738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Racine médiale :</a:t>
            </a:r>
          </a:p>
          <a:p>
            <a:pPr>
              <a:spcAft>
                <a:spcPts val="0"/>
              </a:spcAft>
            </a:pPr>
            <a:endParaRPr lang="fr-FR" sz="18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100% des patients.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Insertion constante (100% des patients) sur le IOTC.</a:t>
            </a:r>
          </a:p>
          <a:p>
            <a:pPr marL="342900" indent="-3429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Insertion inconstante (50% des patients) sur le talus.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D5E9050-2867-A55C-6D6B-C312E92E1C7D}"/>
              </a:ext>
            </a:extLst>
          </p:cNvPr>
          <p:cNvSpPr txBox="1"/>
          <p:nvPr/>
        </p:nvSpPr>
        <p:spPr>
          <a:xfrm>
            <a:off x="375438" y="207117"/>
            <a:ext cx="837302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Résultats</a:t>
            </a:r>
          </a:p>
        </p:txBody>
      </p:sp>
      <p:pic>
        <p:nvPicPr>
          <p:cNvPr id="7" name="Image 6" descr="Une image contenant croquis, crâne, dessin, art&#10;&#10;Le contenu généré par l’IA peut être incorrect.">
            <a:extLst>
              <a:ext uri="{FF2B5EF4-FFF2-40B4-BE49-F238E27FC236}">
                <a16:creationId xmlns:a16="http://schemas.microsoft.com/office/drawing/2014/main" id="{AC76BC4A-A740-995E-FC8B-115FA5F1FE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696333"/>
            <a:ext cx="3893976" cy="3637487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D5E35E3-6A13-9C3E-7059-99CB09CD80F3}"/>
              </a:ext>
            </a:extLst>
          </p:cNvPr>
          <p:cNvCxnSpPr>
            <a:cxnSpLocks/>
          </p:cNvCxnSpPr>
          <p:nvPr/>
        </p:nvCxnSpPr>
        <p:spPr>
          <a:xfrm flipV="1">
            <a:off x="4001480" y="4872837"/>
            <a:ext cx="163028" cy="147329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98D23B38-9EB5-96B6-698F-B74A2AFB046E}"/>
              </a:ext>
            </a:extLst>
          </p:cNvPr>
          <p:cNvCxnSpPr>
            <a:cxnSpLocks/>
          </p:cNvCxnSpPr>
          <p:nvPr/>
        </p:nvCxnSpPr>
        <p:spPr>
          <a:xfrm flipH="1">
            <a:off x="4289512" y="4591079"/>
            <a:ext cx="162645" cy="161042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73D0D1AA-7DCE-B0B6-8D6F-2249D2FDD8F1}"/>
              </a:ext>
            </a:extLst>
          </p:cNvPr>
          <p:cNvSpPr txBox="1"/>
          <p:nvPr/>
        </p:nvSpPr>
        <p:spPr>
          <a:xfrm rot="18979206">
            <a:off x="4477408" y="5048064"/>
            <a:ext cx="5572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400" dirty="0">
                <a:solidFill>
                  <a:prstClr val="white"/>
                </a:solidFill>
                <a:cs typeface="Times New Roman" panose="02020603050405020304" pitchFamily="18" charset="0"/>
              </a:rPr>
              <a:t>  </a:t>
            </a:r>
            <a:r>
              <a:rPr lang="fr-FR" sz="1000" dirty="0">
                <a:solidFill>
                  <a:prstClr val="whit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IOTC</a:t>
            </a:r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3AFBF3B4-6FA7-6450-2E88-F84AF79BAC9E}"/>
              </a:ext>
            </a:extLst>
          </p:cNvPr>
          <p:cNvCxnSpPr>
            <a:cxnSpLocks/>
          </p:cNvCxnSpPr>
          <p:nvPr/>
        </p:nvCxnSpPr>
        <p:spPr>
          <a:xfrm flipV="1">
            <a:off x="4153880" y="5025237"/>
            <a:ext cx="163028" cy="147329"/>
          </a:xfrm>
          <a:prstGeom prst="straightConnector1">
            <a:avLst/>
          </a:prstGeom>
          <a:ln w="19050">
            <a:solidFill>
              <a:srgbClr val="FCAF0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1B8DBCDD-5082-DDC2-9610-09A00F21F1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3882" y="4743771"/>
            <a:ext cx="256054" cy="249958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22832A7-914D-2F9D-453C-E607F9034C99}"/>
              </a:ext>
            </a:extLst>
          </p:cNvPr>
          <p:cNvSpPr txBox="1"/>
          <p:nvPr/>
        </p:nvSpPr>
        <p:spPr>
          <a:xfrm rot="18710491">
            <a:off x="2212612" y="4726536"/>
            <a:ext cx="6777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fr-FR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IOTC</a:t>
            </a:r>
          </a:p>
        </p:txBody>
      </p:sp>
    </p:spTree>
    <p:extLst>
      <p:ext uri="{BB962C8B-B14F-4D97-AF65-F5344CB8AC3E}">
        <p14:creationId xmlns:p14="http://schemas.microsoft.com/office/powerpoint/2010/main" val="398653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679F7-7474-0484-05B2-B298D32C9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D94926B3-100A-499F-76C5-A93992ACCF75}"/>
              </a:ext>
            </a:extLst>
          </p:cNvPr>
          <p:cNvSpPr txBox="1"/>
          <p:nvPr/>
        </p:nvSpPr>
        <p:spPr>
          <a:xfrm>
            <a:off x="478632" y="207117"/>
            <a:ext cx="8125816" cy="523220"/>
          </a:xfrm>
          <a:prstGeom prst="rect">
            <a:avLst/>
          </a:prstGeom>
          <a:noFill/>
          <a:ln w="28575">
            <a:solidFill>
              <a:srgbClr val="FFCC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CC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2613E01-2DF7-AF5B-44CB-0D6538A286E6}"/>
              </a:ext>
            </a:extLst>
          </p:cNvPr>
          <p:cNvSpPr txBox="1"/>
          <p:nvPr/>
        </p:nvSpPr>
        <p:spPr>
          <a:xfrm>
            <a:off x="375438" y="4623946"/>
            <a:ext cx="891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LEO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32F7F11-E74D-0232-B3FA-0156CC63709B}"/>
              </a:ext>
            </a:extLst>
          </p:cNvPr>
          <p:cNvSpPr txBox="1"/>
          <p:nvPr/>
        </p:nvSpPr>
        <p:spPr>
          <a:xfrm>
            <a:off x="348108" y="836712"/>
            <a:ext cx="8256340" cy="2126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Anatomie complexe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IRM &lt; 3D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Coronal oblique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Variantes +++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Détection de lésions du ligament </a:t>
            </a:r>
            <a:r>
              <a:rPr lang="fr-FR" sz="1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frondiforme</a:t>
            </a:r>
            <a:r>
              <a:rPr lang="fr-FR" sz="1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09F3D41-F612-1804-7851-48799E788AE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552" y="3526443"/>
            <a:ext cx="4087478" cy="2810559"/>
          </a:xfrm>
          <a:prstGeom prst="rect">
            <a:avLst/>
          </a:prstGeom>
        </p:spPr>
      </p:pic>
      <p:sp>
        <p:nvSpPr>
          <p:cNvPr id="3" name="Line 6">
            <a:extLst>
              <a:ext uri="{FF2B5EF4-FFF2-40B4-BE49-F238E27FC236}">
                <a16:creationId xmlns:a16="http://schemas.microsoft.com/office/drawing/2014/main" id="{0922576E-546C-CA6C-1E0E-E234DB6BB696}"/>
              </a:ext>
            </a:extLst>
          </p:cNvPr>
          <p:cNvSpPr>
            <a:spLocks noChangeShapeType="1"/>
          </p:cNvSpPr>
          <p:nvPr/>
        </p:nvSpPr>
        <p:spPr bwMode="auto">
          <a:xfrm>
            <a:off x="1818718" y="4349487"/>
            <a:ext cx="1152128" cy="1512168"/>
          </a:xfrm>
          <a:prstGeom prst="line">
            <a:avLst/>
          </a:prstGeom>
          <a:noFill/>
          <a:ln w="38100">
            <a:solidFill>
              <a:srgbClr val="FFCC66"/>
            </a:solidFill>
            <a:prstDash val="sysDot"/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FEAA61-31FB-59F0-A033-9D4A6C7667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4827" y="3070758"/>
            <a:ext cx="3039621" cy="35251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717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37"/>
    </mc:Choice>
    <mc:Fallback xmlns="">
      <p:transition spd="slow" advTm="12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dèle par défau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350</Words>
  <Application>Microsoft Office PowerPoint</Application>
  <PresentationFormat>Affichage à l'écran (4:3)</PresentationFormat>
  <Paragraphs>101</Paragraphs>
  <Slides>12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Modèle par défaut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Preferred Customer</dc:creator>
  <cp:lastModifiedBy>Anthony De Leeuw</cp:lastModifiedBy>
  <cp:revision>4075</cp:revision>
  <dcterms:created xsi:type="dcterms:W3CDTF">2002-01-15T15:36:13Z</dcterms:created>
  <dcterms:modified xsi:type="dcterms:W3CDTF">2026-02-28T21:05:32Z</dcterms:modified>
</cp:coreProperties>
</file>