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2" r:id="rId2"/>
    <p:sldId id="265" r:id="rId3"/>
    <p:sldId id="270" r:id="rId4"/>
    <p:sldId id="268" r:id="rId5"/>
    <p:sldId id="28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465"/>
    <a:srgbClr val="3B184D"/>
    <a:srgbClr val="003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AFAD80-2A6B-F14E-8D9F-686AD3224498}" v="4" dt="2026-03-05T19:13:46.6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119"/>
    <p:restoredTop sz="94795"/>
  </p:normalViewPr>
  <p:slideViewPr>
    <p:cSldViewPr snapToGrid="0">
      <p:cViewPr varScale="1">
        <p:scale>
          <a:sx n="101" d="100"/>
          <a:sy n="101" d="100"/>
        </p:scale>
        <p:origin x="2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an-Baptiste Quilichini" userId="d79029f1eb9b9da5" providerId="LiveId" clId="{3B54A120-C200-568D-B95D-3EB1DA2DA496}"/>
    <pc:docChg chg="undo redo custSel addSld delSld modSld sldOrd">
      <pc:chgData name="Jean-Baptiste Quilichini" userId="d79029f1eb9b9da5" providerId="LiveId" clId="{3B54A120-C200-568D-B95D-3EB1DA2DA496}" dt="2026-03-05T19:16:54.101" v="7429" actId="2696"/>
      <pc:docMkLst>
        <pc:docMk/>
      </pc:docMkLst>
      <pc:sldChg chg="addSp delSp modSp del mod">
        <pc:chgData name="Jean-Baptiste Quilichini" userId="d79029f1eb9b9da5" providerId="LiveId" clId="{3B54A120-C200-568D-B95D-3EB1DA2DA496}" dt="2026-03-05T19:10:52.191" v="7365" actId="2696"/>
        <pc:sldMkLst>
          <pc:docMk/>
          <pc:sldMk cId="599563200" sldId="256"/>
        </pc:sldMkLst>
      </pc:sldChg>
      <pc:sldChg chg="modSp del mod">
        <pc:chgData name="Jean-Baptiste Quilichini" userId="d79029f1eb9b9da5" providerId="LiveId" clId="{3B54A120-C200-568D-B95D-3EB1DA2DA496}" dt="2026-03-05T19:10:23.633" v="7363" actId="2696"/>
        <pc:sldMkLst>
          <pc:docMk/>
          <pc:sldMk cId="1162506540" sldId="257"/>
        </pc:sldMkLst>
      </pc:sldChg>
      <pc:sldChg chg="addSp modSp del mod">
        <pc:chgData name="Jean-Baptiste Quilichini" userId="d79029f1eb9b9da5" providerId="LiveId" clId="{3B54A120-C200-568D-B95D-3EB1DA2DA496}" dt="2026-03-05T19:10:17.431" v="7362" actId="2696"/>
        <pc:sldMkLst>
          <pc:docMk/>
          <pc:sldMk cId="2681939658" sldId="261"/>
        </pc:sldMkLst>
      </pc:sldChg>
      <pc:sldChg chg="modSp mod">
        <pc:chgData name="Jean-Baptiste Quilichini" userId="d79029f1eb9b9da5" providerId="LiveId" clId="{3B54A120-C200-568D-B95D-3EB1DA2DA496}" dt="2026-02-05T18:05:50.199" v="7361" actId="20577"/>
        <pc:sldMkLst>
          <pc:docMk/>
          <pc:sldMk cId="2175184656" sldId="262"/>
        </pc:sldMkLst>
        <pc:spChg chg="mod">
          <ac:chgData name="Jean-Baptiste Quilichini" userId="d79029f1eb9b9da5" providerId="LiveId" clId="{3B54A120-C200-568D-B95D-3EB1DA2DA496}" dt="2026-02-05T17:52:58.627" v="7266" actId="20577"/>
          <ac:spMkLst>
            <pc:docMk/>
            <pc:sldMk cId="2175184656" sldId="262"/>
            <ac:spMk id="3" creationId="{8B254132-0783-4941-3785-F9DB19A981E4}"/>
          </ac:spMkLst>
        </pc:spChg>
        <pc:spChg chg="mod">
          <ac:chgData name="Jean-Baptiste Quilichini" userId="d79029f1eb9b9da5" providerId="LiveId" clId="{3B54A120-C200-568D-B95D-3EB1DA2DA496}" dt="2026-02-05T17:41:24.496" v="7008" actId="1076"/>
          <ac:spMkLst>
            <pc:docMk/>
            <pc:sldMk cId="2175184656" sldId="262"/>
            <ac:spMk id="13" creationId="{BAB2D223-F5F8-DFF2-49D4-5D551E626545}"/>
          </ac:spMkLst>
        </pc:spChg>
        <pc:graphicFrameChg chg="mod modGraphic">
          <ac:chgData name="Jean-Baptiste Quilichini" userId="d79029f1eb9b9da5" providerId="LiveId" clId="{3B54A120-C200-568D-B95D-3EB1DA2DA496}" dt="2026-02-05T18:05:50.199" v="7361" actId="20577"/>
          <ac:graphicFrameMkLst>
            <pc:docMk/>
            <pc:sldMk cId="2175184656" sldId="262"/>
            <ac:graphicFrameMk id="10" creationId="{980341AF-9F01-3D13-CA4B-DA6E550ADF6D}"/>
          </ac:graphicFrameMkLst>
        </pc:graphicFrameChg>
      </pc:sldChg>
      <pc:sldChg chg="addSp delSp modSp del mod">
        <pc:chgData name="Jean-Baptiste Quilichini" userId="d79029f1eb9b9da5" providerId="LiveId" clId="{3B54A120-C200-568D-B95D-3EB1DA2DA496}" dt="2026-03-05T19:10:27.288" v="7364" actId="2696"/>
        <pc:sldMkLst>
          <pc:docMk/>
          <pc:sldMk cId="4229362562" sldId="263"/>
        </pc:sldMkLst>
      </pc:sldChg>
      <pc:sldChg chg="del">
        <pc:chgData name="Jean-Baptiste Quilichini" userId="d79029f1eb9b9da5" providerId="LiveId" clId="{3B54A120-C200-568D-B95D-3EB1DA2DA496}" dt="2026-03-05T19:12:56.810" v="7390" actId="2696"/>
        <pc:sldMkLst>
          <pc:docMk/>
          <pc:sldMk cId="3092195772" sldId="264"/>
        </pc:sldMkLst>
      </pc:sldChg>
      <pc:sldChg chg="addSp modSp mod">
        <pc:chgData name="Jean-Baptiste Quilichini" userId="d79029f1eb9b9da5" providerId="LiveId" clId="{3B54A120-C200-568D-B95D-3EB1DA2DA496}" dt="2026-03-05T19:12:12.479" v="7386" actId="1076"/>
        <pc:sldMkLst>
          <pc:docMk/>
          <pc:sldMk cId="84809634" sldId="265"/>
        </pc:sldMkLst>
        <pc:spChg chg="mod">
          <ac:chgData name="Jean-Baptiste Quilichini" userId="d79029f1eb9b9da5" providerId="LiveId" clId="{3B54A120-C200-568D-B95D-3EB1DA2DA496}" dt="2026-03-05T19:11:10.184" v="7367" actId="1076"/>
          <ac:spMkLst>
            <pc:docMk/>
            <pc:sldMk cId="84809634" sldId="265"/>
            <ac:spMk id="3" creationId="{4878AE82-A12C-CE9B-33A3-412847457AAD}"/>
          </ac:spMkLst>
        </pc:spChg>
        <pc:spChg chg="mod">
          <ac:chgData name="Jean-Baptiste Quilichini" userId="d79029f1eb9b9da5" providerId="LiveId" clId="{3B54A120-C200-568D-B95D-3EB1DA2DA496}" dt="2026-03-05T19:11:16.423" v="7369" actId="1076"/>
          <ac:spMkLst>
            <pc:docMk/>
            <pc:sldMk cId="84809634" sldId="265"/>
            <ac:spMk id="10" creationId="{C70FC204-A219-A405-5296-1026822AA31C}"/>
          </ac:spMkLst>
        </pc:spChg>
        <pc:spChg chg="mod">
          <ac:chgData name="Jean-Baptiste Quilichini" userId="d79029f1eb9b9da5" providerId="LiveId" clId="{3B54A120-C200-568D-B95D-3EB1DA2DA496}" dt="2026-03-05T19:11:22.183" v="7371" actId="1076"/>
          <ac:spMkLst>
            <pc:docMk/>
            <pc:sldMk cId="84809634" sldId="265"/>
            <ac:spMk id="11" creationId="{5D3C4B25-6A4F-A8A7-294E-C9090F656F2E}"/>
          </ac:spMkLst>
        </pc:spChg>
        <pc:spChg chg="mod">
          <ac:chgData name="Jean-Baptiste Quilichini" userId="d79029f1eb9b9da5" providerId="LiveId" clId="{3B54A120-C200-568D-B95D-3EB1DA2DA496}" dt="2026-03-05T19:11:28.316" v="7373" actId="1076"/>
          <ac:spMkLst>
            <pc:docMk/>
            <pc:sldMk cId="84809634" sldId="265"/>
            <ac:spMk id="12" creationId="{32C4A57F-C249-FF32-03C4-46BAD6E2D68B}"/>
          </ac:spMkLst>
        </pc:spChg>
        <pc:spChg chg="add mod">
          <ac:chgData name="Jean-Baptiste Quilichini" userId="d79029f1eb9b9da5" providerId="LiveId" clId="{3B54A120-C200-568D-B95D-3EB1DA2DA496}" dt="2026-03-05T19:11:49.731" v="7377" actId="14100"/>
          <ac:spMkLst>
            <pc:docMk/>
            <pc:sldMk cId="84809634" sldId="265"/>
            <ac:spMk id="16" creationId="{E104A8BD-C197-AEB9-EDCF-0CC395AC686B}"/>
          </ac:spMkLst>
        </pc:spChg>
        <pc:spChg chg="add mod">
          <ac:chgData name="Jean-Baptiste Quilichini" userId="d79029f1eb9b9da5" providerId="LiveId" clId="{3B54A120-C200-568D-B95D-3EB1DA2DA496}" dt="2026-03-05T19:12:06.719" v="7384" actId="1076"/>
          <ac:spMkLst>
            <pc:docMk/>
            <pc:sldMk cId="84809634" sldId="265"/>
            <ac:spMk id="17" creationId="{606D2892-FFF1-B761-DB49-DC6305549062}"/>
          </ac:spMkLst>
        </pc:spChg>
        <pc:spChg chg="add mod">
          <ac:chgData name="Jean-Baptiste Quilichini" userId="d79029f1eb9b9da5" providerId="LiveId" clId="{3B54A120-C200-568D-B95D-3EB1DA2DA496}" dt="2026-03-05T19:12:12.479" v="7386" actId="1076"/>
          <ac:spMkLst>
            <pc:docMk/>
            <pc:sldMk cId="84809634" sldId="265"/>
            <ac:spMk id="19" creationId="{1423A13F-0CE2-191C-B323-BC1D43F4586F}"/>
          </ac:spMkLst>
        </pc:spChg>
        <pc:spChg chg="mod">
          <ac:chgData name="Jean-Baptiste Quilichini" userId="d79029f1eb9b9da5" providerId="LiveId" clId="{3B54A120-C200-568D-B95D-3EB1DA2DA496}" dt="2026-03-05T19:11:06.524" v="7366" actId="1076"/>
          <ac:spMkLst>
            <pc:docMk/>
            <pc:sldMk cId="84809634" sldId="265"/>
            <ac:spMk id="21" creationId="{D50E0E04-B176-B623-C0AC-3B8F0C4493FE}"/>
          </ac:spMkLst>
        </pc:spChg>
        <pc:spChg chg="add mod">
          <ac:chgData name="Jean-Baptiste Quilichini" userId="d79029f1eb9b9da5" providerId="LiveId" clId="{3B54A120-C200-568D-B95D-3EB1DA2DA496}" dt="2026-03-05T19:12:00.352" v="7381" actId="1076"/>
          <ac:spMkLst>
            <pc:docMk/>
            <pc:sldMk cId="84809634" sldId="265"/>
            <ac:spMk id="27" creationId="{99F1C2AF-54DA-AB78-180A-B82876DF5D4F}"/>
          </ac:spMkLst>
        </pc:spChg>
        <pc:cxnChg chg="mod">
          <ac:chgData name="Jean-Baptiste Quilichini" userId="d79029f1eb9b9da5" providerId="LiveId" clId="{3B54A120-C200-568D-B95D-3EB1DA2DA496}" dt="2026-03-05T19:11:13.798" v="7368" actId="14100"/>
          <ac:cxnSpMkLst>
            <pc:docMk/>
            <pc:sldMk cId="84809634" sldId="265"/>
            <ac:cxnSpMk id="14" creationId="{7EAC2FA7-71BD-B0FA-041F-DA62551F8F2F}"/>
          </ac:cxnSpMkLst>
        </pc:cxnChg>
        <pc:cxnChg chg="mod">
          <ac:chgData name="Jean-Baptiste Quilichini" userId="d79029f1eb9b9da5" providerId="LiveId" clId="{3B54A120-C200-568D-B95D-3EB1DA2DA496}" dt="2026-03-05T19:11:19.668" v="7370" actId="14100"/>
          <ac:cxnSpMkLst>
            <pc:docMk/>
            <pc:sldMk cId="84809634" sldId="265"/>
            <ac:cxnSpMk id="15" creationId="{E8979C5E-B741-629E-7B8E-29C700E02979}"/>
          </ac:cxnSpMkLst>
        </pc:cxnChg>
        <pc:cxnChg chg="mod">
          <ac:chgData name="Jean-Baptiste Quilichini" userId="d79029f1eb9b9da5" providerId="LiveId" clId="{3B54A120-C200-568D-B95D-3EB1DA2DA496}" dt="2026-03-05T19:11:26.118" v="7372" actId="14100"/>
          <ac:cxnSpMkLst>
            <pc:docMk/>
            <pc:sldMk cId="84809634" sldId="265"/>
            <ac:cxnSpMk id="18" creationId="{163E10D6-C876-99A7-A61F-8448727608EE}"/>
          </ac:cxnSpMkLst>
        </pc:cxnChg>
        <pc:cxnChg chg="add mod">
          <ac:chgData name="Jean-Baptiste Quilichini" userId="d79029f1eb9b9da5" providerId="LiveId" clId="{3B54A120-C200-568D-B95D-3EB1DA2DA496}" dt="2026-03-05T19:11:49.731" v="7377" actId="14100"/>
          <ac:cxnSpMkLst>
            <pc:docMk/>
            <pc:sldMk cId="84809634" sldId="265"/>
            <ac:cxnSpMk id="20" creationId="{59F383F8-D013-A6D9-D463-4E19895B950A}"/>
          </ac:cxnSpMkLst>
        </pc:cxnChg>
        <pc:cxnChg chg="add mod">
          <ac:chgData name="Jean-Baptiste Quilichini" userId="d79029f1eb9b9da5" providerId="LiveId" clId="{3B54A120-C200-568D-B95D-3EB1DA2DA496}" dt="2026-03-05T19:12:04.118" v="7383" actId="1076"/>
          <ac:cxnSpMkLst>
            <pc:docMk/>
            <pc:sldMk cId="84809634" sldId="265"/>
            <ac:cxnSpMk id="22" creationId="{0CCCB6F3-85DF-B4F3-4A49-1E6F05690F4D}"/>
          </ac:cxnSpMkLst>
        </pc:cxnChg>
        <pc:cxnChg chg="add mod">
          <ac:chgData name="Jean-Baptiste Quilichini" userId="d79029f1eb9b9da5" providerId="LiveId" clId="{3B54A120-C200-568D-B95D-3EB1DA2DA496}" dt="2026-03-05T19:12:09.802" v="7385" actId="14100"/>
          <ac:cxnSpMkLst>
            <pc:docMk/>
            <pc:sldMk cId="84809634" sldId="265"/>
            <ac:cxnSpMk id="23" creationId="{F2DE99E0-7688-3172-80A5-099643BA611D}"/>
          </ac:cxnSpMkLst>
        </pc:cxnChg>
      </pc:sldChg>
      <pc:sldChg chg="addSp delSp modSp del mod">
        <pc:chgData name="Jean-Baptiste Quilichini" userId="d79029f1eb9b9da5" providerId="LiveId" clId="{3B54A120-C200-568D-B95D-3EB1DA2DA496}" dt="2026-03-05T19:12:14.983" v="7387" actId="2696"/>
        <pc:sldMkLst>
          <pc:docMk/>
          <pc:sldMk cId="3678642967" sldId="266"/>
        </pc:sldMkLst>
        <pc:spChg chg="del">
          <ac:chgData name="Jean-Baptiste Quilichini" userId="d79029f1eb9b9da5" providerId="LiveId" clId="{3B54A120-C200-568D-B95D-3EB1DA2DA496}" dt="2026-03-05T19:11:38.438" v="7374" actId="21"/>
          <ac:spMkLst>
            <pc:docMk/>
            <pc:sldMk cId="3678642967" sldId="266"/>
            <ac:spMk id="3" creationId="{0BDF93B4-2ACF-8216-CE3E-2EE635682519}"/>
          </ac:spMkLst>
        </pc:spChg>
        <pc:spChg chg="add del mod">
          <ac:chgData name="Jean-Baptiste Quilichini" userId="d79029f1eb9b9da5" providerId="LiveId" clId="{3B54A120-C200-568D-B95D-3EB1DA2DA496}" dt="2026-03-05T19:11:53.549" v="7378" actId="478"/>
          <ac:spMkLst>
            <pc:docMk/>
            <pc:sldMk cId="3678642967" sldId="266"/>
            <ac:spMk id="4" creationId="{4C6059AC-D0F9-67B2-2BDA-7E371C17669E}"/>
          </ac:spMkLst>
        </pc:spChg>
        <pc:spChg chg="del">
          <ac:chgData name="Jean-Baptiste Quilichini" userId="d79029f1eb9b9da5" providerId="LiveId" clId="{3B54A120-C200-568D-B95D-3EB1DA2DA496}" dt="2026-03-05T19:11:56.076" v="7379" actId="21"/>
          <ac:spMkLst>
            <pc:docMk/>
            <pc:sldMk cId="3678642967" sldId="266"/>
            <ac:spMk id="10" creationId="{BB5DC3B4-4894-25BF-5FD3-D87FDFFA453C}"/>
          </ac:spMkLst>
        </pc:spChg>
        <pc:spChg chg="del">
          <ac:chgData name="Jean-Baptiste Quilichini" userId="d79029f1eb9b9da5" providerId="LiveId" clId="{3B54A120-C200-568D-B95D-3EB1DA2DA496}" dt="2026-03-05T19:11:38.438" v="7374" actId="21"/>
          <ac:spMkLst>
            <pc:docMk/>
            <pc:sldMk cId="3678642967" sldId="266"/>
            <ac:spMk id="11" creationId="{86E83EC1-7683-94BB-F110-79185F592C60}"/>
          </ac:spMkLst>
        </pc:spChg>
        <pc:spChg chg="del">
          <ac:chgData name="Jean-Baptiste Quilichini" userId="d79029f1eb9b9da5" providerId="LiveId" clId="{3B54A120-C200-568D-B95D-3EB1DA2DA496}" dt="2026-03-05T19:11:38.438" v="7374" actId="21"/>
          <ac:spMkLst>
            <pc:docMk/>
            <pc:sldMk cId="3678642967" sldId="266"/>
            <ac:spMk id="12" creationId="{E02C0E7C-8E62-567A-E3E5-596AE2D8A64F}"/>
          </ac:spMkLst>
        </pc:spChg>
        <pc:cxnChg chg="del">
          <ac:chgData name="Jean-Baptiste Quilichini" userId="d79029f1eb9b9da5" providerId="LiveId" clId="{3B54A120-C200-568D-B95D-3EB1DA2DA496}" dt="2026-03-05T19:11:38.438" v="7374" actId="21"/>
          <ac:cxnSpMkLst>
            <pc:docMk/>
            <pc:sldMk cId="3678642967" sldId="266"/>
            <ac:cxnSpMk id="14" creationId="{2CFE62D5-239E-3864-CCBD-B207B8844E20}"/>
          </ac:cxnSpMkLst>
        </pc:cxnChg>
        <pc:cxnChg chg="del">
          <ac:chgData name="Jean-Baptiste Quilichini" userId="d79029f1eb9b9da5" providerId="LiveId" clId="{3B54A120-C200-568D-B95D-3EB1DA2DA496}" dt="2026-03-05T19:11:38.438" v="7374" actId="21"/>
          <ac:cxnSpMkLst>
            <pc:docMk/>
            <pc:sldMk cId="3678642967" sldId="266"/>
            <ac:cxnSpMk id="15" creationId="{E27C997C-3F05-E8A7-8676-24BFE3E95388}"/>
          </ac:cxnSpMkLst>
        </pc:cxnChg>
        <pc:cxnChg chg="del">
          <ac:chgData name="Jean-Baptiste Quilichini" userId="d79029f1eb9b9da5" providerId="LiveId" clId="{3B54A120-C200-568D-B95D-3EB1DA2DA496}" dt="2026-03-05T19:11:38.438" v="7374" actId="21"/>
          <ac:cxnSpMkLst>
            <pc:docMk/>
            <pc:sldMk cId="3678642967" sldId="266"/>
            <ac:cxnSpMk id="18" creationId="{A31EDEC4-4530-4880-13EF-1122A02CB433}"/>
          </ac:cxnSpMkLst>
        </pc:cxnChg>
      </pc:sldChg>
      <pc:sldChg chg="del">
        <pc:chgData name="Jean-Baptiste Quilichini" userId="d79029f1eb9b9da5" providerId="LiveId" clId="{3B54A120-C200-568D-B95D-3EB1DA2DA496}" dt="2026-03-05T19:13:02.684" v="7392" actId="2696"/>
        <pc:sldMkLst>
          <pc:docMk/>
          <pc:sldMk cId="652624848" sldId="267"/>
        </pc:sldMkLst>
      </pc:sldChg>
      <pc:sldChg chg="addSp modSp mod">
        <pc:chgData name="Jean-Baptiste Quilichini" userId="d79029f1eb9b9da5" providerId="LiveId" clId="{3B54A120-C200-568D-B95D-3EB1DA2DA496}" dt="2026-03-05T19:14:44.503" v="7423" actId="14100"/>
        <pc:sldMkLst>
          <pc:docMk/>
          <pc:sldMk cId="3042617228" sldId="268"/>
        </pc:sldMkLst>
        <pc:spChg chg="mod">
          <ac:chgData name="Jean-Baptiste Quilichini" userId="d79029f1eb9b9da5" providerId="LiveId" clId="{3B54A120-C200-568D-B95D-3EB1DA2DA496}" dt="2026-03-05T19:13:17.236" v="7394" actId="20577"/>
          <ac:spMkLst>
            <pc:docMk/>
            <pc:sldMk cId="3042617228" sldId="268"/>
            <ac:spMk id="4" creationId="{A007CCD6-3974-6B63-BF92-366D9E12318B}"/>
          </ac:spMkLst>
        </pc:spChg>
        <pc:spChg chg="mod">
          <ac:chgData name="Jean-Baptiste Quilichini" userId="d79029f1eb9b9da5" providerId="LiveId" clId="{3B54A120-C200-568D-B95D-3EB1DA2DA496}" dt="2026-03-05T19:14:26.637" v="7419" actId="1076"/>
          <ac:spMkLst>
            <pc:docMk/>
            <pc:sldMk cId="3042617228" sldId="268"/>
            <ac:spMk id="10" creationId="{FA351E48-A83D-2408-CF4C-7ECA024E6A7D}"/>
          </ac:spMkLst>
        </pc:spChg>
        <pc:spChg chg="add mod">
          <ac:chgData name="Jean-Baptiste Quilichini" userId="d79029f1eb9b9da5" providerId="LiveId" clId="{3B54A120-C200-568D-B95D-3EB1DA2DA496}" dt="2026-03-05T19:14:19.600" v="7416" actId="1076"/>
          <ac:spMkLst>
            <pc:docMk/>
            <pc:sldMk cId="3042617228" sldId="268"/>
            <ac:spMk id="11" creationId="{E9766FC9-3894-E983-DDC2-B3F213DDEE37}"/>
          </ac:spMkLst>
        </pc:spChg>
        <pc:picChg chg="mod">
          <ac:chgData name="Jean-Baptiste Quilichini" userId="d79029f1eb9b9da5" providerId="LiveId" clId="{3B54A120-C200-568D-B95D-3EB1DA2DA496}" dt="2026-03-05T19:14:41.278" v="7422" actId="1076"/>
          <ac:picMkLst>
            <pc:docMk/>
            <pc:sldMk cId="3042617228" sldId="268"/>
            <ac:picMk id="2" creationId="{DB38286D-6359-E5B4-2958-99B015C775E4}"/>
          </ac:picMkLst>
        </pc:picChg>
        <pc:picChg chg="add mod">
          <ac:chgData name="Jean-Baptiste Quilichini" userId="d79029f1eb9b9da5" providerId="LiveId" clId="{3B54A120-C200-568D-B95D-3EB1DA2DA496}" dt="2026-03-05T19:14:44.503" v="7423" actId="14100"/>
          <ac:picMkLst>
            <pc:docMk/>
            <pc:sldMk cId="3042617228" sldId="268"/>
            <ac:picMk id="3" creationId="{2270FBD2-97FD-CB0F-2503-85D39DC056D9}"/>
          </ac:picMkLst>
        </pc:picChg>
      </pc:sldChg>
      <pc:sldChg chg="del">
        <pc:chgData name="Jean-Baptiste Quilichini" userId="d79029f1eb9b9da5" providerId="LiveId" clId="{3B54A120-C200-568D-B95D-3EB1DA2DA496}" dt="2026-03-05T19:14:51.884" v="7424" actId="2696"/>
        <pc:sldMkLst>
          <pc:docMk/>
          <pc:sldMk cId="1157929813" sldId="269"/>
        </pc:sldMkLst>
      </pc:sldChg>
      <pc:sldChg chg="addSp modSp add mod">
        <pc:chgData name="Jean-Baptiste Quilichini" userId="d79029f1eb9b9da5" providerId="LiveId" clId="{3B54A120-C200-568D-B95D-3EB1DA2DA496}" dt="2026-02-05T17:45:51.216" v="7123" actId="113"/>
        <pc:sldMkLst>
          <pc:docMk/>
          <pc:sldMk cId="2986551260" sldId="270"/>
        </pc:sldMkLst>
        <pc:spChg chg="add mod">
          <ac:chgData name="Jean-Baptiste Quilichini" userId="d79029f1eb9b9da5" providerId="LiveId" clId="{3B54A120-C200-568D-B95D-3EB1DA2DA496}" dt="2026-02-05T17:45:51.216" v="7123" actId="113"/>
          <ac:spMkLst>
            <pc:docMk/>
            <pc:sldMk cId="2986551260" sldId="270"/>
            <ac:spMk id="3" creationId="{19C749DF-C0F6-633F-A536-36A0EAC8EC4E}"/>
          </ac:spMkLst>
        </pc:spChg>
        <pc:picChg chg="add mod">
          <ac:chgData name="Jean-Baptiste Quilichini" userId="d79029f1eb9b9da5" providerId="LiveId" clId="{3B54A120-C200-568D-B95D-3EB1DA2DA496}" dt="2026-02-05T17:44:28.651" v="7089" actId="1076"/>
          <ac:picMkLst>
            <pc:docMk/>
            <pc:sldMk cId="2986551260" sldId="270"/>
            <ac:picMk id="2" creationId="{684A50BA-2BDD-5318-080E-34300A3E4845}"/>
          </ac:picMkLst>
        </pc:picChg>
      </pc:sldChg>
      <pc:sldChg chg="del">
        <pc:chgData name="Jean-Baptiste Quilichini" userId="d79029f1eb9b9da5" providerId="LiveId" clId="{3B54A120-C200-568D-B95D-3EB1DA2DA496}" dt="2026-03-05T19:12:28.732" v="7388" actId="2696"/>
        <pc:sldMkLst>
          <pc:docMk/>
          <pc:sldMk cId="4226591327" sldId="271"/>
        </pc:sldMkLst>
      </pc:sldChg>
      <pc:sldChg chg="del">
        <pc:chgData name="Jean-Baptiste Quilichini" userId="d79029f1eb9b9da5" providerId="LiveId" clId="{3B54A120-C200-568D-B95D-3EB1DA2DA496}" dt="2026-03-05T19:16:54.101" v="7429" actId="2696"/>
        <pc:sldMkLst>
          <pc:docMk/>
          <pc:sldMk cId="671178090" sldId="272"/>
        </pc:sldMkLst>
      </pc:sldChg>
      <pc:sldChg chg="modSp add del mod">
        <pc:chgData name="Jean-Baptiste Quilichini" userId="d79029f1eb9b9da5" providerId="LiveId" clId="{3B54A120-C200-568D-B95D-3EB1DA2DA496}" dt="2026-03-05T19:15:00.902" v="7428" actId="2696"/>
        <pc:sldMkLst>
          <pc:docMk/>
          <pc:sldMk cId="1036579416" sldId="273"/>
        </pc:sldMkLst>
      </pc:sldChg>
      <pc:sldChg chg="del">
        <pc:chgData name="Jean-Baptiste Quilichini" userId="d79029f1eb9b9da5" providerId="LiveId" clId="{3B54A120-C200-568D-B95D-3EB1DA2DA496}" dt="2026-03-05T19:13:01.284" v="7391" actId="2696"/>
        <pc:sldMkLst>
          <pc:docMk/>
          <pc:sldMk cId="2229564742" sldId="275"/>
        </pc:sldMkLst>
      </pc:sldChg>
      <pc:sldChg chg="del">
        <pc:chgData name="Jean-Baptiste Quilichini" userId="d79029f1eb9b9da5" providerId="LiveId" clId="{3B54A120-C200-568D-B95D-3EB1DA2DA496}" dt="2026-03-05T19:14:57.576" v="7425" actId="2696"/>
        <pc:sldMkLst>
          <pc:docMk/>
          <pc:sldMk cId="1911791933" sldId="277"/>
        </pc:sldMkLst>
      </pc:sldChg>
      <pc:sldChg chg="del">
        <pc:chgData name="Jean-Baptiste Quilichini" userId="d79029f1eb9b9da5" providerId="LiveId" clId="{3B54A120-C200-568D-B95D-3EB1DA2DA496}" dt="2026-03-05T19:12:54.828" v="7389" actId="2696"/>
        <pc:sldMkLst>
          <pc:docMk/>
          <pc:sldMk cId="1516852100" sldId="278"/>
        </pc:sldMkLst>
      </pc:sldChg>
      <pc:sldChg chg="modSp del mod">
        <pc:chgData name="Jean-Baptiste Quilichini" userId="d79029f1eb9b9da5" providerId="LiveId" clId="{3B54A120-C200-568D-B95D-3EB1DA2DA496}" dt="2026-03-05T19:15:00.102" v="7427" actId="2696"/>
        <pc:sldMkLst>
          <pc:docMk/>
          <pc:sldMk cId="2313687196" sldId="279"/>
        </pc:sldMkLst>
      </pc:sldChg>
      <pc:sldChg chg="del">
        <pc:chgData name="Jean-Baptiste Quilichini" userId="d79029f1eb9b9da5" providerId="LiveId" clId="{3B54A120-C200-568D-B95D-3EB1DA2DA496}" dt="2026-03-05T19:14:58.569" v="7426" actId="2696"/>
        <pc:sldMkLst>
          <pc:docMk/>
          <pc:sldMk cId="2913130488" sldId="281"/>
        </pc:sldMkLst>
      </pc:sldChg>
      <pc:sldChg chg="addSp delSp modSp add mod">
        <pc:chgData name="Jean-Baptiste Quilichini" userId="d79029f1eb9b9da5" providerId="LiveId" clId="{3B54A120-C200-568D-B95D-3EB1DA2DA496}" dt="2026-02-05T18:02:04.159" v="7351" actId="1076"/>
        <pc:sldMkLst>
          <pc:docMk/>
          <pc:sldMk cId="3767741640" sldId="282"/>
        </pc:sldMkLst>
        <pc:spChg chg="add">
          <ac:chgData name="Jean-Baptiste Quilichini" userId="d79029f1eb9b9da5" providerId="LiveId" clId="{3B54A120-C200-568D-B95D-3EB1DA2DA496}" dt="2026-02-05T17:55:34.488" v="7286"/>
          <ac:spMkLst>
            <pc:docMk/>
            <pc:sldMk cId="3767741640" sldId="282"/>
            <ac:spMk id="24" creationId="{2F4EC315-827F-B54A-190B-E883DA380C57}"/>
          </ac:spMkLst>
        </pc:spChg>
        <pc:spChg chg="add mod">
          <ac:chgData name="Jean-Baptiste Quilichini" userId="d79029f1eb9b9da5" providerId="LiveId" clId="{3B54A120-C200-568D-B95D-3EB1DA2DA496}" dt="2026-02-05T17:58:01.040" v="7315" actId="20577"/>
          <ac:spMkLst>
            <pc:docMk/>
            <pc:sldMk cId="3767741640" sldId="282"/>
            <ac:spMk id="28" creationId="{859E8DA2-ABF8-92B2-550E-29AD5F3E88C8}"/>
          </ac:spMkLst>
        </pc:spChg>
        <pc:spChg chg="add mod">
          <ac:chgData name="Jean-Baptiste Quilichini" userId="d79029f1eb9b9da5" providerId="LiveId" clId="{3B54A120-C200-568D-B95D-3EB1DA2DA496}" dt="2026-02-05T18:02:04.159" v="7351" actId="1076"/>
          <ac:spMkLst>
            <pc:docMk/>
            <pc:sldMk cId="3767741640" sldId="282"/>
            <ac:spMk id="29" creationId="{4BE373A5-9CF4-841E-C396-6904C036B54B}"/>
          </ac:spMkLst>
        </pc:spChg>
        <pc:picChg chg="add mod">
          <ac:chgData name="Jean-Baptiste Quilichini" userId="d79029f1eb9b9da5" providerId="LiveId" clId="{3B54A120-C200-568D-B95D-3EB1DA2DA496}" dt="2026-02-05T17:55:59.825" v="7295" actId="14100"/>
          <ac:picMkLst>
            <pc:docMk/>
            <pc:sldMk cId="3767741640" sldId="282"/>
            <ac:picMk id="22" creationId="{BE5F1E1E-4946-267C-3004-7C9C84C9A673}"/>
          </ac:picMkLst>
        </pc:picChg>
        <pc:picChg chg="add mod">
          <ac:chgData name="Jean-Baptiste Quilichini" userId="d79029f1eb9b9da5" providerId="LiveId" clId="{3B54A120-C200-568D-B95D-3EB1DA2DA496}" dt="2026-02-05T17:56:17.358" v="7303" actId="1076"/>
          <ac:picMkLst>
            <pc:docMk/>
            <pc:sldMk cId="3767741640" sldId="282"/>
            <ac:picMk id="26" creationId="{E9073850-0966-0270-FE5E-E0F0F12DACB3}"/>
          </ac:picMkLst>
        </pc:picChg>
        <pc:picChg chg="add mod">
          <ac:chgData name="Jean-Baptiste Quilichini" userId="d79029f1eb9b9da5" providerId="LiveId" clId="{3B54A120-C200-568D-B95D-3EB1DA2DA496}" dt="2026-02-05T17:56:38.175" v="7308" actId="1076"/>
          <ac:picMkLst>
            <pc:docMk/>
            <pc:sldMk cId="3767741640" sldId="282"/>
            <ac:picMk id="27" creationId="{77CAFE07-1666-9558-DA80-323BCBF689AE}"/>
          </ac:picMkLst>
        </pc:picChg>
        <pc:picChg chg="add mod">
          <ac:chgData name="Jean-Baptiste Quilichini" userId="d79029f1eb9b9da5" providerId="LiveId" clId="{3B54A120-C200-568D-B95D-3EB1DA2DA496}" dt="2026-02-05T17:56:05.022" v="7298" actId="1076"/>
          <ac:picMkLst>
            <pc:docMk/>
            <pc:sldMk cId="3767741640" sldId="282"/>
            <ac:picMk id="1025" creationId="{240C7606-8AB2-FEDA-417D-CF397380752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4A1801-8B40-2B47-97A7-9B09F9139C21}" type="doc">
      <dgm:prSet loTypeId="urn:microsoft.com/office/officeart/2005/8/layout/balance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21ABF73-E0FA-D440-B821-6A907154C369}">
      <dgm:prSet phldrT="[Texte]"/>
      <dgm:spPr/>
      <dgm:t>
        <a:bodyPr/>
        <a:lstStyle/>
        <a:p>
          <a:pPr>
            <a:buFont typeface="Police système Courant"/>
            <a:buChar char="❌"/>
          </a:pPr>
          <a:r>
            <a:rPr lang="fr-FR" dirty="0">
              <a:solidFill>
                <a:schemeClr val="bg1"/>
              </a:solidFill>
            </a:rPr>
            <a:t>Accessibilité</a:t>
          </a:r>
        </a:p>
      </dgm:t>
    </dgm:pt>
    <dgm:pt modelId="{2BD721F9-7B96-4249-9473-60A2FEA3B5A7}" type="parTrans" cxnId="{EF2A6C61-545F-7A4E-884D-2FC3AE137DFC}">
      <dgm:prSet/>
      <dgm:spPr/>
      <dgm:t>
        <a:bodyPr/>
        <a:lstStyle/>
        <a:p>
          <a:endParaRPr lang="fr-FR"/>
        </a:p>
      </dgm:t>
    </dgm:pt>
    <dgm:pt modelId="{6E8B036C-F649-DD4A-A9EE-33DA74E9FBD0}" type="sibTrans" cxnId="{EF2A6C61-545F-7A4E-884D-2FC3AE137DFC}">
      <dgm:prSet/>
      <dgm:spPr/>
      <dgm:t>
        <a:bodyPr/>
        <a:lstStyle/>
        <a:p>
          <a:endParaRPr lang="fr-FR"/>
        </a:p>
      </dgm:t>
    </dgm:pt>
    <dgm:pt modelId="{E431ECF8-FF30-D24D-86A2-35AB643352C0}">
      <dgm:prSet phldrT="[Texte]"/>
      <dgm:spPr/>
      <dgm:t>
        <a:bodyPr/>
        <a:lstStyle/>
        <a:p>
          <a:pPr>
            <a:buFont typeface="Police système Courant"/>
            <a:buChar char="❌"/>
          </a:pPr>
          <a:r>
            <a:rPr lang="fr-FR" dirty="0">
              <a:solidFill>
                <a:schemeClr val="bg1"/>
              </a:solidFill>
            </a:rPr>
            <a:t>Escalade thérapeutique ?</a:t>
          </a:r>
          <a:endParaRPr lang="fr-FR" dirty="0"/>
        </a:p>
      </dgm:t>
    </dgm:pt>
    <dgm:pt modelId="{1A857D3D-9AA6-814A-ABB4-806139C577C6}" type="parTrans" cxnId="{C5C3C6FD-D5FD-CE44-BBC5-A714714C3F0B}">
      <dgm:prSet/>
      <dgm:spPr/>
      <dgm:t>
        <a:bodyPr/>
        <a:lstStyle/>
        <a:p>
          <a:endParaRPr lang="fr-FR"/>
        </a:p>
      </dgm:t>
    </dgm:pt>
    <dgm:pt modelId="{4E2A76BB-C156-DC4D-BB32-26B058177AE6}" type="sibTrans" cxnId="{C5C3C6FD-D5FD-CE44-BBC5-A714714C3F0B}">
      <dgm:prSet/>
      <dgm:spPr/>
      <dgm:t>
        <a:bodyPr/>
        <a:lstStyle/>
        <a:p>
          <a:endParaRPr lang="fr-FR"/>
        </a:p>
      </dgm:t>
    </dgm:pt>
    <dgm:pt modelId="{5181FD1F-A59D-014E-96B1-0143AC0972DD}">
      <dgm:prSet phldrT="[Texte]"/>
      <dgm:spPr/>
      <dgm:t>
        <a:bodyPr/>
        <a:lstStyle/>
        <a:p>
          <a:pPr>
            <a:buFont typeface="Police système Courant"/>
            <a:buChar char="❌"/>
          </a:pPr>
          <a:r>
            <a:rPr lang="fr-FR" dirty="0">
              <a:solidFill>
                <a:schemeClr val="bg1"/>
              </a:solidFill>
            </a:rPr>
            <a:t>Statut du CLP évaluable en TDM</a:t>
          </a:r>
          <a:endParaRPr lang="fr-FR" dirty="0"/>
        </a:p>
      </dgm:t>
    </dgm:pt>
    <dgm:pt modelId="{9E00C9E5-BEAC-7840-A8D2-C83877EA7F73}" type="parTrans" cxnId="{70DB7917-21B9-7741-8146-C13400FDE54A}">
      <dgm:prSet/>
      <dgm:spPr/>
      <dgm:t>
        <a:bodyPr/>
        <a:lstStyle/>
        <a:p>
          <a:endParaRPr lang="fr-FR"/>
        </a:p>
      </dgm:t>
    </dgm:pt>
    <dgm:pt modelId="{12953928-9E44-C545-A555-1C315BEF0337}" type="sibTrans" cxnId="{70DB7917-21B9-7741-8146-C13400FDE54A}">
      <dgm:prSet/>
      <dgm:spPr/>
      <dgm:t>
        <a:bodyPr/>
        <a:lstStyle/>
        <a:p>
          <a:endParaRPr lang="fr-FR"/>
        </a:p>
      </dgm:t>
    </dgm:pt>
    <dgm:pt modelId="{63759295-8C28-E543-9599-E880880066C8}">
      <dgm:prSet phldrT="[Texte]"/>
      <dgm:spPr/>
      <dgm:t>
        <a:bodyPr/>
        <a:lstStyle/>
        <a:p>
          <a:pPr>
            <a:buFont typeface="Police système Courant"/>
            <a:buChar char="✅"/>
          </a:pPr>
          <a:r>
            <a:rPr lang="fr-FR" dirty="0">
              <a:solidFill>
                <a:schemeClr val="bg1"/>
              </a:solidFill>
            </a:rPr>
            <a:t>Bilan </a:t>
          </a:r>
          <a:r>
            <a:rPr lang="fr-FR" dirty="0" err="1">
              <a:solidFill>
                <a:schemeClr val="bg1"/>
              </a:solidFill>
            </a:rPr>
            <a:t>pré-opératoire</a:t>
          </a:r>
          <a:endParaRPr lang="fr-FR" dirty="0">
            <a:solidFill>
              <a:schemeClr val="bg1"/>
            </a:solidFill>
          </a:endParaRPr>
        </a:p>
      </dgm:t>
    </dgm:pt>
    <dgm:pt modelId="{31250FAD-C5CF-3344-B1BF-2E1AA62140A6}" type="sibTrans" cxnId="{5D03AEAB-050E-3B4D-92F0-50BE0B36C8DD}">
      <dgm:prSet/>
      <dgm:spPr/>
      <dgm:t>
        <a:bodyPr/>
        <a:lstStyle/>
        <a:p>
          <a:endParaRPr lang="fr-FR"/>
        </a:p>
      </dgm:t>
    </dgm:pt>
    <dgm:pt modelId="{A6A42AAD-16B1-EE43-A087-C984F64DC33A}" type="parTrans" cxnId="{5D03AEAB-050E-3B4D-92F0-50BE0B36C8DD}">
      <dgm:prSet/>
      <dgm:spPr/>
      <dgm:t>
        <a:bodyPr/>
        <a:lstStyle/>
        <a:p>
          <a:endParaRPr lang="fr-FR"/>
        </a:p>
      </dgm:t>
    </dgm:pt>
    <dgm:pt modelId="{417F3E73-42F3-1347-9102-1953B09EF7A1}">
      <dgm:prSet/>
      <dgm:spPr/>
      <dgm:t>
        <a:bodyPr/>
        <a:lstStyle/>
        <a:p>
          <a:pPr>
            <a:buFont typeface="Police système Courant"/>
            <a:buChar char="✅"/>
          </a:pPr>
          <a:r>
            <a:rPr lang="fr-FR" dirty="0">
              <a:solidFill>
                <a:schemeClr val="bg1"/>
              </a:solidFill>
            </a:rPr>
            <a:t>Lésions disco-ligamentaires </a:t>
          </a:r>
          <a:endParaRPr lang="fr-FR" dirty="0"/>
        </a:p>
      </dgm:t>
    </dgm:pt>
    <dgm:pt modelId="{5361072D-5C30-B145-81E3-9A8A2EDEF267}" type="sibTrans" cxnId="{F1A940C4-1760-614B-A901-23C29EC4A7F7}">
      <dgm:prSet/>
      <dgm:spPr/>
      <dgm:t>
        <a:bodyPr/>
        <a:lstStyle/>
        <a:p>
          <a:endParaRPr lang="fr-FR"/>
        </a:p>
      </dgm:t>
    </dgm:pt>
    <dgm:pt modelId="{3F11433C-BAAB-8D42-A82E-43106A4D2168}" type="parTrans" cxnId="{F1A940C4-1760-614B-A901-23C29EC4A7F7}">
      <dgm:prSet/>
      <dgm:spPr/>
      <dgm:t>
        <a:bodyPr/>
        <a:lstStyle/>
        <a:p>
          <a:endParaRPr lang="fr-FR"/>
        </a:p>
      </dgm:t>
    </dgm:pt>
    <dgm:pt modelId="{C4BA1654-AF0B-2044-BBDF-486897DDEF19}">
      <dgm:prSet phldrT="[Texte]"/>
      <dgm:spPr/>
      <dgm:t>
        <a:bodyPr/>
        <a:lstStyle/>
        <a:p>
          <a:r>
            <a:rPr lang="fr-FR">
              <a:solidFill>
                <a:schemeClr val="bg1"/>
              </a:solidFill>
            </a:rPr>
            <a:t>Fractures occultes </a:t>
          </a:r>
          <a:endParaRPr lang="fr-FR" dirty="0"/>
        </a:p>
      </dgm:t>
    </dgm:pt>
    <dgm:pt modelId="{581A938E-953A-C444-92B3-FDA2FC548D2D}" type="sibTrans" cxnId="{590CC6C0-A6C6-BA45-A73C-47BBCFF092A5}">
      <dgm:prSet/>
      <dgm:spPr/>
      <dgm:t>
        <a:bodyPr/>
        <a:lstStyle/>
        <a:p>
          <a:endParaRPr lang="fr-FR"/>
        </a:p>
      </dgm:t>
    </dgm:pt>
    <dgm:pt modelId="{D874FEE5-88DA-164D-8BD5-E176EB5A8524}" type="parTrans" cxnId="{590CC6C0-A6C6-BA45-A73C-47BBCFF092A5}">
      <dgm:prSet/>
      <dgm:spPr/>
      <dgm:t>
        <a:bodyPr/>
        <a:lstStyle/>
        <a:p>
          <a:endParaRPr lang="fr-FR"/>
        </a:p>
      </dgm:t>
    </dgm:pt>
    <dgm:pt modelId="{919F0E64-BD27-654B-ADA8-75A1F446B24F}" type="pres">
      <dgm:prSet presAssocID="{B04A1801-8B40-2B47-97A7-9B09F9139C21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5F388166-1063-9A46-BBCB-40E6BBD25C43}" type="pres">
      <dgm:prSet presAssocID="{B04A1801-8B40-2B47-97A7-9B09F9139C21}" presName="dummyMaxCanvas" presStyleCnt="0"/>
      <dgm:spPr/>
    </dgm:pt>
    <dgm:pt modelId="{A0006229-060E-6C47-8E9A-4EE0ADA56AA9}" type="pres">
      <dgm:prSet presAssocID="{B04A1801-8B40-2B47-97A7-9B09F9139C21}" presName="parentComposite" presStyleCnt="0"/>
      <dgm:spPr/>
    </dgm:pt>
    <dgm:pt modelId="{B7B123B8-6469-8B42-AFA2-43F949F8AD2B}" type="pres">
      <dgm:prSet presAssocID="{B04A1801-8B40-2B47-97A7-9B09F9139C21}" presName="parent1" presStyleLbl="alignAccFollowNode1" presStyleIdx="0" presStyleCnt="4">
        <dgm:presLayoutVars>
          <dgm:chMax val="4"/>
        </dgm:presLayoutVars>
      </dgm:prSet>
      <dgm:spPr/>
    </dgm:pt>
    <dgm:pt modelId="{BAC73DA5-62FB-0B4F-BB7A-A0E0E1DB7E49}" type="pres">
      <dgm:prSet presAssocID="{B04A1801-8B40-2B47-97A7-9B09F9139C21}" presName="parent2" presStyleLbl="alignAccFollowNode1" presStyleIdx="1" presStyleCnt="4">
        <dgm:presLayoutVars>
          <dgm:chMax val="4"/>
        </dgm:presLayoutVars>
      </dgm:prSet>
      <dgm:spPr/>
    </dgm:pt>
    <dgm:pt modelId="{1C821A20-594D-FC4C-9D23-8CC1DFFA5CBC}" type="pres">
      <dgm:prSet presAssocID="{B04A1801-8B40-2B47-97A7-9B09F9139C21}" presName="childrenComposite" presStyleCnt="0"/>
      <dgm:spPr/>
    </dgm:pt>
    <dgm:pt modelId="{ABA35CD0-3250-8747-8698-A20DBD73CD60}" type="pres">
      <dgm:prSet presAssocID="{B04A1801-8B40-2B47-97A7-9B09F9139C21}" presName="dummyMaxCanvas_ChildArea" presStyleCnt="0"/>
      <dgm:spPr/>
    </dgm:pt>
    <dgm:pt modelId="{B76343E9-23E0-B54B-B0D1-24096E55BFB0}" type="pres">
      <dgm:prSet presAssocID="{B04A1801-8B40-2B47-97A7-9B09F9139C21}" presName="fulcrum" presStyleLbl="alignAccFollowNode1" presStyleIdx="2" presStyleCnt="4"/>
      <dgm:spPr/>
    </dgm:pt>
    <dgm:pt modelId="{1830A704-32ED-7743-BBBA-602148C2144E}" type="pres">
      <dgm:prSet presAssocID="{B04A1801-8B40-2B47-97A7-9B09F9139C21}" presName="balance_22" presStyleLbl="alignAccFollowNode1" presStyleIdx="3" presStyleCnt="4">
        <dgm:presLayoutVars>
          <dgm:bulletEnabled val="1"/>
        </dgm:presLayoutVars>
      </dgm:prSet>
      <dgm:spPr/>
    </dgm:pt>
    <dgm:pt modelId="{12D82351-9E79-1248-B24E-89048BD5961C}" type="pres">
      <dgm:prSet presAssocID="{B04A1801-8B40-2B47-97A7-9B09F9139C21}" presName="right_22_1" presStyleLbl="node1" presStyleIdx="0" presStyleCnt="4">
        <dgm:presLayoutVars>
          <dgm:bulletEnabled val="1"/>
        </dgm:presLayoutVars>
      </dgm:prSet>
      <dgm:spPr/>
    </dgm:pt>
    <dgm:pt modelId="{13F728D2-910C-E64D-8ACE-93938ED29C75}" type="pres">
      <dgm:prSet presAssocID="{B04A1801-8B40-2B47-97A7-9B09F9139C21}" presName="right_22_2" presStyleLbl="node1" presStyleIdx="1" presStyleCnt="4">
        <dgm:presLayoutVars>
          <dgm:bulletEnabled val="1"/>
        </dgm:presLayoutVars>
      </dgm:prSet>
      <dgm:spPr/>
    </dgm:pt>
    <dgm:pt modelId="{7DD3EF8F-C109-C947-947F-21D6E0A90BD7}" type="pres">
      <dgm:prSet presAssocID="{B04A1801-8B40-2B47-97A7-9B09F9139C21}" presName="left_22_1" presStyleLbl="node1" presStyleIdx="2" presStyleCnt="4">
        <dgm:presLayoutVars>
          <dgm:bulletEnabled val="1"/>
        </dgm:presLayoutVars>
      </dgm:prSet>
      <dgm:spPr/>
    </dgm:pt>
    <dgm:pt modelId="{4757A80A-2DAA-E64A-8A06-289581843F73}" type="pres">
      <dgm:prSet presAssocID="{B04A1801-8B40-2B47-97A7-9B09F9139C21}" presName="left_22_2" presStyleLbl="node1" presStyleIdx="3" presStyleCnt="4">
        <dgm:presLayoutVars>
          <dgm:bulletEnabled val="1"/>
        </dgm:presLayoutVars>
      </dgm:prSet>
      <dgm:spPr/>
    </dgm:pt>
  </dgm:ptLst>
  <dgm:cxnLst>
    <dgm:cxn modelId="{70DB7917-21B9-7741-8146-C13400FDE54A}" srcId="{C21ABF73-E0FA-D440-B821-6A907154C369}" destId="{5181FD1F-A59D-014E-96B1-0143AC0972DD}" srcOrd="1" destOrd="0" parTransId="{9E00C9E5-BEAC-7840-A8D2-C83877EA7F73}" sibTransId="{12953928-9E44-C545-A555-1C315BEF0337}"/>
    <dgm:cxn modelId="{517B5B4A-C254-C042-9EFA-4703CE213BCF}" type="presOf" srcId="{63759295-8C28-E543-9599-E880880066C8}" destId="{B7B123B8-6469-8B42-AFA2-43F949F8AD2B}" srcOrd="0" destOrd="0" presId="urn:microsoft.com/office/officeart/2005/8/layout/balance1"/>
    <dgm:cxn modelId="{EF2A6C61-545F-7A4E-884D-2FC3AE137DFC}" srcId="{B04A1801-8B40-2B47-97A7-9B09F9139C21}" destId="{C21ABF73-E0FA-D440-B821-6A907154C369}" srcOrd="1" destOrd="0" parTransId="{2BD721F9-7B96-4249-9473-60A2FEA3B5A7}" sibTransId="{6E8B036C-F649-DD4A-A9EE-33DA74E9FBD0}"/>
    <dgm:cxn modelId="{A1A2C36A-4188-424C-8EDC-FF398CDDC185}" type="presOf" srcId="{C21ABF73-E0FA-D440-B821-6A907154C369}" destId="{BAC73DA5-62FB-0B4F-BB7A-A0E0E1DB7E49}" srcOrd="0" destOrd="0" presId="urn:microsoft.com/office/officeart/2005/8/layout/balance1"/>
    <dgm:cxn modelId="{F139C28C-6946-A54F-AD95-4F8094B8A8F4}" type="presOf" srcId="{5181FD1F-A59D-014E-96B1-0143AC0972DD}" destId="{13F728D2-910C-E64D-8ACE-93938ED29C75}" srcOrd="0" destOrd="0" presId="urn:microsoft.com/office/officeart/2005/8/layout/balance1"/>
    <dgm:cxn modelId="{FF2DBE97-9570-FE41-8BCE-C783D9585324}" type="presOf" srcId="{B04A1801-8B40-2B47-97A7-9B09F9139C21}" destId="{919F0E64-BD27-654B-ADA8-75A1F446B24F}" srcOrd="0" destOrd="0" presId="urn:microsoft.com/office/officeart/2005/8/layout/balance1"/>
    <dgm:cxn modelId="{5D03AEAB-050E-3B4D-92F0-50BE0B36C8DD}" srcId="{B04A1801-8B40-2B47-97A7-9B09F9139C21}" destId="{63759295-8C28-E543-9599-E880880066C8}" srcOrd="0" destOrd="0" parTransId="{A6A42AAD-16B1-EE43-A087-C984F64DC33A}" sibTransId="{31250FAD-C5CF-3344-B1BF-2E1AA62140A6}"/>
    <dgm:cxn modelId="{590CC6C0-A6C6-BA45-A73C-47BBCFF092A5}" srcId="{63759295-8C28-E543-9599-E880880066C8}" destId="{C4BA1654-AF0B-2044-BBDF-486897DDEF19}" srcOrd="1" destOrd="0" parTransId="{D874FEE5-88DA-164D-8BD5-E176EB5A8524}" sibTransId="{581A938E-953A-C444-92B3-FDA2FC548D2D}"/>
    <dgm:cxn modelId="{F1A940C4-1760-614B-A901-23C29EC4A7F7}" srcId="{63759295-8C28-E543-9599-E880880066C8}" destId="{417F3E73-42F3-1347-9102-1953B09EF7A1}" srcOrd="0" destOrd="0" parTransId="{3F11433C-BAAB-8D42-A82E-43106A4D2168}" sibTransId="{5361072D-5C30-B145-81E3-9A8A2EDEF267}"/>
    <dgm:cxn modelId="{77C3AADE-E2B2-3746-BC44-7335FC14DE8A}" type="presOf" srcId="{E431ECF8-FF30-D24D-86A2-35AB643352C0}" destId="{12D82351-9E79-1248-B24E-89048BD5961C}" srcOrd="0" destOrd="0" presId="urn:microsoft.com/office/officeart/2005/8/layout/balance1"/>
    <dgm:cxn modelId="{4B83C7E9-57E0-5948-A126-00E9CFD663A1}" type="presOf" srcId="{C4BA1654-AF0B-2044-BBDF-486897DDEF19}" destId="{4757A80A-2DAA-E64A-8A06-289581843F73}" srcOrd="0" destOrd="0" presId="urn:microsoft.com/office/officeart/2005/8/layout/balance1"/>
    <dgm:cxn modelId="{7CBB3AF7-C65E-5348-8275-62F81BCC899F}" type="presOf" srcId="{417F3E73-42F3-1347-9102-1953B09EF7A1}" destId="{7DD3EF8F-C109-C947-947F-21D6E0A90BD7}" srcOrd="0" destOrd="0" presId="urn:microsoft.com/office/officeart/2005/8/layout/balance1"/>
    <dgm:cxn modelId="{C5C3C6FD-D5FD-CE44-BBC5-A714714C3F0B}" srcId="{C21ABF73-E0FA-D440-B821-6A907154C369}" destId="{E431ECF8-FF30-D24D-86A2-35AB643352C0}" srcOrd="0" destOrd="0" parTransId="{1A857D3D-9AA6-814A-ABB4-806139C577C6}" sibTransId="{4E2A76BB-C156-DC4D-BB32-26B058177AE6}"/>
    <dgm:cxn modelId="{BD56373A-2510-0541-9B0D-1A70BBCAA65A}" type="presParOf" srcId="{919F0E64-BD27-654B-ADA8-75A1F446B24F}" destId="{5F388166-1063-9A46-BBCB-40E6BBD25C43}" srcOrd="0" destOrd="0" presId="urn:microsoft.com/office/officeart/2005/8/layout/balance1"/>
    <dgm:cxn modelId="{313D26CA-C7D9-7245-8B56-89EE364A6AD5}" type="presParOf" srcId="{919F0E64-BD27-654B-ADA8-75A1F446B24F}" destId="{A0006229-060E-6C47-8E9A-4EE0ADA56AA9}" srcOrd="1" destOrd="0" presId="urn:microsoft.com/office/officeart/2005/8/layout/balance1"/>
    <dgm:cxn modelId="{24E0C400-CD3F-F240-B0D6-2F0ECA021A21}" type="presParOf" srcId="{A0006229-060E-6C47-8E9A-4EE0ADA56AA9}" destId="{B7B123B8-6469-8B42-AFA2-43F949F8AD2B}" srcOrd="0" destOrd="0" presId="urn:microsoft.com/office/officeart/2005/8/layout/balance1"/>
    <dgm:cxn modelId="{6EF2849C-D2DD-F642-AF15-2BC9D453565D}" type="presParOf" srcId="{A0006229-060E-6C47-8E9A-4EE0ADA56AA9}" destId="{BAC73DA5-62FB-0B4F-BB7A-A0E0E1DB7E49}" srcOrd="1" destOrd="0" presId="urn:microsoft.com/office/officeart/2005/8/layout/balance1"/>
    <dgm:cxn modelId="{DA551D3D-33EC-9E40-BD79-4111444BC842}" type="presParOf" srcId="{919F0E64-BD27-654B-ADA8-75A1F446B24F}" destId="{1C821A20-594D-FC4C-9D23-8CC1DFFA5CBC}" srcOrd="2" destOrd="0" presId="urn:microsoft.com/office/officeart/2005/8/layout/balance1"/>
    <dgm:cxn modelId="{F0A2BFCC-DE6B-884A-A7BF-AD63625D7837}" type="presParOf" srcId="{1C821A20-594D-FC4C-9D23-8CC1DFFA5CBC}" destId="{ABA35CD0-3250-8747-8698-A20DBD73CD60}" srcOrd="0" destOrd="0" presId="urn:microsoft.com/office/officeart/2005/8/layout/balance1"/>
    <dgm:cxn modelId="{90D98C73-5E34-2349-BB05-81B1429CA32E}" type="presParOf" srcId="{1C821A20-594D-FC4C-9D23-8CC1DFFA5CBC}" destId="{B76343E9-23E0-B54B-B0D1-24096E55BFB0}" srcOrd="1" destOrd="0" presId="urn:microsoft.com/office/officeart/2005/8/layout/balance1"/>
    <dgm:cxn modelId="{110326B9-5B96-EC4C-982C-61102721B1D5}" type="presParOf" srcId="{1C821A20-594D-FC4C-9D23-8CC1DFFA5CBC}" destId="{1830A704-32ED-7743-BBBA-602148C2144E}" srcOrd="2" destOrd="0" presId="urn:microsoft.com/office/officeart/2005/8/layout/balance1"/>
    <dgm:cxn modelId="{2FB868FC-199D-DE4D-858C-0D6004C15881}" type="presParOf" srcId="{1C821A20-594D-FC4C-9D23-8CC1DFFA5CBC}" destId="{12D82351-9E79-1248-B24E-89048BD5961C}" srcOrd="3" destOrd="0" presId="urn:microsoft.com/office/officeart/2005/8/layout/balance1"/>
    <dgm:cxn modelId="{A9477987-BA9B-5041-8606-AA85C0D461B3}" type="presParOf" srcId="{1C821A20-594D-FC4C-9D23-8CC1DFFA5CBC}" destId="{13F728D2-910C-E64D-8ACE-93938ED29C75}" srcOrd="4" destOrd="0" presId="urn:microsoft.com/office/officeart/2005/8/layout/balance1"/>
    <dgm:cxn modelId="{EC4908DB-5DDF-8F42-B137-9C5117C14B35}" type="presParOf" srcId="{1C821A20-594D-FC4C-9D23-8CC1DFFA5CBC}" destId="{7DD3EF8F-C109-C947-947F-21D6E0A90BD7}" srcOrd="5" destOrd="0" presId="urn:microsoft.com/office/officeart/2005/8/layout/balance1"/>
    <dgm:cxn modelId="{CC871A8B-0425-CB4B-BD25-ADF020FED651}" type="presParOf" srcId="{1C821A20-594D-FC4C-9D23-8CC1DFFA5CBC}" destId="{4757A80A-2DAA-E64A-8A06-289581843F7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123B8-6469-8B42-AFA2-43F949F8AD2B}">
      <dsp:nvSpPr>
        <dsp:cNvPr id="0" name=""/>
        <dsp:cNvSpPr/>
      </dsp:nvSpPr>
      <dsp:spPr>
        <a:xfrm>
          <a:off x="1521880" y="0"/>
          <a:ext cx="1682431" cy="93468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Police système Courant"/>
            <a:buNone/>
          </a:pPr>
          <a:r>
            <a:rPr lang="fr-FR" sz="2000" kern="1200" dirty="0">
              <a:solidFill>
                <a:schemeClr val="bg1"/>
              </a:solidFill>
            </a:rPr>
            <a:t>Bilan </a:t>
          </a:r>
          <a:r>
            <a:rPr lang="fr-FR" sz="2000" kern="1200" dirty="0" err="1">
              <a:solidFill>
                <a:schemeClr val="bg1"/>
              </a:solidFill>
            </a:rPr>
            <a:t>pré-opératoire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1549256" y="27376"/>
        <a:ext cx="1627679" cy="879932"/>
      </dsp:txXfrm>
    </dsp:sp>
    <dsp:sp modelId="{BAC73DA5-62FB-0B4F-BB7A-A0E0E1DB7E49}">
      <dsp:nvSpPr>
        <dsp:cNvPr id="0" name=""/>
        <dsp:cNvSpPr/>
      </dsp:nvSpPr>
      <dsp:spPr>
        <a:xfrm>
          <a:off x="3952058" y="0"/>
          <a:ext cx="1682431" cy="93468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Police système Courant"/>
            <a:buNone/>
          </a:pPr>
          <a:r>
            <a:rPr lang="fr-FR" sz="2000" kern="1200" dirty="0">
              <a:solidFill>
                <a:schemeClr val="bg1"/>
              </a:solidFill>
            </a:rPr>
            <a:t>Accessibilité</a:t>
          </a:r>
        </a:p>
      </dsp:txBody>
      <dsp:txXfrm>
        <a:off x="3979434" y="27376"/>
        <a:ext cx="1627679" cy="879932"/>
      </dsp:txXfrm>
    </dsp:sp>
    <dsp:sp modelId="{B76343E9-23E0-B54B-B0D1-24096E55BFB0}">
      <dsp:nvSpPr>
        <dsp:cNvPr id="0" name=""/>
        <dsp:cNvSpPr/>
      </dsp:nvSpPr>
      <dsp:spPr>
        <a:xfrm>
          <a:off x="3227678" y="3972407"/>
          <a:ext cx="701013" cy="701013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30A704-32ED-7743-BBBA-602148C2144E}">
      <dsp:nvSpPr>
        <dsp:cNvPr id="0" name=""/>
        <dsp:cNvSpPr/>
      </dsp:nvSpPr>
      <dsp:spPr>
        <a:xfrm>
          <a:off x="1475145" y="3678916"/>
          <a:ext cx="4206078" cy="28414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D82351-9E79-1248-B24E-89048BD5961C}">
      <dsp:nvSpPr>
        <dsp:cNvPr id="0" name=""/>
        <dsp:cNvSpPr/>
      </dsp:nvSpPr>
      <dsp:spPr>
        <a:xfrm>
          <a:off x="3952058" y="2448872"/>
          <a:ext cx="1682431" cy="1196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Police système Courant"/>
            <a:buNone/>
          </a:pPr>
          <a:r>
            <a:rPr lang="fr-FR" sz="1800" kern="1200" dirty="0">
              <a:solidFill>
                <a:schemeClr val="bg1"/>
              </a:solidFill>
            </a:rPr>
            <a:t>Escalade thérapeutique ?</a:t>
          </a:r>
          <a:endParaRPr lang="fr-FR" sz="1800" kern="1200" dirty="0"/>
        </a:p>
      </dsp:txBody>
      <dsp:txXfrm>
        <a:off x="4010461" y="2507275"/>
        <a:ext cx="1565625" cy="1079589"/>
      </dsp:txXfrm>
    </dsp:sp>
    <dsp:sp modelId="{13F728D2-910C-E64D-8ACE-93938ED29C75}">
      <dsp:nvSpPr>
        <dsp:cNvPr id="0" name=""/>
        <dsp:cNvSpPr/>
      </dsp:nvSpPr>
      <dsp:spPr>
        <a:xfrm>
          <a:off x="3952058" y="1196395"/>
          <a:ext cx="1682431" cy="1196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Police système Courant"/>
            <a:buNone/>
          </a:pPr>
          <a:r>
            <a:rPr lang="fr-FR" sz="1800" kern="1200" dirty="0">
              <a:solidFill>
                <a:schemeClr val="bg1"/>
              </a:solidFill>
            </a:rPr>
            <a:t>Statut du CLP évaluable en TDM</a:t>
          </a:r>
          <a:endParaRPr lang="fr-FR" sz="1800" kern="1200" dirty="0"/>
        </a:p>
      </dsp:txBody>
      <dsp:txXfrm>
        <a:off x="4010461" y="1254798"/>
        <a:ext cx="1565625" cy="1079589"/>
      </dsp:txXfrm>
    </dsp:sp>
    <dsp:sp modelId="{7DD3EF8F-C109-C947-947F-21D6E0A90BD7}">
      <dsp:nvSpPr>
        <dsp:cNvPr id="0" name=""/>
        <dsp:cNvSpPr/>
      </dsp:nvSpPr>
      <dsp:spPr>
        <a:xfrm>
          <a:off x="1521880" y="2448872"/>
          <a:ext cx="1682431" cy="1196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Police système Courant"/>
            <a:buNone/>
          </a:pPr>
          <a:r>
            <a:rPr lang="fr-FR" sz="1800" kern="1200" dirty="0">
              <a:solidFill>
                <a:schemeClr val="bg1"/>
              </a:solidFill>
            </a:rPr>
            <a:t>Lésions disco-ligamentaires </a:t>
          </a:r>
          <a:endParaRPr lang="fr-FR" sz="1800" kern="1200" dirty="0"/>
        </a:p>
      </dsp:txBody>
      <dsp:txXfrm>
        <a:off x="1580283" y="2507275"/>
        <a:ext cx="1565625" cy="1079589"/>
      </dsp:txXfrm>
    </dsp:sp>
    <dsp:sp modelId="{4757A80A-2DAA-E64A-8A06-289581843F73}">
      <dsp:nvSpPr>
        <dsp:cNvPr id="0" name=""/>
        <dsp:cNvSpPr/>
      </dsp:nvSpPr>
      <dsp:spPr>
        <a:xfrm>
          <a:off x="1521880" y="1196395"/>
          <a:ext cx="1682431" cy="1196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>
              <a:solidFill>
                <a:schemeClr val="bg1"/>
              </a:solidFill>
            </a:rPr>
            <a:t>Fractures occultes </a:t>
          </a:r>
          <a:endParaRPr lang="fr-FR" sz="1800" kern="1200" dirty="0"/>
        </a:p>
      </dsp:txBody>
      <dsp:txXfrm>
        <a:off x="1580283" y="1254798"/>
        <a:ext cx="1565625" cy="10795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65E8D-E0AF-C84A-8B6E-5E320A05E66C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4C420-1E34-5A44-8CEA-2925AA8CF6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863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8DB119-6F72-28B4-9482-6663BFEB5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DCF6906-6244-D24E-217F-DEF0BDDF47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A0B5F4-12B9-A5FD-5D59-7FA30B2C2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D200E5-96D8-2B2F-F7DB-CFB24085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B58C10-57EA-9B14-39A5-73C171E0F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122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6C092C-91A7-4FB6-6C46-5A144CFB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EF867D-CBC8-9B9E-6751-B89A1E47F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F413BE-F885-0D44-AE8C-AC2D90441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FA0FA0-D80A-DD1F-7643-9FE474035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22EFC7-B364-86ED-946B-44567E80E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78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142DA7-7069-D365-AF5C-E048CE4E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813249-5BA9-7346-3F00-38A16C8E1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B2C9D4-69AA-D35B-F709-7613DD5D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3182E9-3739-2FF9-7CCF-75913B696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0FE82C-87E2-3BE7-D5B1-DE4BB7F08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0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0B84A9-BCAD-0FFD-C884-CF219875D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3A16A2-B125-1715-1448-E59D18AA7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24BFD5-FF31-A1D0-2BD6-96CE2DFE4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A04B13-3BCD-8A0B-77D2-E13FCD35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DB6952-2625-9D9A-C6A0-E3D52E47C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724156-4D81-5237-57B7-502A38C6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7326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3F8AB8-91D0-797A-31F8-4B32BAC8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1AB586-93C4-2C62-A72F-4FE9A18B2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3305DA6-4F99-A6DA-D880-2BF04429D3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B529A6-6E4A-F837-0AA9-BCB047935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950870-90E9-F4C7-3CFF-DBF4BABF71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CDFADC-4001-F230-A781-F244BA161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B797077-66DC-AD74-BC4F-F64298C6F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ED790E7-1341-7B87-ADFF-87CB901A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95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445B0-8BF4-24FB-ACAF-A28FE85CF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EE6116E-0CAF-4248-9B14-2D35F7A0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888CB0-E41C-FBCA-AC88-12E1A92B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6E53CD-B890-E976-79D2-17995D66E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310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657C932-4334-4313-7E31-B1DD8E719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EAAA960-56E9-989C-1DF6-CD32E8351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ECF18A-11E1-EA87-5F48-AD646129E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60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BBB7E-36C4-6829-3417-528708DD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3673AB-2519-ABA6-6C6E-697652982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864635-333D-89D0-D780-B8F3C01ED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0BE52A-D04B-AEB8-D94F-B88A465C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8A1708-9658-8C7B-61D1-6937139B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D0061E-928E-CC0B-5124-2AAE785BF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23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67568-5E98-0D7A-1196-ED1ABC78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FE78E7D-4444-E22F-A0B3-6C2CAC7B7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BFE5DB-727B-4705-A419-F87CD4C1B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E8B7DD-22B9-77BD-E967-D3BFEAB29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C77484-2197-64F4-1606-5B5ECF9FD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E087A81-46BA-D958-85E1-F1CC26AA7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981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67B169-1D87-3E88-3A31-27C47A5B8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8FF524-97C1-3594-4FA8-1D170F508A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4E55F12-5EAC-3B6D-FA10-954AC73F1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0E33B2-0B8D-B5D5-E4EC-970D243B2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527C55-5641-8971-6C2D-FBE1813B9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36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DF92C60-D6B6-25A3-BDA2-5A664A8D32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45A9657-8EF0-49D7-BBE8-9677F2A9E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1C3FF0-4F16-158C-CFCC-AD3A3B7C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84BF7A-6208-9ED1-21B9-110AA40F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B20C38-09A5-4BCC-5A52-DE1161CE2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31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F0EB726-E51D-8048-E36A-40AC80B58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FEDA68-95D3-86F9-BF78-19ED0432B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1BA7E6-F219-535D-7FC8-00080BA1C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C6635B-B17D-D04E-B32A-9322E909F7BD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0EFEDB-345C-2252-DDB7-3150487A56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D48FDD-F8A9-BA2B-98CF-077B4034E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2E4ECF-709D-A648-A019-E45D286E9F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14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file:////Users/jbq/Library/Group%20Containers/UBF8T346G9.ms/WebArchiveCopyPasteTempFiles/com.microsoft.Word/cidimage002.png@01DC41D9.B64472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tx1"/>
            </a:gs>
            <a:gs pos="100000">
              <a:schemeClr val="tx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BA5F35-C3E5-1628-8124-303607DAA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254132-0783-4941-3785-F9DB19A98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912" y="1829074"/>
            <a:ext cx="6120384" cy="479207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600" dirty="0">
                <a:solidFill>
                  <a:schemeClr val="bg1"/>
                </a:solidFill>
              </a:rPr>
              <a:t> Examen de </a:t>
            </a:r>
            <a:r>
              <a:rPr lang="fr-FR" sz="2600" b="1" dirty="0">
                <a:solidFill>
                  <a:schemeClr val="accent2"/>
                </a:solidFill>
              </a:rPr>
              <a:t>deuxième intention </a:t>
            </a:r>
            <a:r>
              <a:rPr lang="fr-FR" sz="2600" dirty="0">
                <a:solidFill>
                  <a:schemeClr val="bg1"/>
                </a:solidFill>
              </a:rPr>
              <a:t>après le scanner, si examen neurologique anormal (American </a:t>
            </a:r>
            <a:r>
              <a:rPr lang="fr-FR" sz="2600" dirty="0" err="1">
                <a:solidFill>
                  <a:schemeClr val="bg1"/>
                </a:solidFill>
              </a:rPr>
              <a:t>College</a:t>
            </a:r>
            <a:r>
              <a:rPr lang="fr-FR" sz="2600" dirty="0">
                <a:solidFill>
                  <a:schemeClr val="bg1"/>
                </a:solidFill>
              </a:rPr>
              <a:t> of </a:t>
            </a:r>
            <a:r>
              <a:rPr lang="fr-FR" sz="2600" dirty="0" err="1">
                <a:solidFill>
                  <a:schemeClr val="bg1"/>
                </a:solidFill>
              </a:rPr>
              <a:t>Radiology</a:t>
            </a:r>
            <a:r>
              <a:rPr lang="fr-FR" sz="2600" dirty="0">
                <a:solidFill>
                  <a:schemeClr val="bg1"/>
                </a:solidFill>
              </a:rPr>
              <a:t>, 2018)</a:t>
            </a:r>
          </a:p>
          <a:p>
            <a:pPr marL="0" indent="0" algn="just">
              <a:buNone/>
            </a:pPr>
            <a:endParaRPr lang="fr-FR" sz="2600" dirty="0">
              <a:solidFill>
                <a:schemeClr val="bg1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fr-FR" sz="2600" dirty="0">
                <a:solidFill>
                  <a:schemeClr val="bg1"/>
                </a:solidFill>
              </a:rPr>
              <a:t> Elargissement des recommandations </a:t>
            </a:r>
            <a:r>
              <a:rPr lang="fr-FR" sz="2600" b="1" dirty="0">
                <a:solidFill>
                  <a:schemeClr val="accent2"/>
                </a:solidFill>
              </a:rPr>
              <a:t>non-consensuel </a:t>
            </a:r>
          </a:p>
          <a:p>
            <a:pPr algn="just">
              <a:buFont typeface="Wingdings" pitchFamily="2" charset="2"/>
              <a:buChar char="v"/>
            </a:pPr>
            <a:endParaRPr lang="fr-FR" sz="2400" b="1" dirty="0">
              <a:solidFill>
                <a:schemeClr val="accent2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600" dirty="0">
                <a:solidFill>
                  <a:schemeClr val="bg1"/>
                </a:solidFill>
              </a:rPr>
              <a:t>Protocole : </a:t>
            </a:r>
          </a:p>
          <a:p>
            <a:pPr lvl="1" algn="just">
              <a:buFontTx/>
              <a:buChar char="-"/>
            </a:pPr>
            <a:r>
              <a:rPr lang="fr-FR" sz="1800" dirty="0">
                <a:solidFill>
                  <a:schemeClr val="bg1"/>
                </a:solidFill>
              </a:rPr>
              <a:t>Sagittale STIR rachis entier</a:t>
            </a:r>
          </a:p>
          <a:p>
            <a:pPr lvl="1" algn="just">
              <a:buFontTx/>
              <a:buChar char="-"/>
            </a:pPr>
            <a:r>
              <a:rPr lang="fr-FR" sz="1800" dirty="0">
                <a:solidFill>
                  <a:schemeClr val="bg1"/>
                </a:solidFill>
              </a:rPr>
              <a:t>Sagittale T1 </a:t>
            </a:r>
          </a:p>
          <a:p>
            <a:pPr lvl="1" algn="just">
              <a:buFontTx/>
              <a:buChar char="-"/>
            </a:pPr>
            <a:r>
              <a:rPr lang="fr-FR" sz="1800" dirty="0">
                <a:solidFill>
                  <a:schemeClr val="bg1"/>
                </a:solidFill>
              </a:rPr>
              <a:t>Axiale 3D T2 </a:t>
            </a:r>
          </a:p>
          <a:p>
            <a:pPr lvl="1" algn="just">
              <a:buFontTx/>
              <a:buChar char="-"/>
            </a:pPr>
            <a:r>
              <a:rPr lang="fr-FR" sz="1800" dirty="0">
                <a:solidFill>
                  <a:schemeClr val="bg1"/>
                </a:solidFill>
              </a:rPr>
              <a:t>+/- Axiale T2*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514438-5FDD-C4F0-78DC-31A0404D2E37}"/>
              </a:ext>
            </a:extLst>
          </p:cNvPr>
          <p:cNvSpPr txBox="1"/>
          <p:nvPr/>
        </p:nvSpPr>
        <p:spPr>
          <a:xfrm>
            <a:off x="548640" y="244944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Introduction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1714C01-C65E-D560-2F10-E2F04446A351}"/>
              </a:ext>
            </a:extLst>
          </p:cNvPr>
          <p:cNvSpPr txBox="1"/>
          <p:nvPr/>
        </p:nvSpPr>
        <p:spPr>
          <a:xfrm>
            <a:off x="2990730" y="244938"/>
            <a:ext cx="153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Méthodes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AEBF16-682E-497E-A996-DDD35F69FA7F}"/>
              </a:ext>
            </a:extLst>
          </p:cNvPr>
          <p:cNvSpPr txBox="1"/>
          <p:nvPr/>
        </p:nvSpPr>
        <p:spPr>
          <a:xfrm>
            <a:off x="5174566" y="244937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Résultats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549B34E-F85E-1BB3-A622-4F9F1838E04B}"/>
              </a:ext>
            </a:extLst>
          </p:cNvPr>
          <p:cNvSpPr txBox="1"/>
          <p:nvPr/>
        </p:nvSpPr>
        <p:spPr>
          <a:xfrm>
            <a:off x="7416366" y="244939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Discussion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60308AF-EB2D-9ED5-7776-3008E9D0C3E3}"/>
              </a:ext>
            </a:extLst>
          </p:cNvPr>
          <p:cNvSpPr txBox="1"/>
          <p:nvPr/>
        </p:nvSpPr>
        <p:spPr>
          <a:xfrm>
            <a:off x="9705608" y="244938"/>
            <a:ext cx="188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Conclusion</a:t>
            </a:r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980341AF-9F01-3D13-CA4B-DA6E550ADF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166743"/>
              </p:ext>
            </p:extLst>
          </p:nvPr>
        </p:nvGraphicFramePr>
        <p:xfrm>
          <a:off x="5681049" y="1947280"/>
          <a:ext cx="7156370" cy="4673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FA32531-EDC8-8A89-98EF-6845C76A7BDF}"/>
              </a:ext>
            </a:extLst>
          </p:cNvPr>
          <p:cNvSpPr txBox="1"/>
          <p:nvPr/>
        </p:nvSpPr>
        <p:spPr>
          <a:xfrm>
            <a:off x="7747092" y="5969908"/>
            <a:ext cx="4860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00B050"/>
                </a:solidFill>
              </a:rPr>
              <a:t>+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CE40AA6-F90B-FF8F-EFDE-0AA85CE30D14}"/>
              </a:ext>
            </a:extLst>
          </p:cNvPr>
          <p:cNvSpPr txBox="1"/>
          <p:nvPr/>
        </p:nvSpPr>
        <p:spPr>
          <a:xfrm>
            <a:off x="10457836" y="5969908"/>
            <a:ext cx="3770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AB2D223-F5F8-DFF2-49D4-5D551E626545}"/>
              </a:ext>
            </a:extLst>
          </p:cNvPr>
          <p:cNvSpPr txBox="1"/>
          <p:nvPr/>
        </p:nvSpPr>
        <p:spPr>
          <a:xfrm>
            <a:off x="281108" y="993171"/>
            <a:ext cx="116297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Place de l’IRM diagnostic dans les traumatismes du rachis dorso-lombaire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17518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tx1"/>
            </a:gs>
            <a:gs pos="100000">
              <a:schemeClr val="tx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6A5D09-76BA-EF74-F088-9E0639330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78AE82-A12C-CE9B-33A3-412847457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09" y="1646556"/>
            <a:ext cx="10957214" cy="523221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>Changement de prise en charge thérapeutique après l’IRM</a:t>
            </a: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AEABE39-A57F-5FE9-CD33-598473735577}"/>
              </a:ext>
            </a:extLst>
          </p:cNvPr>
          <p:cNvSpPr txBox="1"/>
          <p:nvPr/>
        </p:nvSpPr>
        <p:spPr>
          <a:xfrm>
            <a:off x="548640" y="244944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15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Introduction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DAF6547-0D19-71E8-A283-296941A5CC91}"/>
              </a:ext>
            </a:extLst>
          </p:cNvPr>
          <p:cNvSpPr txBox="1"/>
          <p:nvPr/>
        </p:nvSpPr>
        <p:spPr>
          <a:xfrm>
            <a:off x="2990730" y="244938"/>
            <a:ext cx="153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Méthodes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D94B15-4869-5E5A-397C-5A2571D6F37D}"/>
              </a:ext>
            </a:extLst>
          </p:cNvPr>
          <p:cNvSpPr txBox="1"/>
          <p:nvPr/>
        </p:nvSpPr>
        <p:spPr>
          <a:xfrm>
            <a:off x="5174565" y="247003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Résultats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D65D4B-5DE7-74D6-C17A-8597E20B3D5B}"/>
              </a:ext>
            </a:extLst>
          </p:cNvPr>
          <p:cNvSpPr txBox="1"/>
          <p:nvPr/>
        </p:nvSpPr>
        <p:spPr>
          <a:xfrm>
            <a:off x="7416366" y="244939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>
                <a:solidFill>
                  <a:prstClr val="white">
                    <a:alpha val="49741"/>
                  </a:prstClr>
                </a:solidFill>
                <a:latin typeface="Aptos" panose="02110004020202020204"/>
              </a:rPr>
              <a:t>Discussion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9741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DE3E7F-EC61-C887-D041-B66E963C1A94}"/>
              </a:ext>
            </a:extLst>
          </p:cNvPr>
          <p:cNvSpPr txBox="1"/>
          <p:nvPr/>
        </p:nvSpPr>
        <p:spPr>
          <a:xfrm>
            <a:off x="9705608" y="244938"/>
            <a:ext cx="188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Conclusion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70FC204-A219-A405-5296-1026822AA31C}"/>
              </a:ext>
            </a:extLst>
          </p:cNvPr>
          <p:cNvSpPr txBox="1"/>
          <p:nvPr/>
        </p:nvSpPr>
        <p:spPr>
          <a:xfrm>
            <a:off x="1060199" y="2542749"/>
            <a:ext cx="229037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Conservateur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antalgiques, 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corset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3C4B25-6A4F-A8A7-294E-C9090F656F2E}"/>
              </a:ext>
            </a:extLst>
          </p:cNvPr>
          <p:cNvSpPr txBox="1"/>
          <p:nvPr/>
        </p:nvSpPr>
        <p:spPr>
          <a:xfrm>
            <a:off x="4508644" y="2932669"/>
            <a:ext cx="304250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Mini-invasif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cimentoplastie, 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kyphoplastie, </a:t>
            </a:r>
          </a:p>
          <a:p>
            <a:pPr algn="ctr"/>
            <a:r>
              <a:rPr lang="fr-FR" sz="2400" dirty="0">
                <a:solidFill>
                  <a:schemeClr val="bg1"/>
                </a:solidFill>
              </a:rPr>
              <a:t>fixations percutanées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C4A57F-C249-FF32-03C4-46BAD6E2D68B}"/>
              </a:ext>
            </a:extLst>
          </p:cNvPr>
          <p:cNvSpPr txBox="1"/>
          <p:nvPr/>
        </p:nvSpPr>
        <p:spPr>
          <a:xfrm>
            <a:off x="8523095" y="2564626"/>
            <a:ext cx="1880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Chirurgical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EAC2FA7-71BD-B0FA-041F-DA62551F8F2F}"/>
              </a:ext>
            </a:extLst>
          </p:cNvPr>
          <p:cNvCxnSpPr>
            <a:cxnSpLocks/>
          </p:cNvCxnSpPr>
          <p:nvPr/>
        </p:nvCxnSpPr>
        <p:spPr>
          <a:xfrm flipH="1">
            <a:off x="3536693" y="2542749"/>
            <a:ext cx="1081157" cy="566975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8979C5E-B741-629E-7B8E-29C700E02979}"/>
              </a:ext>
            </a:extLst>
          </p:cNvPr>
          <p:cNvCxnSpPr>
            <a:cxnSpLocks/>
          </p:cNvCxnSpPr>
          <p:nvPr/>
        </p:nvCxnSpPr>
        <p:spPr>
          <a:xfrm>
            <a:off x="6067864" y="2480058"/>
            <a:ext cx="0" cy="466342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63E10D6-C876-99A7-A61F-8448727608EE}"/>
              </a:ext>
            </a:extLst>
          </p:cNvPr>
          <p:cNvCxnSpPr>
            <a:cxnSpLocks/>
          </p:cNvCxnSpPr>
          <p:nvPr/>
        </p:nvCxnSpPr>
        <p:spPr>
          <a:xfrm>
            <a:off x="7551144" y="2542749"/>
            <a:ext cx="868331" cy="283487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D50E0E04-B176-B623-C0AC-3B8F0C4493FE}"/>
              </a:ext>
            </a:extLst>
          </p:cNvPr>
          <p:cNvSpPr txBox="1"/>
          <p:nvPr/>
        </p:nvSpPr>
        <p:spPr>
          <a:xfrm>
            <a:off x="3772524" y="921830"/>
            <a:ext cx="4646951" cy="523220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Critère de jugement primaire  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E104A8BD-C197-AEB9-EDCF-0CC395AC686B}"/>
              </a:ext>
            </a:extLst>
          </p:cNvPr>
          <p:cNvSpPr txBox="1">
            <a:spLocks/>
          </p:cNvSpPr>
          <p:nvPr/>
        </p:nvSpPr>
        <p:spPr>
          <a:xfrm>
            <a:off x="3637975" y="4688224"/>
            <a:ext cx="5410332" cy="523220"/>
          </a:xfrm>
          <a:prstGeom prst="rect">
            <a:avLst/>
          </a:prstGeom>
          <a:ln w="38100">
            <a:solidFill>
              <a:schemeClr val="tx2">
                <a:lumMod val="25000"/>
                <a:lumOff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>
                <a:solidFill>
                  <a:schemeClr val="bg1"/>
                </a:solidFill>
              </a:rPr>
              <a:t>Critères de jugement secondaires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>
              <a:solidFill>
                <a:schemeClr val="bg1"/>
              </a:solidFill>
            </a:endParaRPr>
          </a:p>
          <a:p>
            <a:endParaRPr lang="fr-FR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06D2892-FFF1-B761-DB49-DC6305549062}"/>
              </a:ext>
            </a:extLst>
          </p:cNvPr>
          <p:cNvSpPr txBox="1"/>
          <p:nvPr/>
        </p:nvSpPr>
        <p:spPr>
          <a:xfrm>
            <a:off x="4869001" y="5933395"/>
            <a:ext cx="2569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Lésions du CLP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423A13F-0CE2-191C-B323-BC1D43F4586F}"/>
              </a:ext>
            </a:extLst>
          </p:cNvPr>
          <p:cNvSpPr txBox="1"/>
          <p:nvPr/>
        </p:nvSpPr>
        <p:spPr>
          <a:xfrm>
            <a:off x="8749827" y="5586194"/>
            <a:ext cx="3075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Fractures occultes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59F383F8-D013-A6D9-D463-4E19895B950A}"/>
              </a:ext>
            </a:extLst>
          </p:cNvPr>
          <p:cNvCxnSpPr>
            <a:cxnSpLocks/>
          </p:cNvCxnSpPr>
          <p:nvPr/>
        </p:nvCxnSpPr>
        <p:spPr>
          <a:xfrm flipH="1">
            <a:off x="3987800" y="5400073"/>
            <a:ext cx="979160" cy="327627"/>
          </a:xfrm>
          <a:prstGeom prst="straightConnector1">
            <a:avLst/>
          </a:prstGeom>
          <a:ln w="38100">
            <a:solidFill>
              <a:schemeClr val="tx2">
                <a:lumMod val="25000"/>
                <a:lumOff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CCCB6F3-85DF-B4F3-4A49-1E6F05690F4D}"/>
              </a:ext>
            </a:extLst>
          </p:cNvPr>
          <p:cNvCxnSpPr>
            <a:cxnSpLocks/>
          </p:cNvCxnSpPr>
          <p:nvPr/>
        </p:nvCxnSpPr>
        <p:spPr>
          <a:xfrm>
            <a:off x="6229345" y="5238994"/>
            <a:ext cx="0" cy="694401"/>
          </a:xfrm>
          <a:prstGeom prst="straightConnector1">
            <a:avLst/>
          </a:prstGeom>
          <a:ln w="38100">
            <a:solidFill>
              <a:schemeClr val="tx2">
                <a:lumMod val="25000"/>
                <a:lumOff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F2DE99E0-7688-3172-80A5-099643BA611D}"/>
              </a:ext>
            </a:extLst>
          </p:cNvPr>
          <p:cNvCxnSpPr>
            <a:cxnSpLocks/>
          </p:cNvCxnSpPr>
          <p:nvPr/>
        </p:nvCxnSpPr>
        <p:spPr>
          <a:xfrm>
            <a:off x="7394998" y="5400073"/>
            <a:ext cx="1128097" cy="327627"/>
          </a:xfrm>
          <a:prstGeom prst="straightConnector1">
            <a:avLst/>
          </a:prstGeom>
          <a:ln w="38100">
            <a:solidFill>
              <a:schemeClr val="tx2">
                <a:lumMod val="25000"/>
                <a:lumOff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99F1C2AF-54DA-AB78-180A-B82876DF5D4F}"/>
              </a:ext>
            </a:extLst>
          </p:cNvPr>
          <p:cNvSpPr txBox="1"/>
          <p:nvPr/>
        </p:nvSpPr>
        <p:spPr>
          <a:xfrm>
            <a:off x="331922" y="5617421"/>
            <a:ext cx="37469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Changement 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classificatio</a:t>
            </a:r>
            <a:r>
              <a:rPr lang="fr-FR" sz="2800" dirty="0">
                <a:solidFill>
                  <a:prstClr val="white"/>
                </a:solidFill>
                <a:latin typeface="Aptos" panose="02110004020202020204"/>
              </a:rPr>
              <a:t>n AO </a:t>
            </a:r>
            <a:r>
              <a:rPr lang="fr-FR" sz="2800" dirty="0" err="1">
                <a:solidFill>
                  <a:prstClr val="white"/>
                </a:solidFill>
                <a:latin typeface="Aptos" panose="02110004020202020204"/>
              </a:rPr>
              <a:t>Spine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09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tx1"/>
            </a:gs>
            <a:gs pos="100000">
              <a:schemeClr val="tx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424265-B7FD-374D-C236-79EA3EA6D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756EF90-29CE-431A-63F6-D62EFA2BDB29}"/>
              </a:ext>
            </a:extLst>
          </p:cNvPr>
          <p:cNvSpPr txBox="1"/>
          <p:nvPr/>
        </p:nvSpPr>
        <p:spPr>
          <a:xfrm>
            <a:off x="548640" y="244944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15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Introduction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F0A1C6-1B76-A3A8-96CD-358BBFF09BF5}"/>
              </a:ext>
            </a:extLst>
          </p:cNvPr>
          <p:cNvSpPr txBox="1"/>
          <p:nvPr/>
        </p:nvSpPr>
        <p:spPr>
          <a:xfrm>
            <a:off x="2990730" y="244938"/>
            <a:ext cx="153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93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Méthodes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687E06-ACA2-F92F-8998-69DA3D900A37}"/>
              </a:ext>
            </a:extLst>
          </p:cNvPr>
          <p:cNvSpPr txBox="1"/>
          <p:nvPr/>
        </p:nvSpPr>
        <p:spPr>
          <a:xfrm>
            <a:off x="5174566" y="244938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Résultats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191D196-98F7-2D15-6B7C-A4851819943E}"/>
              </a:ext>
            </a:extLst>
          </p:cNvPr>
          <p:cNvSpPr txBox="1"/>
          <p:nvPr/>
        </p:nvSpPr>
        <p:spPr>
          <a:xfrm>
            <a:off x="7416366" y="244939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Discussion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D25285-5550-6596-70C7-E4DBF18AE476}"/>
              </a:ext>
            </a:extLst>
          </p:cNvPr>
          <p:cNvSpPr txBox="1"/>
          <p:nvPr/>
        </p:nvSpPr>
        <p:spPr>
          <a:xfrm>
            <a:off x="9705608" y="244938"/>
            <a:ext cx="188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Conclusion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0CB109BB-0A4F-090B-BC8A-2174435F1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4202" y="1179770"/>
            <a:ext cx="4603595" cy="4616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>
                <a:solidFill>
                  <a:schemeClr val="bg1"/>
                </a:solidFill>
              </a:rPr>
              <a:t>Critère de jugement primaire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84A50BA-2BDD-5318-080E-34300A3E4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713" y="2233803"/>
            <a:ext cx="6067711" cy="395720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9C749DF-C0F6-633F-A536-36A0EAC8EC4E}"/>
              </a:ext>
            </a:extLst>
          </p:cNvPr>
          <p:cNvSpPr txBox="1"/>
          <p:nvPr/>
        </p:nvSpPr>
        <p:spPr>
          <a:xfrm>
            <a:off x="6366809" y="1904080"/>
            <a:ext cx="578484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</a:rPr>
              <a:t>12% de modification de prise en charge (19 patients; </a:t>
            </a:r>
            <a:r>
              <a:rPr lang="fr-FR" sz="2400" b="1" dirty="0">
                <a:solidFill>
                  <a:schemeClr val="accent2"/>
                </a:solidFill>
              </a:rPr>
              <a:t>p&lt;0,001*</a:t>
            </a:r>
            <a:r>
              <a:rPr lang="fr-FR" sz="2400" b="1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fr-FR" i="1" dirty="0">
                <a:solidFill>
                  <a:schemeClr val="bg1"/>
                </a:solidFill>
              </a:rPr>
              <a:t>*Test de </a:t>
            </a:r>
            <a:r>
              <a:rPr lang="fr-FR" i="1" dirty="0" err="1">
                <a:solidFill>
                  <a:schemeClr val="bg1"/>
                </a:solidFill>
              </a:rPr>
              <a:t>Bowker</a:t>
            </a:r>
            <a:endParaRPr lang="fr-FR" i="1" dirty="0">
              <a:solidFill>
                <a:schemeClr val="bg1"/>
              </a:solidFill>
            </a:endParaRPr>
          </a:p>
          <a:p>
            <a:endParaRPr lang="fr-FR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</a:rPr>
              <a:t>Surtout du</a:t>
            </a:r>
            <a:r>
              <a:rPr lang="fr-FR" sz="2400" b="1" dirty="0">
                <a:solidFill>
                  <a:schemeClr val="accent2"/>
                </a:solidFill>
              </a:rPr>
              <a:t> mini-invasif</a:t>
            </a:r>
            <a:r>
              <a:rPr lang="fr-FR" sz="2400" dirty="0">
                <a:solidFill>
                  <a:schemeClr val="bg1"/>
                </a:solidFill>
              </a:rPr>
              <a:t> </a:t>
            </a:r>
            <a:r>
              <a:rPr lang="fr-FR" sz="2400" dirty="0">
                <a:solidFill>
                  <a:schemeClr val="bg1"/>
                </a:solidFill>
                <a:sym typeface="Wingdings" pitchFamily="2" charset="2"/>
              </a:rPr>
              <a:t>vers l’</a:t>
            </a:r>
            <a:r>
              <a:rPr lang="fr-FR" sz="2400" b="1" dirty="0">
                <a:solidFill>
                  <a:schemeClr val="accent2"/>
                </a:solidFill>
                <a:sym typeface="Wingdings" pitchFamily="2" charset="2"/>
              </a:rPr>
              <a:t>invasif</a:t>
            </a:r>
            <a:r>
              <a:rPr lang="fr-FR" sz="2400" dirty="0">
                <a:solidFill>
                  <a:schemeClr val="bg1"/>
                </a:solidFill>
                <a:sym typeface="Wingdings" pitchFamily="2" charset="2"/>
              </a:rPr>
              <a:t> (15/19)…</a:t>
            </a:r>
          </a:p>
          <a:p>
            <a:pPr marL="342900" indent="-342900">
              <a:buFont typeface="Wingdings" pitchFamily="2" charset="2"/>
              <a:buChar char="v"/>
            </a:pPr>
            <a:endParaRPr lang="fr-FR" sz="2400" dirty="0">
              <a:solidFill>
                <a:schemeClr val="bg1"/>
              </a:solidFill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  <a:sym typeface="Wingdings" pitchFamily="2" charset="2"/>
              </a:rPr>
              <a:t>…pour les </a:t>
            </a:r>
            <a:r>
              <a:rPr lang="fr-FR" sz="2400" b="1" i="1" dirty="0" err="1">
                <a:solidFill>
                  <a:schemeClr val="accent2"/>
                </a:solidFill>
                <a:sym typeface="Wingdings" pitchFamily="2" charset="2"/>
              </a:rPr>
              <a:t>burst</a:t>
            </a:r>
            <a:r>
              <a:rPr lang="fr-FR" sz="2400" dirty="0">
                <a:solidFill>
                  <a:schemeClr val="bg1"/>
                </a:solidFill>
                <a:sym typeface="Wingdings" pitchFamily="2" charset="2"/>
              </a:rPr>
              <a:t> fractures (10/19)</a:t>
            </a:r>
          </a:p>
          <a:p>
            <a:pPr lvl="1"/>
            <a:endParaRPr lang="fr-FR" sz="2400" dirty="0">
              <a:solidFill>
                <a:schemeClr val="bg1"/>
              </a:solidFill>
              <a:sym typeface="Wingdings" pitchFamily="2" charset="2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</a:rPr>
              <a:t> Motifs 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>
                <a:solidFill>
                  <a:schemeClr val="bg1"/>
                </a:solidFill>
              </a:rPr>
              <a:t>Lésions occultes du </a:t>
            </a:r>
            <a:r>
              <a:rPr lang="fr-FR" sz="2000" b="1" dirty="0">
                <a:solidFill>
                  <a:schemeClr val="accent2"/>
                </a:solidFill>
              </a:rPr>
              <a:t>CLP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fr-FR" sz="2000" dirty="0">
                <a:solidFill>
                  <a:schemeClr val="bg1"/>
                </a:solidFill>
              </a:rPr>
              <a:t>Lésions </a:t>
            </a:r>
            <a:r>
              <a:rPr lang="fr-FR" sz="2000" b="1" dirty="0">
                <a:solidFill>
                  <a:schemeClr val="accent2"/>
                </a:solidFill>
              </a:rPr>
              <a:t>médullaire</a:t>
            </a:r>
            <a:r>
              <a:rPr lang="fr-FR" sz="2000" dirty="0">
                <a:solidFill>
                  <a:schemeClr val="bg1"/>
                </a:solidFill>
              </a:rPr>
              <a:t> asymptomatiques et </a:t>
            </a:r>
            <a:r>
              <a:rPr lang="fr-FR" sz="2000" b="1" dirty="0">
                <a:solidFill>
                  <a:schemeClr val="accent2"/>
                </a:solidFill>
              </a:rPr>
              <a:t>hématomes</a:t>
            </a:r>
            <a:r>
              <a:rPr lang="fr-FR" sz="2000" dirty="0">
                <a:solidFill>
                  <a:schemeClr val="bg1"/>
                </a:solidFill>
              </a:rPr>
              <a:t> épiduraux compressifs</a:t>
            </a:r>
          </a:p>
        </p:txBody>
      </p:sp>
    </p:spTree>
    <p:extLst>
      <p:ext uri="{BB962C8B-B14F-4D97-AF65-F5344CB8AC3E}">
        <p14:creationId xmlns:p14="http://schemas.microsoft.com/office/powerpoint/2010/main" val="2986551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tx1"/>
            </a:gs>
            <a:gs pos="100000">
              <a:schemeClr val="tx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268F7-C64E-83C8-1DE6-E1643941F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F5C3C01B-4AD3-12F1-0AED-30C6EBD0BDAD}"/>
              </a:ext>
            </a:extLst>
          </p:cNvPr>
          <p:cNvSpPr txBox="1"/>
          <p:nvPr/>
        </p:nvSpPr>
        <p:spPr>
          <a:xfrm>
            <a:off x="548640" y="244944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15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Introduction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204E06-6BC5-7510-49D5-7062DD762E60}"/>
              </a:ext>
            </a:extLst>
          </p:cNvPr>
          <p:cNvSpPr txBox="1"/>
          <p:nvPr/>
        </p:nvSpPr>
        <p:spPr>
          <a:xfrm>
            <a:off x="2990730" y="244938"/>
            <a:ext cx="153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93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Méthodes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EA7B7A5-D310-3DD6-D6FA-55FD00133C07}"/>
              </a:ext>
            </a:extLst>
          </p:cNvPr>
          <p:cNvSpPr txBox="1"/>
          <p:nvPr/>
        </p:nvSpPr>
        <p:spPr>
          <a:xfrm>
            <a:off x="5174566" y="244938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Résultats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5C3012F-081B-6CF7-347B-B237BECA253F}"/>
              </a:ext>
            </a:extLst>
          </p:cNvPr>
          <p:cNvSpPr txBox="1"/>
          <p:nvPr/>
        </p:nvSpPr>
        <p:spPr>
          <a:xfrm>
            <a:off x="7416366" y="244939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Discussion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689A71-E2D1-9FBE-F6F3-0562C420D716}"/>
              </a:ext>
            </a:extLst>
          </p:cNvPr>
          <p:cNvSpPr txBox="1"/>
          <p:nvPr/>
        </p:nvSpPr>
        <p:spPr>
          <a:xfrm>
            <a:off x="9705608" y="244938"/>
            <a:ext cx="188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Conclusion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B38286D-6359-E5B4-2958-99B015C77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445766"/>
            <a:ext cx="4180681" cy="2850878"/>
          </a:xfrm>
          <a:prstGeom prst="rect">
            <a:avLst/>
          </a:prstGeom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A007CCD6-3974-6B63-BF92-366D9E12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004" y="706603"/>
            <a:ext cx="9643992" cy="1471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>Critères de jugement secondaires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351E48-A83D-2408-CF4C-7ECA024E6A7D}"/>
              </a:ext>
            </a:extLst>
          </p:cNvPr>
          <p:cNvSpPr txBox="1"/>
          <p:nvPr/>
        </p:nvSpPr>
        <p:spPr>
          <a:xfrm>
            <a:off x="299525" y="4557349"/>
            <a:ext cx="418068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</a:rPr>
              <a:t>39/158 fractures reclassées après IRM (</a:t>
            </a:r>
            <a:r>
              <a:rPr lang="fr-FR" sz="2400" b="1" dirty="0">
                <a:solidFill>
                  <a:schemeClr val="accent2"/>
                </a:solidFill>
              </a:rPr>
              <a:t>p&lt;0,001*</a:t>
            </a:r>
            <a:r>
              <a:rPr lang="fr-FR" sz="2400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fr-FR" i="1" dirty="0">
                <a:solidFill>
                  <a:schemeClr val="bg1"/>
                </a:solidFill>
              </a:rPr>
              <a:t>*Test de </a:t>
            </a:r>
            <a:r>
              <a:rPr lang="fr-FR" i="1" dirty="0" err="1">
                <a:solidFill>
                  <a:schemeClr val="bg1"/>
                </a:solidFill>
              </a:rPr>
              <a:t>Bowker</a:t>
            </a:r>
            <a:endParaRPr lang="fr-FR" sz="24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400" dirty="0">
                <a:solidFill>
                  <a:schemeClr val="bg1"/>
                </a:solidFill>
              </a:rPr>
              <a:t>Principale reclassification  	</a:t>
            </a:r>
            <a:r>
              <a:rPr lang="fr-FR" sz="2000" b="1" dirty="0">
                <a:solidFill>
                  <a:schemeClr val="accent2"/>
                </a:solidFill>
              </a:rPr>
              <a:t>A4 </a:t>
            </a:r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</a:t>
            </a:r>
            <a:r>
              <a:rPr lang="fr-FR" sz="2000" b="1" dirty="0">
                <a:solidFill>
                  <a:schemeClr val="accent2"/>
                </a:solidFill>
                <a:sym typeface="Wingdings" pitchFamily="2" charset="2"/>
              </a:rPr>
              <a:t> B2 </a:t>
            </a:r>
            <a:r>
              <a:rPr lang="fr-FR" sz="2000" dirty="0">
                <a:solidFill>
                  <a:schemeClr val="bg1"/>
                </a:solidFill>
                <a:sym typeface="Wingdings" pitchFamily="2" charset="2"/>
              </a:rPr>
              <a:t>(15/39)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70FBD2-97FD-CB0F-2503-85D39DC05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435" y="1376416"/>
            <a:ext cx="4672365" cy="292022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9766FC9-3894-E983-DDC2-B3F213DDEE37}"/>
              </a:ext>
            </a:extLst>
          </p:cNvPr>
          <p:cNvSpPr txBox="1"/>
          <p:nvPr/>
        </p:nvSpPr>
        <p:spPr>
          <a:xfrm>
            <a:off x="5724650" y="4296644"/>
            <a:ext cx="706916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accent2"/>
                </a:solidFill>
              </a:rPr>
              <a:t>Analyse de sensibilité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2200" dirty="0">
                <a:solidFill>
                  <a:schemeClr val="bg1"/>
                </a:solidFill>
              </a:rPr>
              <a:t>Dichotomie des atteintes (</a:t>
            </a:r>
            <a:r>
              <a:rPr lang="fr-FR" sz="2200" b="1" dirty="0">
                <a:solidFill>
                  <a:schemeClr val="bg1"/>
                </a:solidFill>
              </a:rPr>
              <a:t>lésé vs intègre</a:t>
            </a:r>
            <a:r>
              <a:rPr lang="fr-FR" sz="2200" dirty="0">
                <a:solidFill>
                  <a:schemeClr val="bg1"/>
                </a:solidFill>
              </a:rPr>
              <a:t>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2200" dirty="0">
                <a:solidFill>
                  <a:schemeClr val="bg1"/>
                </a:solidFill>
              </a:rPr>
              <a:t>Critères TDM </a:t>
            </a:r>
            <a:r>
              <a:rPr lang="fr-FR" sz="2200" b="1" dirty="0">
                <a:solidFill>
                  <a:schemeClr val="bg1"/>
                </a:solidFill>
              </a:rPr>
              <a:t>« élargis » </a:t>
            </a:r>
            <a:r>
              <a:rPr lang="fr-FR" sz="2200" dirty="0">
                <a:solidFill>
                  <a:schemeClr val="bg1"/>
                </a:solidFill>
              </a:rPr>
              <a:t>(nombreux FP)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2200" dirty="0">
                <a:solidFill>
                  <a:schemeClr val="bg1"/>
                </a:solidFill>
              </a:rPr>
              <a:t>Atteintes au moins partielles du CLP fréquentes en IRM (</a:t>
            </a:r>
            <a:r>
              <a:rPr lang="fr-FR" sz="2200" b="1" dirty="0">
                <a:solidFill>
                  <a:schemeClr val="accent2"/>
                </a:solidFill>
              </a:rPr>
              <a:t>p &lt; 0.001*</a:t>
            </a:r>
            <a:r>
              <a:rPr lang="fr-FR" sz="2200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fr-FR" dirty="0">
                <a:solidFill>
                  <a:schemeClr val="bg1"/>
                </a:solidFill>
              </a:rPr>
              <a:t>*Test de Mc </a:t>
            </a:r>
            <a:r>
              <a:rPr lang="fr-FR" dirty="0" err="1">
                <a:solidFill>
                  <a:schemeClr val="bg1"/>
                </a:solidFill>
              </a:rPr>
              <a:t>Nemar</a:t>
            </a:r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17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6000">
              <a:schemeClr val="tx1"/>
            </a:gs>
            <a:gs pos="100000">
              <a:schemeClr val="tx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188245-C6EF-D302-0F54-88E8AD21D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A94818F-5BAC-06E6-711B-CF42386EE77E}"/>
              </a:ext>
            </a:extLst>
          </p:cNvPr>
          <p:cNvSpPr txBox="1"/>
          <p:nvPr/>
        </p:nvSpPr>
        <p:spPr>
          <a:xfrm>
            <a:off x="548640" y="244944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15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Introduction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F8B394-F407-4309-2007-83F4398A4D76}"/>
              </a:ext>
            </a:extLst>
          </p:cNvPr>
          <p:cNvSpPr txBox="1"/>
          <p:nvPr/>
        </p:nvSpPr>
        <p:spPr>
          <a:xfrm>
            <a:off x="2990730" y="244938"/>
            <a:ext cx="1537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893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Méthodes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ECC1351-0F33-83FC-43BE-90770E70F9F0}"/>
              </a:ext>
            </a:extLst>
          </p:cNvPr>
          <p:cNvSpPr txBox="1"/>
          <p:nvPr/>
        </p:nvSpPr>
        <p:spPr>
          <a:xfrm>
            <a:off x="5174566" y="244938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Résultats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CCFBA8-8FDD-0224-6433-06A07266328A}"/>
              </a:ext>
            </a:extLst>
          </p:cNvPr>
          <p:cNvSpPr txBox="1"/>
          <p:nvPr/>
        </p:nvSpPr>
        <p:spPr>
          <a:xfrm>
            <a:off x="7416366" y="244939"/>
            <a:ext cx="184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Discussion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62B4524-9E51-5747-BE7A-D7707E81D100}"/>
              </a:ext>
            </a:extLst>
          </p:cNvPr>
          <p:cNvSpPr txBox="1"/>
          <p:nvPr/>
        </p:nvSpPr>
        <p:spPr>
          <a:xfrm>
            <a:off x="9705608" y="244938"/>
            <a:ext cx="1881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9741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Conclusion</a:t>
            </a:r>
          </a:p>
        </p:txBody>
      </p:sp>
      <p:pic>
        <p:nvPicPr>
          <p:cNvPr id="22" name="Image 21" descr="Une image contenant film radiographique, Imagerie médicale, Rayon X, radiographie&#10;&#10;Le contenu généré par l’IA peut être incorrect.">
            <a:extLst>
              <a:ext uri="{FF2B5EF4-FFF2-40B4-BE49-F238E27FC236}">
                <a16:creationId xmlns:a16="http://schemas.microsoft.com/office/drawing/2014/main" id="{BE5F1E1E-4946-267C-3004-7C9C84C9A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12"/>
          <a:stretch>
            <a:fillRect/>
          </a:stretch>
        </p:blipFill>
        <p:spPr bwMode="auto">
          <a:xfrm>
            <a:off x="930977" y="951552"/>
            <a:ext cx="2439544" cy="2993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4" name="Rectangle 2">
            <a:extLst>
              <a:ext uri="{FF2B5EF4-FFF2-40B4-BE49-F238E27FC236}">
                <a16:creationId xmlns:a16="http://schemas.microsoft.com/office/drawing/2014/main" id="{2F4EC315-827F-B54A-190B-E883DA380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Image 6" descr="image002.png">
            <a:extLst>
              <a:ext uri="{FF2B5EF4-FFF2-40B4-BE49-F238E27FC236}">
                <a16:creationId xmlns:a16="http://schemas.microsoft.com/office/drawing/2014/main" id="{240C7606-8AB2-FEDA-417D-CF3973807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75" y="4190258"/>
            <a:ext cx="2439543" cy="242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 descr="Une image contenant monochrome, noir, Photographie monochrome, grotte&#10;&#10;Le contenu généré par l’IA peut être incorrect.">
            <a:extLst>
              <a:ext uri="{FF2B5EF4-FFF2-40B4-BE49-F238E27FC236}">
                <a16:creationId xmlns:a16="http://schemas.microsoft.com/office/drawing/2014/main" id="{E9073850-0966-0270-FE5E-E0F0F12DAC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17"/>
          <a:stretch>
            <a:fillRect/>
          </a:stretch>
        </p:blipFill>
        <p:spPr bwMode="auto">
          <a:xfrm>
            <a:off x="3822530" y="951538"/>
            <a:ext cx="2704071" cy="2993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 26" descr="Une image contenant crâne, os, monochrome, film radiographique&#10;&#10;Le contenu généré par l’IA peut être incorrect.">
            <a:extLst>
              <a:ext uri="{FF2B5EF4-FFF2-40B4-BE49-F238E27FC236}">
                <a16:creationId xmlns:a16="http://schemas.microsoft.com/office/drawing/2014/main" id="{77CAFE07-1666-9558-DA80-323BCBF689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132" y="4187224"/>
            <a:ext cx="1862868" cy="242583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59E8DA2-ABF8-92B2-550E-29AD5F3E88C8}"/>
              </a:ext>
            </a:extLst>
          </p:cNvPr>
          <p:cNvSpPr txBox="1"/>
          <p:nvPr/>
        </p:nvSpPr>
        <p:spPr>
          <a:xfrm>
            <a:off x="7276262" y="3345136"/>
            <a:ext cx="3965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chemeClr val="bg1"/>
                </a:solidFill>
              </a:rPr>
              <a:t>Patient âgé de 32 ans, admis aux urgences dans un contexte d’accident de la voie publique en deux roues contre véhicule léger à forte cinétique 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BE373A5-9CF4-841E-C396-6904C036B54B}"/>
              </a:ext>
            </a:extLst>
          </p:cNvPr>
          <p:cNvSpPr txBox="1"/>
          <p:nvPr/>
        </p:nvSpPr>
        <p:spPr>
          <a:xfrm>
            <a:off x="8500532" y="951538"/>
            <a:ext cx="1517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Exemple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416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279</Words>
  <Application>Microsoft Macintosh PowerPoint</Application>
  <PresentationFormat>Grand écran</PresentationFormat>
  <Paragraphs>82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Police système Courant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Jean-Baptiste Quilichini</dc:creator>
  <cp:lastModifiedBy>Jean-Baptiste Quilichini</cp:lastModifiedBy>
  <cp:revision>31</cp:revision>
  <dcterms:created xsi:type="dcterms:W3CDTF">2026-01-01T18:18:41Z</dcterms:created>
  <dcterms:modified xsi:type="dcterms:W3CDTF">2026-03-05T19:16:56Z</dcterms:modified>
</cp:coreProperties>
</file>