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9" r:id="rId2"/>
    <p:sldId id="273" r:id="rId3"/>
    <p:sldId id="280" r:id="rId4"/>
    <p:sldId id="278" r:id="rId5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2"/>
    <p:restoredTop sz="66568" autoAdjust="0"/>
  </p:normalViewPr>
  <p:slideViewPr>
    <p:cSldViewPr>
      <p:cViewPr varScale="1">
        <p:scale>
          <a:sx n="75" d="100"/>
          <a:sy n="75" d="100"/>
        </p:scale>
        <p:origin x="160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76BF1-BB5D-44AC-B684-85275BE2E49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169DC-3548-4280-A943-CFB4CF863F6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58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35458" y="138683"/>
            <a:ext cx="7921083" cy="1293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5433" y="2349499"/>
            <a:ext cx="10121133" cy="2314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5;p8">
            <a:extLst>
              <a:ext uri="{FF2B5EF4-FFF2-40B4-BE49-F238E27FC236}">
                <a16:creationId xmlns:a16="http://schemas.microsoft.com/office/drawing/2014/main" id="{6003B085-A2C9-F725-0060-44E30889CC12}"/>
              </a:ext>
            </a:extLst>
          </p:cNvPr>
          <p:cNvSpPr txBox="1">
            <a:spLocks/>
          </p:cNvSpPr>
          <p:nvPr/>
        </p:nvSpPr>
        <p:spPr>
          <a:xfrm>
            <a:off x="1524000" y="1295400"/>
            <a:ext cx="101346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rtl="0">
              <a:lnSpc>
                <a:spcPct val="90000"/>
              </a:lnSpc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Femme de 56 ans </a:t>
            </a:r>
          </a:p>
          <a:p>
            <a:pPr marL="285750" indent="-2857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Toux et dyspnée d’effort évoluant depuis des années</a:t>
            </a:r>
          </a:p>
          <a:p>
            <a:pPr marL="285750" indent="-2857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EFR : TVO sévère avec VEMS 1,09 L , réversible après bronchodilatation (asthmatiforme)</a:t>
            </a:r>
          </a:p>
          <a:p>
            <a:pPr marL="285750" indent="-2857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Distension thoracique avec VR&gt;200% ; CVF à 2L; CPT 6 L</a:t>
            </a:r>
          </a:p>
          <a:p>
            <a:pPr marL="285750" indent="-28575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DLCO abaissée à 50%T avec KCO à 101%.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E6EC2F-94E0-64CA-3FE8-3A09E4E447A6}"/>
              </a:ext>
            </a:extLst>
          </p:cNvPr>
          <p:cNvSpPr txBox="1"/>
          <p:nvPr/>
        </p:nvSpPr>
        <p:spPr>
          <a:xfrm>
            <a:off x="3276600" y="4953000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FF0000"/>
                </a:solidFill>
                <a:sym typeface="Wingdings" pitchFamily="2" charset="2"/>
              </a:rPr>
              <a:t> TDM THORACIQUE</a:t>
            </a:r>
            <a:endParaRPr lang="fr-FR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71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098A21-E937-18B0-EA52-2DDE975D1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78" y="457200"/>
            <a:ext cx="5141303" cy="46217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BAD869-C2FC-45E3-E97A-4185AAE76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57200"/>
            <a:ext cx="4161190" cy="4977625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D87D258-07FF-1A80-6A71-B8C7D8789EFC}"/>
              </a:ext>
            </a:extLst>
          </p:cNvPr>
          <p:cNvCxnSpPr/>
          <p:nvPr/>
        </p:nvCxnSpPr>
        <p:spPr>
          <a:xfrm>
            <a:off x="1905000" y="990600"/>
            <a:ext cx="1524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AA3C9A1-56F2-CDAA-502B-C62E12431AEE}"/>
              </a:ext>
            </a:extLst>
          </p:cNvPr>
          <p:cNvCxnSpPr/>
          <p:nvPr/>
        </p:nvCxnSpPr>
        <p:spPr>
          <a:xfrm>
            <a:off x="2362200" y="2023013"/>
            <a:ext cx="1524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0D1AD1F-30D8-4BFF-6E79-1DB27A50C0F7}"/>
              </a:ext>
            </a:extLst>
          </p:cNvPr>
          <p:cNvCxnSpPr/>
          <p:nvPr/>
        </p:nvCxnSpPr>
        <p:spPr>
          <a:xfrm>
            <a:off x="1441174" y="1143000"/>
            <a:ext cx="1524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4176248-F4D7-4143-2A88-1CB8C2F73119}"/>
              </a:ext>
            </a:extLst>
          </p:cNvPr>
          <p:cNvCxnSpPr/>
          <p:nvPr/>
        </p:nvCxnSpPr>
        <p:spPr>
          <a:xfrm>
            <a:off x="8610600" y="2501380"/>
            <a:ext cx="1524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D8CA395-BCD8-822F-CDF3-EA0E3573B42C}"/>
              </a:ext>
            </a:extLst>
          </p:cNvPr>
          <p:cNvCxnSpPr/>
          <p:nvPr/>
        </p:nvCxnSpPr>
        <p:spPr>
          <a:xfrm>
            <a:off x="7848600" y="491067"/>
            <a:ext cx="1524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D5C4C40-247B-F386-7951-0C5CC0E4D841}"/>
              </a:ext>
            </a:extLst>
          </p:cNvPr>
          <p:cNvSpPr txBox="1"/>
          <p:nvPr/>
        </p:nvSpPr>
        <p:spPr>
          <a:xfrm>
            <a:off x="313174" y="5715000"/>
            <a:ext cx="1116661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Après reconstruction MIP, présence de plusieurs nodules et micronodules pulmonaires</a:t>
            </a:r>
          </a:p>
          <a:p>
            <a:pPr algn="ctr"/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 err="1"/>
              <a:t>tumorlets</a:t>
            </a:r>
            <a:endParaRPr lang="fr-F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746DC53-0039-9A80-F6C1-B81796FED6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8" t="15168" r="4729" b="12359"/>
          <a:stretch/>
        </p:blipFill>
        <p:spPr>
          <a:xfrm>
            <a:off x="685800" y="990600"/>
            <a:ext cx="4830235" cy="3276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700838-C509-896E-F025-E9272624E5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" t="4591" r="4613" b="4593"/>
          <a:stretch/>
        </p:blipFill>
        <p:spPr>
          <a:xfrm>
            <a:off x="6218765" y="304800"/>
            <a:ext cx="5287435" cy="45212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40DD622-B452-0420-67B8-0EB0EA315BDB}"/>
              </a:ext>
            </a:extLst>
          </p:cNvPr>
          <p:cNvSpPr txBox="1"/>
          <p:nvPr/>
        </p:nvSpPr>
        <p:spPr>
          <a:xfrm>
            <a:off x="1676400" y="5451901"/>
            <a:ext cx="837362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Après reconstruction MinIP, présence de plusieurs lobules piégés </a:t>
            </a:r>
          </a:p>
          <a:p>
            <a:pPr algn="ctr"/>
            <a:r>
              <a:rPr lang="fr-FR" sz="2400" dirty="0"/>
              <a:t>comme en témoigne l’aspect en mosaïque </a:t>
            </a:r>
          </a:p>
        </p:txBody>
      </p:sp>
    </p:spTree>
    <p:extLst>
      <p:ext uri="{BB962C8B-B14F-4D97-AF65-F5344CB8AC3E}">
        <p14:creationId xmlns:p14="http://schemas.microsoft.com/office/powerpoint/2010/main" val="2491528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25;p8">
            <a:extLst>
              <a:ext uri="{FF2B5EF4-FFF2-40B4-BE49-F238E27FC236}">
                <a16:creationId xmlns:a16="http://schemas.microsoft.com/office/drawing/2014/main" id="{151395B3-08E0-A5AC-413B-509D51D60488}"/>
              </a:ext>
            </a:extLst>
          </p:cNvPr>
          <p:cNvSpPr txBox="1">
            <a:spLocks/>
          </p:cNvSpPr>
          <p:nvPr/>
        </p:nvSpPr>
        <p:spPr>
          <a:xfrm>
            <a:off x="533400" y="1143000"/>
            <a:ext cx="110490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Diagnostic de DIPNECH retenu devant l’association de 3 critères mineurs:</a:t>
            </a:r>
          </a:p>
          <a:p>
            <a:pPr lvl="2" indent="-4572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fr-FR" sz="3200" kern="0" dirty="0">
                <a:solidFill>
                  <a:sysClr val="windowText" lastClr="000000"/>
                </a:solidFill>
              </a:rPr>
              <a:t>Présentation clinique: Femme d’âge moyen, dyspnée et toux depuis quelques années</a:t>
            </a:r>
          </a:p>
          <a:p>
            <a:pPr lvl="2" indent="-4572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fr-FR" sz="3200" kern="0" dirty="0">
                <a:solidFill>
                  <a:sysClr val="windowText" lastClr="000000"/>
                </a:solidFill>
              </a:rPr>
              <a:t>EFR: TVOR </a:t>
            </a:r>
          </a:p>
          <a:p>
            <a:pPr lvl="2" indent="-4572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Wingdings" pitchFamily="2" charset="2"/>
              <a:buChar char="ü"/>
            </a:pPr>
            <a:r>
              <a:rPr lang="fr-FR" sz="3200" kern="0" dirty="0">
                <a:solidFill>
                  <a:sysClr val="windowText" lastClr="000000"/>
                </a:solidFill>
              </a:rPr>
              <a:t>TDM: </a:t>
            </a:r>
            <a:r>
              <a:rPr lang="fr-FR" sz="3200" kern="0" dirty="0" err="1">
                <a:solidFill>
                  <a:sysClr val="windowText" lastClr="000000"/>
                </a:solidFill>
              </a:rPr>
              <a:t>tumorlets</a:t>
            </a:r>
            <a:r>
              <a:rPr lang="fr-FR" sz="3200" kern="0" dirty="0">
                <a:solidFill>
                  <a:sysClr val="windowText" lastClr="000000"/>
                </a:solidFill>
              </a:rPr>
              <a:t> (&gt;20) et atténuation en mosaïque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fr-FR" sz="3200" kern="0" dirty="0">
                <a:solidFill>
                  <a:sysClr val="windowText" lastClr="000000"/>
                </a:solidFill>
              </a:rPr>
              <a:t>Le critère majeur étant la confirmation histologique de tumeur carcinoïde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fr-FR" sz="3200" kern="0" dirty="0">
                <a:solidFill>
                  <a:sysClr val="windowText" lastClr="000000"/>
                </a:solidFill>
                <a:sym typeface="Wingdings" pitchFamily="2" charset="2"/>
              </a:rPr>
              <a:t> Traitement par </a:t>
            </a:r>
            <a:r>
              <a:rPr lang="fr-FR" sz="3200" kern="0" dirty="0" err="1">
                <a:solidFill>
                  <a:sysClr val="windowText" lastClr="000000"/>
                </a:solidFill>
                <a:sym typeface="Wingdings" pitchFamily="2" charset="2"/>
              </a:rPr>
              <a:t>sandostatine</a:t>
            </a:r>
            <a:r>
              <a:rPr lang="fr-FR" sz="3200" kern="0" dirty="0">
                <a:solidFill>
                  <a:sysClr val="windowText" lastClr="000000"/>
                </a:solidFill>
                <a:sym typeface="Wingdings" pitchFamily="2" charset="2"/>
              </a:rPr>
              <a:t> démarré</a:t>
            </a:r>
            <a:endParaRPr lang="fr-FR" sz="3200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139</Words>
  <Application>Microsoft Macintosh PowerPoint</Application>
  <PresentationFormat>Grand écran</PresentationFormat>
  <Paragraphs>19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ACER</dc:creator>
  <cp:lastModifiedBy>Microsoft Office User</cp:lastModifiedBy>
  <cp:revision>10</cp:revision>
  <dcterms:created xsi:type="dcterms:W3CDTF">2024-05-01T14:28:16Z</dcterms:created>
  <dcterms:modified xsi:type="dcterms:W3CDTF">2026-02-28T15:52:29Z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2023-04-11T00:00:00Z</vt:filetime>
  </property>
  <property fmtid="{D5CDD505-2E9C-101B-9397-08002B2CF9AE}" pid="3" name="LastSaved">
    <vt:filetime>2024-05-01T00:00:00Z</vt:filetime>
  </property>
</Properties>
</file>