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sldIdLst>
    <p:sldId id="447" r:id="rId2"/>
    <p:sldId id="476" r:id="rId3"/>
    <p:sldId id="448" r:id="rId4"/>
    <p:sldId id="450" r:id="rId5"/>
    <p:sldId id="44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3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87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78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370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53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85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290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21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10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90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70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1526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849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606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31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100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682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6BD13C9-CBF1-7A4F-9398-E870E0C0216C}" type="datetimeFigureOut">
              <a:rPr lang="fr-FR" smtClean="0"/>
              <a:t>07/03/2026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6CE4C-5096-374F-B245-C8F71CB25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851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classification 2025 des PID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Axes : </a:t>
            </a:r>
          </a:p>
          <a:p>
            <a:pPr>
              <a:buNone/>
            </a:pPr>
            <a:r>
              <a:rPr lang="fr-FR" dirty="0">
                <a:solidFill>
                  <a:srgbClr val="7030A0"/>
                </a:solidFill>
                <a:sym typeface="Wingdings" pitchFamily="2" charset="2"/>
              </a:rPr>
              <a:t></a:t>
            </a:r>
            <a:r>
              <a:rPr lang="fr-FR" dirty="0">
                <a:sym typeface="Wingdings" pitchFamily="2" charset="2"/>
              </a:rPr>
              <a:t>Fibrosantes ou non </a:t>
            </a:r>
          </a:p>
          <a:p>
            <a:pPr>
              <a:buFont typeface="Wingdings"/>
              <a:buChar char="è"/>
            </a:pPr>
            <a:r>
              <a:rPr lang="fr-FR" dirty="0">
                <a:sym typeface="Wingdings" pitchFamily="2" charset="2"/>
              </a:rPr>
              <a:t>L</a:t>
            </a:r>
            <a:r>
              <a:rPr lang="fr-FR" dirty="0"/>
              <a:t>es étiologies (idiopathiques vs secondaires)</a:t>
            </a:r>
          </a:p>
          <a:p>
            <a:pPr>
              <a:buFont typeface="Wingdings"/>
              <a:buChar char="è"/>
            </a:pPr>
            <a:r>
              <a:rPr lang="fr-FR" dirty="0"/>
              <a:t>Caractère progressif ou non  </a:t>
            </a:r>
          </a:p>
          <a:p>
            <a:pPr>
              <a:buFont typeface="Wingdings"/>
              <a:buChar char="è"/>
            </a:pPr>
            <a:r>
              <a:rPr lang="fr-FR" dirty="0"/>
              <a:t>Mécanisme lésionnel impliqué </a:t>
            </a:r>
          </a:p>
          <a:p>
            <a:pPr>
              <a:buNone/>
            </a:pPr>
            <a:endParaRPr lang="fr-FR" b="1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548680"/>
            <a:ext cx="8229600" cy="1066800"/>
          </a:xfrm>
        </p:spPr>
        <p:txBody>
          <a:bodyPr/>
          <a:lstStyle/>
          <a:p>
            <a:r>
              <a:rPr lang="fr-FR" dirty="0"/>
              <a:t>Termes actuels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700808"/>
            <a:ext cx="8229600" cy="4873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 </a:t>
            </a:r>
          </a:p>
          <a:p>
            <a:r>
              <a:rPr lang="fr-FR" b="1" dirty="0">
                <a:solidFill>
                  <a:srgbClr val="00B050"/>
                </a:solidFill>
              </a:rPr>
              <a:t>La pneumopathie interstitielle Bronchiolocentrique (BIP)</a:t>
            </a:r>
            <a:r>
              <a:rPr lang="fr-FR" dirty="0"/>
              <a:t> </a:t>
            </a:r>
            <a:r>
              <a:rPr lang="fr-FR" dirty="0">
                <a:sym typeface="Wingdings" pitchFamily="2" charset="2"/>
              </a:rPr>
              <a:t> </a:t>
            </a:r>
            <a:r>
              <a:rPr lang="fr-FR" dirty="0"/>
              <a:t>PHS typique, connectivite, médicaments... </a:t>
            </a:r>
          </a:p>
          <a:p>
            <a:r>
              <a:rPr lang="fr-FR" b="1" dirty="0">
                <a:solidFill>
                  <a:srgbClr val="C00000"/>
                </a:solidFill>
              </a:rPr>
              <a:t>Dommage alvéolaire diffus (DAD)</a:t>
            </a:r>
            <a:r>
              <a:rPr lang="fr-FR" dirty="0"/>
              <a:t> remplace la pneumopathie interstitielle aiguë (AIP)</a:t>
            </a:r>
          </a:p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</a:rPr>
              <a:t>La pneumopathie alvéolaire macrophagique (AMP)</a:t>
            </a:r>
            <a:r>
              <a:rPr lang="fr-FR" dirty="0"/>
              <a:t> remplace la pneumopathie interstitielle desquamative (accumulation de macrophages alvéolaire)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537091594_18076956992299027_609257120137007995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3512" y="864096"/>
            <a:ext cx="8784976" cy="56612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537785387_18076957007299027_1574476007541791327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7529" y="462958"/>
            <a:ext cx="8568951" cy="61108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5" descr="536929474_18076957016299027_825969941567952296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75521" y="552702"/>
            <a:ext cx="8640960" cy="6021136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{8C1DD70A-716B-E042-976E-4435814798B7}tf10001062</Template>
  <TotalTime>2</TotalTime>
  <Words>75</Words>
  <Application>Microsoft Macintosh PowerPoint</Application>
  <PresentationFormat>Grand écran</PresentationFormat>
  <Paragraphs>11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Wingdings</vt:lpstr>
      <vt:lpstr>Wingdings 3</vt:lpstr>
      <vt:lpstr>Ion</vt:lpstr>
      <vt:lpstr>La classification 2025 des PID </vt:lpstr>
      <vt:lpstr>Termes actuels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classification 2025 des PID </dc:title>
  <dc:creator>Microsoft Office User</dc:creator>
  <cp:lastModifiedBy>Microsoft Office User</cp:lastModifiedBy>
  <cp:revision>1</cp:revision>
  <dcterms:created xsi:type="dcterms:W3CDTF">2026-03-07T07:39:27Z</dcterms:created>
  <dcterms:modified xsi:type="dcterms:W3CDTF">2026-03-07T07:42:23Z</dcterms:modified>
</cp:coreProperties>
</file>