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t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et date</a:t>
            </a:r>
          </a:p>
        </p:txBody>
      </p:sp>
      <p:sp>
        <p:nvSpPr>
          <p:cNvPr id="12" name="Titre de la présentatio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13" name="Texte niveau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Sous-titre de la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ts et citrons vert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re de la présentatio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23" name="Auteur et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et date</a:t>
            </a:r>
          </a:p>
        </p:txBody>
      </p:sp>
      <p:sp>
        <p:nvSpPr>
          <p:cNvPr id="24" name="Texte niveau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Sous-titre de la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l avec des beignets de saumon, de la salade et du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itre de diapositiv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Titre de diapositive</a:t>
            </a:r>
          </a:p>
        </p:txBody>
      </p:sp>
      <p:sp>
        <p:nvSpPr>
          <p:cNvPr id="34" name="Texte niveau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Sous-titre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uméro de diapositive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re de diapositiv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43" name="Sous-titre de diapositiv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diapositive</a:t>
            </a:r>
          </a:p>
        </p:txBody>
      </p:sp>
      <p:sp>
        <p:nvSpPr>
          <p:cNvPr id="44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diapositive</a:t>
            </a:r>
          </a:p>
        </p:txBody>
      </p:sp>
      <p:sp>
        <p:nvSpPr>
          <p:cNvPr id="61" name="Texte niveau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l de pâtes pappardelle avec du beurre maître d’hôtel, des noisettes grillées et des lamelles de parmesan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6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ous-titre de diapositiv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diapositive</a:t>
            </a:r>
          </a:p>
        </p:txBody>
      </p:sp>
      <p:sp>
        <p:nvSpPr>
          <p:cNvPr id="72" name="Texte niveau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7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ous-titre de diapositiv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diapositive</a:t>
            </a:r>
          </a:p>
        </p:txBody>
      </p:sp>
      <p:sp>
        <p:nvSpPr>
          <p:cNvPr id="82" name="Texte niveau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8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re de section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Titre de section</a:t>
            </a:r>
          </a:p>
        </p:txBody>
      </p:sp>
      <p:sp>
        <p:nvSpPr>
          <p:cNvPr id="92" name="Numéro de diapositive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100" name="Sous-titre de diapositiv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diapositive</a:t>
            </a:r>
          </a:p>
        </p:txBody>
      </p:sp>
      <p:sp>
        <p:nvSpPr>
          <p:cNvPr id="10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re de l’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Titre de l’agenda</a:t>
            </a:r>
          </a:p>
        </p:txBody>
      </p:sp>
      <p:sp>
        <p:nvSpPr>
          <p:cNvPr id="109" name="Sous-titre de l’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Sous-titre de l’agenda</a:t>
            </a:r>
          </a:p>
        </p:txBody>
      </p:sp>
      <p:sp>
        <p:nvSpPr>
          <p:cNvPr id="110" name="Texte niveau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Rubriques de l’agenda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e niveau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Déclaration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e niveau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Données clés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Données clés</a:t>
            </a:r>
          </a:p>
        </p:txBody>
      </p:sp>
      <p:sp>
        <p:nvSpPr>
          <p:cNvPr id="12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Texte niveau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« Citation notable 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l de salade avec du riz frit, des œufs durs et des baguette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l avec des beignets de saumon, de la salade et du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l de pâtes pappardelle avec du beurre maître d’hôtel, des noisettes grillées et des lamelles de parmesan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l de salade avec du riz frit, des œufs durs et des baguette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diapositiv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Titre de diapositive</a:t>
            </a:r>
          </a:p>
        </p:txBody>
      </p:sp>
      <p:sp>
        <p:nvSpPr>
          <p:cNvPr id="3" name="Texte niveau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-collée.pdf" descr="image-collé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4210" y="-103620"/>
            <a:ext cx="24752420" cy="139232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-collée.pdf" descr="image-collé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6705" y="-65646"/>
            <a:ext cx="24617410" cy="138472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-collée.pdf" descr="image-collé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409" y="-22786"/>
            <a:ext cx="24574817" cy="13823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-collée.pdf" descr="image-collé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6290" y="-208075"/>
            <a:ext cx="24730307" cy="139107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-collée.pdf" descr="image-collé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4527" y="-192634"/>
            <a:ext cx="24607072" cy="138414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