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0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42A86F-55C1-D663-715F-498E2743BE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838A812-599C-4A61-B999-357922FBA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CE96BF4-067E-65DB-1FF6-877F735BF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06317-B3A5-4593-BF64-E1679D934838}" type="datetimeFigureOut">
              <a:rPr lang="en-GB" smtClean="0"/>
              <a:t>28/02/2026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2576391-8AC2-26DB-C60A-8B99D9D02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F8AE4B9-AB4E-BB89-6466-4466FB603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0B04-54FE-49C2-869D-D4C629EC75D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84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E95B5B4-7E05-800D-E4D2-A2052FEAF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D902CC-92C1-77D3-A7A0-3D82682D4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5F362BE-3917-CE05-5951-7674577B7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06317-B3A5-4593-BF64-E1679D934838}" type="datetimeFigureOut">
              <a:rPr lang="en-GB" smtClean="0"/>
              <a:t>28/02/2026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CF28FB-BD13-A3B9-1BC5-5A20D8748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190B7A-C962-1FD8-D345-02E75AB29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0B04-54FE-49C2-869D-D4C629EC75D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9961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29AFE3-08AE-8623-3D8D-6EED4D579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36B1FBE-525F-B471-BC85-146079481E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0F2CDE6-9842-9D6C-F407-0360DEB9C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06317-B3A5-4593-BF64-E1679D934838}" type="datetimeFigureOut">
              <a:rPr lang="en-GB" smtClean="0"/>
              <a:t>28/02/2026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87A3884-8E86-0EA0-FA4B-A820B8D79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D79447-9C8B-FD8A-F8C7-25D0FB96B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0B04-54FE-49C2-869D-D4C629EC75D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017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23EA9E-0CD7-BBC8-03F9-F105BA935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DB57BBD-3BD8-9B00-B3A3-A9C33D5BF0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CDE47C9-1EE8-0592-7A23-D21770D6D7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AE65DD2-D2D6-DC1B-4147-70AC56FF7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06317-B3A5-4593-BF64-E1679D934838}" type="datetimeFigureOut">
              <a:rPr lang="en-GB" smtClean="0"/>
              <a:t>28/02/2026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16BD00-4C45-3125-6CBD-CD0BB4829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83ADDD0-BA3F-C388-96D1-6E98ED06C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0B04-54FE-49C2-869D-D4C629EC75D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8537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4F8B9A-E274-17BA-642A-BF2EC976F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6BE0199-434D-DD10-6ACF-3A163BA216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AD701CE-CA1D-699B-3DF4-ADFEB99DEE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03CACB1-E8D4-A462-4AAA-92DB73891F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29AAEE5-8BCF-7EAF-87AC-D809A89353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6FF8DB5-6572-610C-5A73-F114EED89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06317-B3A5-4593-BF64-E1679D934838}" type="datetimeFigureOut">
              <a:rPr lang="en-GB" smtClean="0"/>
              <a:t>28/02/2026</a:t>
            </a:fld>
            <a:endParaRPr lang="en-GB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7DE9A31-1AB9-F852-C55A-CADACDD22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864A5BD-9D14-F43F-1637-9ED9B2990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0B04-54FE-49C2-869D-D4C629EC75D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0844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4152509-8F81-4534-C8C8-3DD44EEF6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6EAA056-AC36-F71F-6FEC-09380D209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06317-B3A5-4593-BF64-E1679D934838}" type="datetimeFigureOut">
              <a:rPr lang="en-GB" smtClean="0"/>
              <a:t>28/02/2026</a:t>
            </a:fld>
            <a:endParaRPr lang="en-GB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33D2353-5A7A-1371-7E56-FB825684C9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8BED733-F840-87FE-D2EE-5F5C783B9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0B04-54FE-49C2-869D-D4C629EC75D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2713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1E238AA-B4A8-592B-A5A4-26DFAFD0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06317-B3A5-4593-BF64-E1679D934838}" type="datetimeFigureOut">
              <a:rPr lang="en-GB" smtClean="0"/>
              <a:t>28/02/2026</a:t>
            </a:fld>
            <a:endParaRPr lang="en-GB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2016358-C214-D963-2273-1D48BC917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5450072-5C44-780A-4A59-1CFC2E5E4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0B04-54FE-49C2-869D-D4C629EC75D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7916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2A853E-4E1D-5F3D-A10F-C88D4DB1E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71965EC-11A0-FA77-FD27-424817FE5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DFA3B3B-047F-E802-F19F-EFF5E39742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37FB7CF-907E-D37A-CE4A-2459D4210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06317-B3A5-4593-BF64-E1679D934838}" type="datetimeFigureOut">
              <a:rPr lang="en-GB" smtClean="0"/>
              <a:t>28/02/2026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A473AD-8132-D59F-390B-FD7C30D32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AD6281B-01D4-1F27-CCA1-8A20F439F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0B04-54FE-49C2-869D-D4C629EC75D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5196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8373BA-F69E-F2B5-9D4E-018B231B0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9D132A6-987C-15B1-2FB8-AF014FC2D4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94280D2-E73A-7968-5E51-3E22D5CFE4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6BB9230-67C8-7A60-F792-2D8DF4C31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06317-B3A5-4593-BF64-E1679D934838}" type="datetimeFigureOut">
              <a:rPr lang="en-GB" smtClean="0"/>
              <a:t>28/02/2026</a:t>
            </a:fld>
            <a:endParaRPr lang="en-GB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0170D53-E30D-C9CB-ABB0-BCC4370289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7FAFCC2-9EC9-10FA-38DB-9C9ED928A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0B04-54FE-49C2-869D-D4C629EC75D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8699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3B999D-E087-BDF8-E5C7-A5431958D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1AF8B22-7E65-4D79-65BB-56772F0A20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78EBEC-4CB6-93E4-FB40-68568932A0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06317-B3A5-4593-BF64-E1679D934838}" type="datetimeFigureOut">
              <a:rPr lang="en-GB" smtClean="0"/>
              <a:t>28/02/2026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85B1BFB-1708-DFA4-F3B3-2900CEF90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34A6210-7D3B-59BB-08DC-6662E45C5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0B04-54FE-49C2-869D-D4C629EC75D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644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FA5C4C4-24BE-93C6-7872-549A18BFD2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228586A-18EC-D480-97F7-C35B8065A7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1A29B8-1107-BE86-86A2-D19480DC0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06317-B3A5-4593-BF64-E1679D934838}" type="datetimeFigureOut">
              <a:rPr lang="en-GB" smtClean="0"/>
              <a:t>28/02/2026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FC552FC-0499-2C6C-B5BC-9F14626BF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4FF6D2A-A412-2248-0D30-9229552FB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0B04-54FE-49C2-869D-D4C629EC75D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1747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B17C326-C860-FD69-22D1-6480C6D9D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1B88CA5-2782-901F-9720-27B273D6A9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449169-D0E5-0DEF-8681-2D20CD19F6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06317-B3A5-4593-BF64-E1679D934838}" type="datetimeFigureOut">
              <a:rPr lang="en-GB" smtClean="0"/>
              <a:t>28/02/2026</a:t>
            </a:fld>
            <a:endParaRPr lang="en-GB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1DA026D-7517-0446-22E0-FBC02742313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CFA223-B852-0AC6-65A2-14B05A94EE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60B04-54FE-49C2-869D-D4C629EC75DF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0270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tmp"/><Relationship Id="rId4" Type="http://schemas.openxmlformats.org/officeDocument/2006/relationships/image" Target="../media/image3.tm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mp"/><Relationship Id="rId3" Type="http://schemas.openxmlformats.org/officeDocument/2006/relationships/image" Target="../media/image6.tmp"/><Relationship Id="rId7" Type="http://schemas.openxmlformats.org/officeDocument/2006/relationships/image" Target="../media/image10.tmp"/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tmp"/><Relationship Id="rId5" Type="http://schemas.openxmlformats.org/officeDocument/2006/relationships/image" Target="../media/image8.tmp"/><Relationship Id="rId4" Type="http://schemas.openxmlformats.org/officeDocument/2006/relationships/image" Target="../media/image7.tm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mp"/><Relationship Id="rId7" Type="http://schemas.openxmlformats.org/officeDocument/2006/relationships/image" Target="../media/image17.tmp"/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tmp"/><Relationship Id="rId5" Type="http://schemas.openxmlformats.org/officeDocument/2006/relationships/image" Target="../media/image15.tmp"/><Relationship Id="rId4" Type="http://schemas.openxmlformats.org/officeDocument/2006/relationships/image" Target="../media/image14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75A225-C518-9A97-4B2E-A0CD535F6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2A5D2B2A-01DD-485A-F6BF-5FC0451CFB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8" y="413082"/>
            <a:ext cx="3151755" cy="4351338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45BF2A8-6D28-BABC-621C-DE2E90198A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883" y="464023"/>
            <a:ext cx="3027968" cy="430039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ED9713C-7570-7831-FEE7-3908554E17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3851" y="464024"/>
            <a:ext cx="3201615" cy="430039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B8CCC12-0BA9-8C4E-BA7B-8904FA195A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5466" y="464023"/>
            <a:ext cx="2682406" cy="43003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BF55F7B-275C-532B-B31C-B002CCEC831D}"/>
              </a:ext>
            </a:extLst>
          </p:cNvPr>
          <p:cNvSpPr txBox="1"/>
          <p:nvPr/>
        </p:nvSpPr>
        <p:spPr>
          <a:xfrm>
            <a:off x="1897039" y="5022376"/>
            <a:ext cx="76427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/>
              <a:t>Dans le cadre dune surveillance d’un GBG cérébelleux connu : hypersignal T2-FLAIR homogène, absence de rehaussement et de restriction de diffusion : aspect rassurant sans signe de transformation</a:t>
            </a:r>
            <a:endParaRPr lang="fr-FR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4071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DA1A3016-A951-03E7-ABD4-5F027C604A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71" y="193902"/>
            <a:ext cx="2914671" cy="2671783"/>
          </a:xfr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17C4F3C6-B685-AFCA-2A92-5401F6DCA2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474" y="2821629"/>
            <a:ext cx="3151653" cy="269051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C1FABE1-08CD-F221-ED7F-99922511C6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29" y="2846956"/>
            <a:ext cx="2914671" cy="27158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B0F3EEC3-79FB-767E-13E6-AB03DA53D7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998" y="175174"/>
            <a:ext cx="2981074" cy="2671782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80C314FF-0E5F-D1A8-6D55-8CB97FA966C2}"/>
              </a:ext>
            </a:extLst>
          </p:cNvPr>
          <p:cNvSpPr txBox="1"/>
          <p:nvPr/>
        </p:nvSpPr>
        <p:spPr>
          <a:xfrm>
            <a:off x="3156042" y="2477624"/>
            <a:ext cx="627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Flair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CB8A1819-5965-EC33-FB5B-0AE6D1D7A09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3334" y="193902"/>
            <a:ext cx="2981074" cy="265305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15BBE244-D2D2-7CBD-3EFA-2D58358501D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072" y="175175"/>
            <a:ext cx="2818262" cy="267178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4BA5417-5D71-5C7A-F78A-F5FDEBA2385A}"/>
              </a:ext>
            </a:extLst>
          </p:cNvPr>
          <p:cNvSpPr txBox="1"/>
          <p:nvPr/>
        </p:nvSpPr>
        <p:spPr>
          <a:xfrm>
            <a:off x="317433" y="2508997"/>
            <a:ext cx="627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T2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8937257-03DF-210B-D90A-00EA61817144}"/>
              </a:ext>
            </a:extLst>
          </p:cNvPr>
          <p:cNvSpPr txBox="1"/>
          <p:nvPr/>
        </p:nvSpPr>
        <p:spPr>
          <a:xfrm>
            <a:off x="6208991" y="2445011"/>
            <a:ext cx="627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T1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614551C-0EA4-5F86-2381-0ABE35B22883}"/>
              </a:ext>
            </a:extLst>
          </p:cNvPr>
          <p:cNvSpPr txBox="1"/>
          <p:nvPr/>
        </p:nvSpPr>
        <p:spPr>
          <a:xfrm>
            <a:off x="8933334" y="2496351"/>
            <a:ext cx="1061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GADO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E8D35A0-AAB7-703D-2850-6582EC016399}"/>
              </a:ext>
            </a:extLst>
          </p:cNvPr>
          <p:cNvSpPr txBox="1"/>
          <p:nvPr/>
        </p:nvSpPr>
        <p:spPr>
          <a:xfrm>
            <a:off x="3200402" y="5101524"/>
            <a:ext cx="627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ADC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683F371-86E0-704B-58BA-0DBDE5D891CA}"/>
              </a:ext>
            </a:extLst>
          </p:cNvPr>
          <p:cNvSpPr txBox="1"/>
          <p:nvPr/>
        </p:nvSpPr>
        <p:spPr>
          <a:xfrm>
            <a:off x="210108" y="5193424"/>
            <a:ext cx="627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DIFF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122784D-89F3-D1CB-54EA-A55C13EFEC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127" y="2846956"/>
            <a:ext cx="4755839" cy="2615081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BA3A258-AFDC-E53F-73F4-DEF65D918A51}"/>
              </a:ext>
            </a:extLst>
          </p:cNvPr>
          <p:cNvSpPr txBox="1"/>
          <p:nvPr/>
        </p:nvSpPr>
        <p:spPr>
          <a:xfrm>
            <a:off x="317433" y="5595369"/>
            <a:ext cx="1073553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/>
              <a:t>Processus lésionnel pariétal gauche en hypersignal T2-FLAIR sans rehaussement ni restriction de diffusion avec s</a:t>
            </a:r>
            <a:r>
              <a:rPr lang="fr-FR" dirty="0"/>
              <a:t>pectre montrant une élévation modérée de la choline avec diminution relative du NAA, sans lactate ni lipides — profil métabolique compatible avec un GBG actif sans signe formel de transformation maligne à ce stade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1054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D7A98713-BF17-FEBD-5CE7-90C0C2C434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660" y="103518"/>
            <a:ext cx="2359036" cy="341760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72C0A3C-6D44-7629-6235-7DF2DD5F28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9" y="103521"/>
            <a:ext cx="2459211" cy="341760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AD90BE5-A199-6658-0292-66D422ACA6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732" y="103518"/>
            <a:ext cx="2290053" cy="341760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7DE81301-074B-9F01-BEA4-80B12E0E4B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696" y="103519"/>
            <a:ext cx="2359036" cy="3417602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55DD64E4-9F24-D751-5E74-C848A72B91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9786" y="103517"/>
            <a:ext cx="2459211" cy="341760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C4B10F3E-CC8C-9139-B798-4739B23E6D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86" y="3521120"/>
            <a:ext cx="4920749" cy="2994271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42A65F74-886F-A85E-5F50-2DE6282C1D32}"/>
              </a:ext>
            </a:extLst>
          </p:cNvPr>
          <p:cNvSpPr txBox="1"/>
          <p:nvPr/>
        </p:nvSpPr>
        <p:spPr>
          <a:xfrm>
            <a:off x="5293626" y="3882494"/>
            <a:ext cx="609713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/>
              <a:t>Processus lésionnel </a:t>
            </a:r>
            <a:r>
              <a:rPr lang="fr-FR" i="1" dirty="0" err="1"/>
              <a:t>pariéto</a:t>
            </a:r>
            <a:r>
              <a:rPr lang="fr-FR" i="1" dirty="0"/>
              <a:t>-temporo-occipital gauche en hypersignal T2-FLAIR rehaussé après injection de GADO, restrictive a la diffusion avec s</a:t>
            </a:r>
            <a:r>
              <a:rPr lang="fr-FR" dirty="0"/>
              <a:t>pectre montrant Spectre de haute agressivité tumorale avec élévation marquée de la choline, chute du NAA, et présence de lactate-lipides ce profil est très évocateur d'une transformation maligne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37473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132</Words>
  <Application>Microsoft Office PowerPoint</Application>
  <PresentationFormat>Grand écran</PresentationFormat>
  <Paragraphs>9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Nidal.El</dc:creator>
  <cp:lastModifiedBy>Nidal.El</cp:lastModifiedBy>
  <cp:revision>5</cp:revision>
  <dcterms:created xsi:type="dcterms:W3CDTF">2026-02-28T15:40:56Z</dcterms:created>
  <dcterms:modified xsi:type="dcterms:W3CDTF">2026-02-28T22:05:31Z</dcterms:modified>
</cp:coreProperties>
</file>