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media/image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482" r:id="rId5"/>
    <p:sldId id="377" r:id="rId6"/>
    <p:sldId id="408" r:id="rId7"/>
    <p:sldId id="48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84AC"/>
    <a:srgbClr val="68251E"/>
    <a:srgbClr val="EAB3A6"/>
    <a:srgbClr val="FFFFFF"/>
    <a:srgbClr val="F9FCFD"/>
    <a:srgbClr val="798EB4"/>
    <a:srgbClr val="BD564D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80"/>
    <p:restoredTop sz="64918"/>
  </p:normalViewPr>
  <p:slideViewPr>
    <p:cSldViewPr snapToGrid="0">
      <p:cViewPr varScale="1">
        <p:scale>
          <a:sx n="72" d="100"/>
          <a:sy n="72" d="100"/>
        </p:scale>
        <p:origin x="21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3A7402-16E6-DD4C-A762-EE0C107D18EA}" type="doc">
      <dgm:prSet loTypeId="urn:microsoft.com/office/officeart/2008/layout/VerticalCurvedList" loCatId="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B41D763-DE72-F145-B0F9-945EB6A2A5BA}">
      <dgm:prSet phldrT="[Text]" custT="1"/>
      <dgm:spPr>
        <a:solidFill>
          <a:schemeClr val="accent2">
            <a:lumMod val="60000"/>
            <a:lumOff val="40000"/>
            <a:alpha val="90155"/>
          </a:schemeClr>
        </a:solidFill>
      </dgm:spPr>
      <dgm:t>
        <a:bodyPr/>
        <a:lstStyle/>
        <a:p>
          <a:r>
            <a:rPr lang="en-US" sz="2400" b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Masse solide? kystique? Mixte?</a:t>
          </a:r>
          <a:endParaRPr lang="en-US" sz="2400" b="0" dirty="0">
            <a:solidFill>
              <a:schemeClr val="accent2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AF984E6-02E9-D44F-9D61-1761D3962443}" cxnId="{1698115F-A054-DF40-992D-0691ABC5D65E}" type="parTrans">
      <dgm:prSet/>
      <dgm:spPr/>
      <dgm:t>
        <a:bodyPr/>
        <a:lstStyle/>
        <a:p>
          <a:endParaRPr lang="en-US"/>
        </a:p>
      </dgm:t>
    </dgm:pt>
    <dgm:pt modelId="{BA015F82-3E72-3F49-9057-473D9FE100F7}" cxnId="{1698115F-A054-DF40-992D-0691ABC5D65E}" type="sibTrans">
      <dgm:prSet/>
      <dgm:spPr/>
      <dgm:t>
        <a:bodyPr/>
        <a:lstStyle/>
        <a:p>
          <a:endParaRPr lang="en-US"/>
        </a:p>
      </dgm:t>
    </dgm:pt>
    <dgm:pt modelId="{89640D76-8B39-A24F-B6F2-1CB23F9F295C}">
      <dgm:prSet phldrT="[Text]" custT="1"/>
      <dgm:spPr>
        <a:solidFill>
          <a:schemeClr val="accent2">
            <a:lumMod val="60000"/>
            <a:lumOff val="40000"/>
            <a:alpha val="90155"/>
          </a:schemeClr>
        </a:solidFill>
      </dgm:spPr>
      <dgm:t>
        <a:bodyPr/>
        <a:lstStyle/>
        <a:p>
          <a:r>
            <a:rPr lang="en-US" sz="2400" b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Contenu en hypersignal T1?</a:t>
          </a:r>
          <a:endParaRPr lang="en-US" sz="2400" b="0" dirty="0">
            <a:solidFill>
              <a:schemeClr val="accent2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9F6F446-0A60-3041-8A65-3B2E78744164}" cxnId="{BC94E04A-A562-8347-A583-F1A626ADBE3A}" type="parTrans">
      <dgm:prSet/>
      <dgm:spPr/>
      <dgm:t>
        <a:bodyPr/>
        <a:lstStyle/>
        <a:p>
          <a:endParaRPr lang="en-US"/>
        </a:p>
      </dgm:t>
    </dgm:pt>
    <dgm:pt modelId="{1FFA2EE7-ACCE-C044-8A4B-9717E77C5600}" cxnId="{BC94E04A-A562-8347-A583-F1A626ADBE3A}" type="sibTrans">
      <dgm:prSet/>
      <dgm:spPr/>
      <dgm:t>
        <a:bodyPr/>
        <a:lstStyle/>
        <a:p>
          <a:endParaRPr lang="en-US"/>
        </a:p>
      </dgm:t>
    </dgm:pt>
    <dgm:pt modelId="{94AE8BC6-E3C1-2F49-B0F7-30006BE3E620}">
      <dgm:prSet phldrT="[Text]" custT="1"/>
      <dgm:spPr>
        <a:solidFill>
          <a:schemeClr val="accent2">
            <a:lumMod val="60000"/>
            <a:lumOff val="40000"/>
            <a:alpha val="90155"/>
          </a:schemeClr>
        </a:solidFill>
      </dgm:spPr>
      <dgm:t>
        <a:bodyPr/>
        <a:lstStyle/>
        <a:p>
          <a:r>
            <a:rPr lang="en-US" sz="2400" b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Extension aux trous de conjugaison?</a:t>
          </a:r>
          <a:endParaRPr lang="en-US" sz="2400" b="0" dirty="0">
            <a:solidFill>
              <a:schemeClr val="accent2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00C0823-4251-C04F-A95C-DDC84E2A8299}" cxnId="{2F00A5DE-923E-6148-912F-BD2CFDB1B8B5}" type="parTrans">
      <dgm:prSet/>
      <dgm:spPr/>
      <dgm:t>
        <a:bodyPr/>
        <a:lstStyle/>
        <a:p>
          <a:endParaRPr lang="en-US"/>
        </a:p>
      </dgm:t>
    </dgm:pt>
    <dgm:pt modelId="{03D1E977-512B-D941-AF67-0C9986E639DB}" cxnId="{2F00A5DE-923E-6148-912F-BD2CFDB1B8B5}" type="sibTrans">
      <dgm:prSet/>
      <dgm:spPr/>
      <dgm:t>
        <a:bodyPr/>
        <a:lstStyle/>
        <a:p>
          <a:endParaRPr lang="en-US"/>
        </a:p>
      </dgm:t>
    </dgm:pt>
    <dgm:pt modelId="{4ED4F543-D105-2D4C-B6E9-84F52F1253B3}">
      <dgm:prSet phldrT="[Text]" custT="1"/>
      <dgm:spPr>
        <a:solidFill>
          <a:schemeClr val="accent2">
            <a:lumMod val="60000"/>
            <a:lumOff val="40000"/>
            <a:alpha val="90155"/>
          </a:schemeClr>
        </a:solidFill>
      </dgm:spPr>
      <dgm:t>
        <a:bodyPr/>
        <a:lstStyle/>
        <a:p>
          <a:r>
            <a:rPr lang="en-US" sz="2400" b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Présence de graisse?</a:t>
          </a:r>
          <a:endParaRPr lang="en-US" sz="2400" b="0" dirty="0">
            <a:solidFill>
              <a:schemeClr val="accent2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8DF698F-604D-044B-AE97-608C6A107D1B}" cxnId="{3DA914A6-F21E-CF4B-BC2B-A98D72D02B3A}" type="parTrans">
      <dgm:prSet/>
      <dgm:spPr/>
      <dgm:t>
        <a:bodyPr/>
        <a:lstStyle/>
        <a:p>
          <a:endParaRPr lang="en-US"/>
        </a:p>
      </dgm:t>
    </dgm:pt>
    <dgm:pt modelId="{00157794-146F-AD4C-A361-D395D4011FEF}" cxnId="{3DA914A6-F21E-CF4B-BC2B-A98D72D02B3A}" type="sibTrans">
      <dgm:prSet/>
      <dgm:spPr/>
      <dgm:t>
        <a:bodyPr/>
        <a:lstStyle/>
        <a:p>
          <a:endParaRPr lang="en-US"/>
        </a:p>
      </dgm:t>
    </dgm:pt>
    <dgm:pt modelId="{6B3535DD-556C-F847-94C9-7ABA926C852B}">
      <dgm:prSet phldrT="[Text]" custT="1"/>
      <dgm:spPr>
        <a:solidFill>
          <a:schemeClr val="accent2">
            <a:lumMod val="60000"/>
            <a:lumOff val="40000"/>
            <a:alpha val="90155"/>
          </a:schemeClr>
        </a:solidFill>
      </dgm:spPr>
      <dgm:t>
        <a:bodyPr/>
        <a:lstStyle/>
        <a:p>
          <a:r>
            <a:rPr lang="en-US" sz="2400" b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Présence de calcifications?</a:t>
          </a:r>
          <a:endParaRPr lang="en-US" sz="2400" b="0" dirty="0">
            <a:solidFill>
              <a:schemeClr val="accent2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5865774-D588-8A42-9D74-A4CDD26806BE}" cxnId="{E4DEA6B1-AE7D-034A-8D03-75AFF6623A80}" type="parTrans">
      <dgm:prSet/>
      <dgm:spPr/>
      <dgm:t>
        <a:bodyPr/>
        <a:lstStyle/>
        <a:p>
          <a:endParaRPr lang="en-US"/>
        </a:p>
      </dgm:t>
    </dgm:pt>
    <dgm:pt modelId="{39D6C4F5-BF13-144E-B9B3-0BA4AFFDB63F}" cxnId="{E4DEA6B1-AE7D-034A-8D03-75AFF6623A80}" type="sibTrans">
      <dgm:prSet/>
      <dgm:spPr/>
      <dgm:t>
        <a:bodyPr/>
        <a:lstStyle/>
        <a:p>
          <a:endParaRPr lang="en-US"/>
        </a:p>
      </dgm:t>
    </dgm:pt>
    <dgm:pt modelId="{C67C7A28-6807-9946-BADB-256F56A72EE2}">
      <dgm:prSet phldrT="[Text]" custT="1"/>
      <dgm:spPr>
        <a:solidFill>
          <a:schemeClr val="accent2">
            <a:lumMod val="60000"/>
            <a:lumOff val="40000"/>
            <a:alpha val="90155"/>
          </a:schemeClr>
        </a:solidFill>
      </dgm:spPr>
      <dgm:t>
        <a:bodyPr/>
        <a:lstStyle/>
        <a:p>
          <a:r>
            <a:rPr lang="en-US" sz="2400" b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Lyse osseuse?</a:t>
          </a:r>
          <a:endParaRPr lang="en-US" sz="2400" b="0" dirty="0">
            <a:solidFill>
              <a:schemeClr val="accent2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31C4EAD-8C50-DB4D-9929-F7539A179DDB}" cxnId="{ECBB4D14-C4D7-1B4E-8862-60A24FCEFF58}" type="parTrans">
      <dgm:prSet/>
      <dgm:spPr/>
      <dgm:t>
        <a:bodyPr/>
        <a:lstStyle/>
        <a:p>
          <a:endParaRPr lang="en-US"/>
        </a:p>
      </dgm:t>
    </dgm:pt>
    <dgm:pt modelId="{B20EF355-5B46-0C42-9A11-701770F9E781}" cxnId="{ECBB4D14-C4D7-1B4E-8862-60A24FCEFF58}" type="sibTrans">
      <dgm:prSet/>
      <dgm:spPr/>
      <dgm:t>
        <a:bodyPr/>
        <a:lstStyle/>
        <a:p>
          <a:endParaRPr lang="en-US"/>
        </a:p>
      </dgm:t>
    </dgm:pt>
    <dgm:pt modelId="{4AA392E7-758C-314D-8587-B3B2C564C687}">
      <dgm:prSet phldrT="[Text]" custT="1"/>
      <dgm:spPr>
        <a:solidFill>
          <a:schemeClr val="accent2">
            <a:lumMod val="60000"/>
            <a:lumOff val="40000"/>
            <a:alpha val="90155"/>
          </a:schemeClr>
        </a:solidFill>
      </dgm:spPr>
      <dgm:t>
        <a:bodyPr/>
        <a:lstStyle/>
        <a:p>
          <a:r>
            <a:rPr lang="en-US" sz="2400" b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Rapports avec le rectum?</a:t>
          </a:r>
          <a:endParaRPr lang="en-US" sz="2400" b="0" dirty="0">
            <a:solidFill>
              <a:schemeClr val="accent2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E6B2A20-CAB1-B04F-AAA9-F2C2DB2B0C53}" cxnId="{47E826CA-8888-CC49-A706-25E8827178EB}" type="parTrans">
      <dgm:prSet/>
      <dgm:spPr/>
      <dgm:t>
        <a:bodyPr/>
        <a:lstStyle/>
        <a:p>
          <a:endParaRPr lang="en-US"/>
        </a:p>
      </dgm:t>
    </dgm:pt>
    <dgm:pt modelId="{8ECCE73C-142E-DC4F-8F32-2B07CBF6CA7A}" cxnId="{47E826CA-8888-CC49-A706-25E8827178EB}" type="sibTrans">
      <dgm:prSet/>
      <dgm:spPr/>
      <dgm:t>
        <a:bodyPr/>
        <a:lstStyle/>
        <a:p>
          <a:endParaRPr lang="en-US"/>
        </a:p>
      </dgm:t>
    </dgm:pt>
    <dgm:pt modelId="{3D37E855-E012-6F47-9D92-DAB32537FCF5}" type="pres">
      <dgm:prSet presAssocID="{563A7402-16E6-DD4C-A762-EE0C107D18EA}" presName="Name0" presStyleCnt="0">
        <dgm:presLayoutVars>
          <dgm:chMax val="7"/>
          <dgm:chPref val="7"/>
          <dgm:dir/>
        </dgm:presLayoutVars>
      </dgm:prSet>
      <dgm:spPr/>
    </dgm:pt>
    <dgm:pt modelId="{A68B146B-B175-EE47-8E6D-D135A3BF4115}" type="pres">
      <dgm:prSet presAssocID="{563A7402-16E6-DD4C-A762-EE0C107D18EA}" presName="Name1" presStyleCnt="0"/>
      <dgm:spPr/>
    </dgm:pt>
    <dgm:pt modelId="{F1B43153-8013-604E-9753-77CC9D9904D6}" type="pres">
      <dgm:prSet presAssocID="{563A7402-16E6-DD4C-A762-EE0C107D18EA}" presName="cycle" presStyleCnt="0"/>
      <dgm:spPr/>
    </dgm:pt>
    <dgm:pt modelId="{F4152027-2DF7-CC4A-BEAF-1A564A38D5A5}" type="pres">
      <dgm:prSet presAssocID="{563A7402-16E6-DD4C-A762-EE0C107D18EA}" presName="srcNode" presStyleLbl="node1" presStyleIdx="0" presStyleCnt="7"/>
      <dgm:spPr/>
    </dgm:pt>
    <dgm:pt modelId="{4AD08555-B8B4-8143-BDD6-47D5DFBC13FB}" type="pres">
      <dgm:prSet presAssocID="{563A7402-16E6-DD4C-A762-EE0C107D18EA}" presName="conn" presStyleLbl="parChTrans1D2" presStyleIdx="0" presStyleCnt="1"/>
      <dgm:spPr/>
    </dgm:pt>
    <dgm:pt modelId="{1BFFD8BD-39AB-0341-B9E5-945F5FFB2D47}" type="pres">
      <dgm:prSet presAssocID="{563A7402-16E6-DD4C-A762-EE0C107D18EA}" presName="extraNode" presStyleLbl="node1" presStyleIdx="0" presStyleCnt="7"/>
      <dgm:spPr/>
    </dgm:pt>
    <dgm:pt modelId="{0D312DDA-407A-3C42-83D5-93AAE5697F1C}" type="pres">
      <dgm:prSet presAssocID="{563A7402-16E6-DD4C-A762-EE0C107D18EA}" presName="dstNode" presStyleLbl="node1" presStyleIdx="0" presStyleCnt="7"/>
      <dgm:spPr/>
    </dgm:pt>
    <dgm:pt modelId="{A7391F63-4430-CA47-BA1C-79ED0EA0A010}" type="pres">
      <dgm:prSet presAssocID="{7B41D763-DE72-F145-B0F9-945EB6A2A5BA}" presName="text_1" presStyleLbl="node1" presStyleIdx="0" presStyleCnt="7">
        <dgm:presLayoutVars>
          <dgm:bulletEnabled val="1"/>
        </dgm:presLayoutVars>
      </dgm:prSet>
      <dgm:spPr/>
    </dgm:pt>
    <dgm:pt modelId="{51F7FDE2-92F4-7740-91E3-BAC620482FB7}" type="pres">
      <dgm:prSet presAssocID="{7B41D763-DE72-F145-B0F9-945EB6A2A5BA}" presName="accent_1" presStyleCnt="0"/>
      <dgm:spPr/>
    </dgm:pt>
    <dgm:pt modelId="{DA0918BD-95E6-3742-A811-850426C1ECED}" type="pres">
      <dgm:prSet presAssocID="{7B41D763-DE72-F145-B0F9-945EB6A2A5BA}" presName="accentRepeatNode" presStyleLbl="solidFgAcc1" presStyleIdx="0" presStyleCnt="7"/>
      <dgm:spPr/>
    </dgm:pt>
    <dgm:pt modelId="{9CBE36C7-D81D-8547-84BE-1B9EDA2382D6}" type="pres">
      <dgm:prSet presAssocID="{89640D76-8B39-A24F-B6F2-1CB23F9F295C}" presName="text_2" presStyleLbl="node1" presStyleIdx="1" presStyleCnt="7">
        <dgm:presLayoutVars>
          <dgm:bulletEnabled val="1"/>
        </dgm:presLayoutVars>
      </dgm:prSet>
      <dgm:spPr/>
    </dgm:pt>
    <dgm:pt modelId="{E4487058-4A0F-C048-AAAE-A28B9D4A22F3}" type="pres">
      <dgm:prSet presAssocID="{89640D76-8B39-A24F-B6F2-1CB23F9F295C}" presName="accent_2" presStyleCnt="0"/>
      <dgm:spPr/>
    </dgm:pt>
    <dgm:pt modelId="{47FC7AFD-7390-644C-83EA-FA93D1C11951}" type="pres">
      <dgm:prSet presAssocID="{89640D76-8B39-A24F-B6F2-1CB23F9F295C}" presName="accentRepeatNode" presStyleLbl="solidFgAcc1" presStyleIdx="1" presStyleCnt="7"/>
      <dgm:spPr/>
    </dgm:pt>
    <dgm:pt modelId="{D7CB97BD-1A22-3D4B-B2BA-6273B849BFDE}" type="pres">
      <dgm:prSet presAssocID="{4ED4F543-D105-2D4C-B6E9-84F52F1253B3}" presName="text_3" presStyleLbl="node1" presStyleIdx="2" presStyleCnt="7">
        <dgm:presLayoutVars>
          <dgm:bulletEnabled val="1"/>
        </dgm:presLayoutVars>
      </dgm:prSet>
      <dgm:spPr/>
    </dgm:pt>
    <dgm:pt modelId="{477B6A67-4DF5-1643-99D0-7F5B6ABF958F}" type="pres">
      <dgm:prSet presAssocID="{4ED4F543-D105-2D4C-B6E9-84F52F1253B3}" presName="accent_3" presStyleCnt="0"/>
      <dgm:spPr/>
    </dgm:pt>
    <dgm:pt modelId="{47C18D19-DADD-6F4E-9F02-F37B861AACE6}" type="pres">
      <dgm:prSet presAssocID="{4ED4F543-D105-2D4C-B6E9-84F52F1253B3}" presName="accentRepeatNode" presStyleLbl="solidFgAcc1" presStyleIdx="2" presStyleCnt="7"/>
      <dgm:spPr/>
    </dgm:pt>
    <dgm:pt modelId="{87886579-6688-BB4E-BDDB-A76CE9F83907}" type="pres">
      <dgm:prSet presAssocID="{6B3535DD-556C-F847-94C9-7ABA926C852B}" presName="text_4" presStyleLbl="node1" presStyleIdx="3" presStyleCnt="7">
        <dgm:presLayoutVars>
          <dgm:bulletEnabled val="1"/>
        </dgm:presLayoutVars>
      </dgm:prSet>
      <dgm:spPr/>
    </dgm:pt>
    <dgm:pt modelId="{8B75C66B-EDED-214A-8C12-90B9615E32E5}" type="pres">
      <dgm:prSet presAssocID="{6B3535DD-556C-F847-94C9-7ABA926C852B}" presName="accent_4" presStyleCnt="0"/>
      <dgm:spPr/>
    </dgm:pt>
    <dgm:pt modelId="{0CC2F437-D700-2845-8767-C4BC3251677B}" type="pres">
      <dgm:prSet presAssocID="{6B3535DD-556C-F847-94C9-7ABA926C852B}" presName="accentRepeatNode" presStyleLbl="solidFgAcc1" presStyleIdx="3" presStyleCnt="7"/>
      <dgm:spPr/>
    </dgm:pt>
    <dgm:pt modelId="{D01FAD8A-6A66-084B-9536-BCE556B1AA9D}" type="pres">
      <dgm:prSet presAssocID="{C67C7A28-6807-9946-BADB-256F56A72EE2}" presName="text_5" presStyleLbl="node1" presStyleIdx="4" presStyleCnt="7">
        <dgm:presLayoutVars>
          <dgm:bulletEnabled val="1"/>
        </dgm:presLayoutVars>
      </dgm:prSet>
      <dgm:spPr/>
    </dgm:pt>
    <dgm:pt modelId="{FD55C562-40B6-BE46-8CA0-6EBBE9F9C79C}" type="pres">
      <dgm:prSet presAssocID="{C67C7A28-6807-9946-BADB-256F56A72EE2}" presName="accent_5" presStyleCnt="0"/>
      <dgm:spPr/>
    </dgm:pt>
    <dgm:pt modelId="{828E4A32-4097-A447-ADF6-83F84866CABB}" type="pres">
      <dgm:prSet presAssocID="{C67C7A28-6807-9946-BADB-256F56A72EE2}" presName="accentRepeatNode" presStyleLbl="solidFgAcc1" presStyleIdx="4" presStyleCnt="7"/>
      <dgm:spPr/>
    </dgm:pt>
    <dgm:pt modelId="{DF68547C-3C9A-4D48-842C-E84EF5C5DFBA}" type="pres">
      <dgm:prSet presAssocID="{4AA392E7-758C-314D-8587-B3B2C564C687}" presName="text_6" presStyleLbl="node1" presStyleIdx="5" presStyleCnt="7">
        <dgm:presLayoutVars>
          <dgm:bulletEnabled val="1"/>
        </dgm:presLayoutVars>
      </dgm:prSet>
      <dgm:spPr/>
    </dgm:pt>
    <dgm:pt modelId="{47AD8A57-C328-114F-BC41-20573408218E}" type="pres">
      <dgm:prSet presAssocID="{4AA392E7-758C-314D-8587-B3B2C564C687}" presName="accent_6" presStyleCnt="0"/>
      <dgm:spPr/>
    </dgm:pt>
    <dgm:pt modelId="{7D68DF7D-93BF-664F-8D83-EC4F0FC32426}" type="pres">
      <dgm:prSet presAssocID="{4AA392E7-758C-314D-8587-B3B2C564C687}" presName="accentRepeatNode" presStyleLbl="solidFgAcc1" presStyleIdx="5" presStyleCnt="7"/>
      <dgm:spPr/>
    </dgm:pt>
    <dgm:pt modelId="{78740238-DE5A-AC41-B759-35CEA873F1B0}" type="pres">
      <dgm:prSet presAssocID="{94AE8BC6-E3C1-2F49-B0F7-30006BE3E620}" presName="text_7" presStyleLbl="node1" presStyleIdx="6" presStyleCnt="7">
        <dgm:presLayoutVars>
          <dgm:bulletEnabled val="1"/>
        </dgm:presLayoutVars>
      </dgm:prSet>
      <dgm:spPr/>
    </dgm:pt>
    <dgm:pt modelId="{420DD81F-2127-0D4B-A6F6-503538D1F5B8}" type="pres">
      <dgm:prSet presAssocID="{94AE8BC6-E3C1-2F49-B0F7-30006BE3E620}" presName="accent_7" presStyleCnt="0"/>
      <dgm:spPr/>
    </dgm:pt>
    <dgm:pt modelId="{8AD28707-2FC8-C048-A0F8-6337F9882805}" type="pres">
      <dgm:prSet presAssocID="{94AE8BC6-E3C1-2F49-B0F7-30006BE3E620}" presName="accentRepeatNode" presStyleLbl="solidFgAcc1" presStyleIdx="6" presStyleCnt="7"/>
      <dgm:spPr/>
    </dgm:pt>
  </dgm:ptLst>
  <dgm:cxnLst>
    <dgm:cxn modelId="{ECBB4D14-C4D7-1B4E-8862-60A24FCEFF58}" srcId="{563A7402-16E6-DD4C-A762-EE0C107D18EA}" destId="{C67C7A28-6807-9946-BADB-256F56A72EE2}" srcOrd="4" destOrd="0" parTransId="{031C4EAD-8C50-DB4D-9929-F7539A179DDB}" sibTransId="{B20EF355-5B46-0C42-9A11-701770F9E781}"/>
    <dgm:cxn modelId="{5EA3C520-A3B2-9540-87A2-080F0F15ECFB}" type="presOf" srcId="{7B41D763-DE72-F145-B0F9-945EB6A2A5BA}" destId="{A7391F63-4430-CA47-BA1C-79ED0EA0A010}" srcOrd="0" destOrd="0" presId="urn:microsoft.com/office/officeart/2008/layout/VerticalCurvedList"/>
    <dgm:cxn modelId="{FCA1D633-24B9-904C-95E7-AFB6ECD96664}" type="presOf" srcId="{563A7402-16E6-DD4C-A762-EE0C107D18EA}" destId="{3D37E855-E012-6F47-9D92-DAB32537FCF5}" srcOrd="0" destOrd="0" presId="urn:microsoft.com/office/officeart/2008/layout/VerticalCurvedList"/>
    <dgm:cxn modelId="{BC94E04A-A562-8347-A583-F1A626ADBE3A}" srcId="{563A7402-16E6-DD4C-A762-EE0C107D18EA}" destId="{89640D76-8B39-A24F-B6F2-1CB23F9F295C}" srcOrd="1" destOrd="0" parTransId="{49F6F446-0A60-3041-8A65-3B2E78744164}" sibTransId="{1FFA2EE7-ACCE-C044-8A4B-9717E77C5600}"/>
    <dgm:cxn modelId="{1698115F-A054-DF40-992D-0691ABC5D65E}" srcId="{563A7402-16E6-DD4C-A762-EE0C107D18EA}" destId="{7B41D763-DE72-F145-B0F9-945EB6A2A5BA}" srcOrd="0" destOrd="0" parTransId="{2AF984E6-02E9-D44F-9D61-1761D3962443}" sibTransId="{BA015F82-3E72-3F49-9057-473D9FE100F7}"/>
    <dgm:cxn modelId="{4BF4F062-48F2-4343-8E5C-6EE85D7B64E1}" type="presOf" srcId="{4AA392E7-758C-314D-8587-B3B2C564C687}" destId="{DF68547C-3C9A-4D48-842C-E84EF5C5DFBA}" srcOrd="0" destOrd="0" presId="urn:microsoft.com/office/officeart/2008/layout/VerticalCurvedList"/>
    <dgm:cxn modelId="{D44C197C-BA59-EF4A-B90D-3257E76D7B9E}" type="presOf" srcId="{C67C7A28-6807-9946-BADB-256F56A72EE2}" destId="{D01FAD8A-6A66-084B-9536-BCE556B1AA9D}" srcOrd="0" destOrd="0" presId="urn:microsoft.com/office/officeart/2008/layout/VerticalCurvedList"/>
    <dgm:cxn modelId="{84146C88-37B2-9240-A825-B7C458AF9136}" type="presOf" srcId="{6B3535DD-556C-F847-94C9-7ABA926C852B}" destId="{87886579-6688-BB4E-BDDB-A76CE9F83907}" srcOrd="0" destOrd="0" presId="urn:microsoft.com/office/officeart/2008/layout/VerticalCurvedList"/>
    <dgm:cxn modelId="{0D27B895-88B4-E14D-8662-A4538DB3C3FC}" type="presOf" srcId="{4ED4F543-D105-2D4C-B6E9-84F52F1253B3}" destId="{D7CB97BD-1A22-3D4B-B2BA-6273B849BFDE}" srcOrd="0" destOrd="0" presId="urn:microsoft.com/office/officeart/2008/layout/VerticalCurvedList"/>
    <dgm:cxn modelId="{3DA914A6-F21E-CF4B-BC2B-A98D72D02B3A}" srcId="{563A7402-16E6-DD4C-A762-EE0C107D18EA}" destId="{4ED4F543-D105-2D4C-B6E9-84F52F1253B3}" srcOrd="2" destOrd="0" parTransId="{28DF698F-604D-044B-AE97-608C6A107D1B}" sibTransId="{00157794-146F-AD4C-A361-D395D4011FEF}"/>
    <dgm:cxn modelId="{E4DEA6B1-AE7D-034A-8D03-75AFF6623A80}" srcId="{563A7402-16E6-DD4C-A762-EE0C107D18EA}" destId="{6B3535DD-556C-F847-94C9-7ABA926C852B}" srcOrd="3" destOrd="0" parTransId="{85865774-D588-8A42-9D74-A4CDD26806BE}" sibTransId="{39D6C4F5-BF13-144E-B9B3-0BA4AFFDB63F}"/>
    <dgm:cxn modelId="{DBCBB5B7-15A7-3847-AD20-04D24BDE0CA7}" type="presOf" srcId="{94AE8BC6-E3C1-2F49-B0F7-30006BE3E620}" destId="{78740238-DE5A-AC41-B759-35CEA873F1B0}" srcOrd="0" destOrd="0" presId="urn:microsoft.com/office/officeart/2008/layout/VerticalCurvedList"/>
    <dgm:cxn modelId="{A4CB5DBD-1F1D-E047-8A96-4BF765C324C3}" type="presOf" srcId="{89640D76-8B39-A24F-B6F2-1CB23F9F295C}" destId="{9CBE36C7-D81D-8547-84BE-1B9EDA2382D6}" srcOrd="0" destOrd="0" presId="urn:microsoft.com/office/officeart/2008/layout/VerticalCurvedList"/>
    <dgm:cxn modelId="{47E826CA-8888-CC49-A706-25E8827178EB}" srcId="{563A7402-16E6-DD4C-A762-EE0C107D18EA}" destId="{4AA392E7-758C-314D-8587-B3B2C564C687}" srcOrd="5" destOrd="0" parTransId="{AE6B2A20-CAB1-B04F-AAA9-F2C2DB2B0C53}" sibTransId="{8ECCE73C-142E-DC4F-8F32-2B07CBF6CA7A}"/>
    <dgm:cxn modelId="{2F00A5DE-923E-6148-912F-BD2CFDB1B8B5}" srcId="{563A7402-16E6-DD4C-A762-EE0C107D18EA}" destId="{94AE8BC6-E3C1-2F49-B0F7-30006BE3E620}" srcOrd="6" destOrd="0" parTransId="{C00C0823-4251-C04F-A95C-DDC84E2A8299}" sibTransId="{03D1E977-512B-D941-AF67-0C9986E639DB}"/>
    <dgm:cxn modelId="{3FF2BEE4-E8C1-3341-9D12-12DD7E2F9B9B}" type="presOf" srcId="{BA015F82-3E72-3F49-9057-473D9FE100F7}" destId="{4AD08555-B8B4-8143-BDD6-47D5DFBC13FB}" srcOrd="0" destOrd="0" presId="urn:microsoft.com/office/officeart/2008/layout/VerticalCurvedList"/>
    <dgm:cxn modelId="{3C60F875-F8D4-6E44-9282-20E1170BD58A}" type="presParOf" srcId="{3D37E855-E012-6F47-9D92-DAB32537FCF5}" destId="{A68B146B-B175-EE47-8E6D-D135A3BF4115}" srcOrd="0" destOrd="0" presId="urn:microsoft.com/office/officeart/2008/layout/VerticalCurvedList"/>
    <dgm:cxn modelId="{C666FD27-3D9C-D441-86FA-638163C96BDA}" type="presParOf" srcId="{A68B146B-B175-EE47-8E6D-D135A3BF4115}" destId="{F1B43153-8013-604E-9753-77CC9D9904D6}" srcOrd="0" destOrd="0" presId="urn:microsoft.com/office/officeart/2008/layout/VerticalCurvedList"/>
    <dgm:cxn modelId="{69BE5EEB-4598-244B-8E31-CA0A70ADAC9B}" type="presParOf" srcId="{F1B43153-8013-604E-9753-77CC9D9904D6}" destId="{F4152027-2DF7-CC4A-BEAF-1A564A38D5A5}" srcOrd="0" destOrd="0" presId="urn:microsoft.com/office/officeart/2008/layout/VerticalCurvedList"/>
    <dgm:cxn modelId="{33DCB31A-D09B-E143-B938-768BDBEE6B43}" type="presParOf" srcId="{F1B43153-8013-604E-9753-77CC9D9904D6}" destId="{4AD08555-B8B4-8143-BDD6-47D5DFBC13FB}" srcOrd="1" destOrd="0" presId="urn:microsoft.com/office/officeart/2008/layout/VerticalCurvedList"/>
    <dgm:cxn modelId="{11D3CD07-79FD-D049-973C-3C429D960008}" type="presParOf" srcId="{F1B43153-8013-604E-9753-77CC9D9904D6}" destId="{1BFFD8BD-39AB-0341-B9E5-945F5FFB2D47}" srcOrd="2" destOrd="0" presId="urn:microsoft.com/office/officeart/2008/layout/VerticalCurvedList"/>
    <dgm:cxn modelId="{A2B41849-9E62-6F4C-B0D3-AF417C57E7E1}" type="presParOf" srcId="{F1B43153-8013-604E-9753-77CC9D9904D6}" destId="{0D312DDA-407A-3C42-83D5-93AAE5697F1C}" srcOrd="3" destOrd="0" presId="urn:microsoft.com/office/officeart/2008/layout/VerticalCurvedList"/>
    <dgm:cxn modelId="{D9367A21-94FA-ED43-8F6D-1B0BD4F577F8}" type="presParOf" srcId="{A68B146B-B175-EE47-8E6D-D135A3BF4115}" destId="{A7391F63-4430-CA47-BA1C-79ED0EA0A010}" srcOrd="1" destOrd="0" presId="urn:microsoft.com/office/officeart/2008/layout/VerticalCurvedList"/>
    <dgm:cxn modelId="{78796F51-57AB-FC42-81D5-9ECC525D82CA}" type="presParOf" srcId="{A68B146B-B175-EE47-8E6D-D135A3BF4115}" destId="{51F7FDE2-92F4-7740-91E3-BAC620482FB7}" srcOrd="2" destOrd="0" presId="urn:microsoft.com/office/officeart/2008/layout/VerticalCurvedList"/>
    <dgm:cxn modelId="{0C40FC0A-1B5C-7544-BF97-A79509DAFCED}" type="presParOf" srcId="{51F7FDE2-92F4-7740-91E3-BAC620482FB7}" destId="{DA0918BD-95E6-3742-A811-850426C1ECED}" srcOrd="0" destOrd="0" presId="urn:microsoft.com/office/officeart/2008/layout/VerticalCurvedList"/>
    <dgm:cxn modelId="{BCB0F354-BC14-7745-B4D9-3A801B9CDDC0}" type="presParOf" srcId="{A68B146B-B175-EE47-8E6D-D135A3BF4115}" destId="{9CBE36C7-D81D-8547-84BE-1B9EDA2382D6}" srcOrd="3" destOrd="0" presId="urn:microsoft.com/office/officeart/2008/layout/VerticalCurvedList"/>
    <dgm:cxn modelId="{74167D91-7649-8B49-B33B-A45B30935149}" type="presParOf" srcId="{A68B146B-B175-EE47-8E6D-D135A3BF4115}" destId="{E4487058-4A0F-C048-AAAE-A28B9D4A22F3}" srcOrd="4" destOrd="0" presId="urn:microsoft.com/office/officeart/2008/layout/VerticalCurvedList"/>
    <dgm:cxn modelId="{08AECED5-635D-EA4E-B44D-084241A1EA84}" type="presParOf" srcId="{E4487058-4A0F-C048-AAAE-A28B9D4A22F3}" destId="{47FC7AFD-7390-644C-83EA-FA93D1C11951}" srcOrd="0" destOrd="0" presId="urn:microsoft.com/office/officeart/2008/layout/VerticalCurvedList"/>
    <dgm:cxn modelId="{7CCE1533-9655-5245-BDD2-6A5D06AB5A5B}" type="presParOf" srcId="{A68B146B-B175-EE47-8E6D-D135A3BF4115}" destId="{D7CB97BD-1A22-3D4B-B2BA-6273B849BFDE}" srcOrd="5" destOrd="0" presId="urn:microsoft.com/office/officeart/2008/layout/VerticalCurvedList"/>
    <dgm:cxn modelId="{3B79E164-727B-154C-A080-8517AF5D1547}" type="presParOf" srcId="{A68B146B-B175-EE47-8E6D-D135A3BF4115}" destId="{477B6A67-4DF5-1643-99D0-7F5B6ABF958F}" srcOrd="6" destOrd="0" presId="urn:microsoft.com/office/officeart/2008/layout/VerticalCurvedList"/>
    <dgm:cxn modelId="{D04399B0-6381-7041-A7B0-B2597D485A30}" type="presParOf" srcId="{477B6A67-4DF5-1643-99D0-7F5B6ABF958F}" destId="{47C18D19-DADD-6F4E-9F02-F37B861AACE6}" srcOrd="0" destOrd="0" presId="urn:microsoft.com/office/officeart/2008/layout/VerticalCurvedList"/>
    <dgm:cxn modelId="{CF34F13B-BEAB-954A-A704-F67EDCC00A39}" type="presParOf" srcId="{A68B146B-B175-EE47-8E6D-D135A3BF4115}" destId="{87886579-6688-BB4E-BDDB-A76CE9F83907}" srcOrd="7" destOrd="0" presId="urn:microsoft.com/office/officeart/2008/layout/VerticalCurvedList"/>
    <dgm:cxn modelId="{33BE295E-1921-144C-9E8B-94C2560683CE}" type="presParOf" srcId="{A68B146B-B175-EE47-8E6D-D135A3BF4115}" destId="{8B75C66B-EDED-214A-8C12-90B9615E32E5}" srcOrd="8" destOrd="0" presId="urn:microsoft.com/office/officeart/2008/layout/VerticalCurvedList"/>
    <dgm:cxn modelId="{5F5D0F92-4FA4-D141-906E-E52FCAB0002F}" type="presParOf" srcId="{8B75C66B-EDED-214A-8C12-90B9615E32E5}" destId="{0CC2F437-D700-2845-8767-C4BC3251677B}" srcOrd="0" destOrd="0" presId="urn:microsoft.com/office/officeart/2008/layout/VerticalCurvedList"/>
    <dgm:cxn modelId="{B876ED10-0D12-B34C-A5CE-ED84AE850EF9}" type="presParOf" srcId="{A68B146B-B175-EE47-8E6D-D135A3BF4115}" destId="{D01FAD8A-6A66-084B-9536-BCE556B1AA9D}" srcOrd="9" destOrd="0" presId="urn:microsoft.com/office/officeart/2008/layout/VerticalCurvedList"/>
    <dgm:cxn modelId="{87CD4B53-B851-2A40-9712-D18D38CBCDB7}" type="presParOf" srcId="{A68B146B-B175-EE47-8E6D-D135A3BF4115}" destId="{FD55C562-40B6-BE46-8CA0-6EBBE9F9C79C}" srcOrd="10" destOrd="0" presId="urn:microsoft.com/office/officeart/2008/layout/VerticalCurvedList"/>
    <dgm:cxn modelId="{FB3C2B5E-FE19-4B41-8CC1-70F430662385}" type="presParOf" srcId="{FD55C562-40B6-BE46-8CA0-6EBBE9F9C79C}" destId="{828E4A32-4097-A447-ADF6-83F84866CABB}" srcOrd="0" destOrd="0" presId="urn:microsoft.com/office/officeart/2008/layout/VerticalCurvedList"/>
    <dgm:cxn modelId="{CC767AB6-B2D1-5547-AFC1-3DF702C545E3}" type="presParOf" srcId="{A68B146B-B175-EE47-8E6D-D135A3BF4115}" destId="{DF68547C-3C9A-4D48-842C-E84EF5C5DFBA}" srcOrd="11" destOrd="0" presId="urn:microsoft.com/office/officeart/2008/layout/VerticalCurvedList"/>
    <dgm:cxn modelId="{A6549F49-3E71-1D4B-91E7-00B902BE461A}" type="presParOf" srcId="{A68B146B-B175-EE47-8E6D-D135A3BF4115}" destId="{47AD8A57-C328-114F-BC41-20573408218E}" srcOrd="12" destOrd="0" presId="urn:microsoft.com/office/officeart/2008/layout/VerticalCurvedList"/>
    <dgm:cxn modelId="{DA7ADEB1-779A-0F4F-9BAF-31D0385F5AA0}" type="presParOf" srcId="{47AD8A57-C328-114F-BC41-20573408218E}" destId="{7D68DF7D-93BF-664F-8D83-EC4F0FC32426}" srcOrd="0" destOrd="0" presId="urn:microsoft.com/office/officeart/2008/layout/VerticalCurvedList"/>
    <dgm:cxn modelId="{5941D09B-55C9-084B-BCB7-5F7D4C03BA91}" type="presParOf" srcId="{A68B146B-B175-EE47-8E6D-D135A3BF4115}" destId="{78740238-DE5A-AC41-B759-35CEA873F1B0}" srcOrd="13" destOrd="0" presId="urn:microsoft.com/office/officeart/2008/layout/VerticalCurvedList"/>
    <dgm:cxn modelId="{49CBD780-2AFE-7D4B-ADDD-0664CEA4122C}" type="presParOf" srcId="{A68B146B-B175-EE47-8E6D-D135A3BF4115}" destId="{420DD81F-2127-0D4B-A6F6-503538D1F5B8}" srcOrd="14" destOrd="0" presId="urn:microsoft.com/office/officeart/2008/layout/VerticalCurvedList"/>
    <dgm:cxn modelId="{7D55DE07-5BAF-9D4E-8AD7-95FB28B06B18}" type="presParOf" srcId="{420DD81F-2127-0D4B-A6F6-503538D1F5B8}" destId="{8AD28707-2FC8-C048-A0F8-6337F988280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8128000" cy="5418667"/>
        <a:chOff x="0" y="0"/>
        <a:chExt cx="8128000" cy="5418667"/>
      </a:xfrm>
    </dsp:grpSpPr>
    <dsp:sp modelId="{4AD08555-B8B4-8143-BDD6-47D5DFBC13FB}">
      <dsp:nvSpPr>
        <dsp:cNvPr id="4" name="Block Arc 3"/>
        <dsp:cNvSpPr/>
      </dsp:nvSpPr>
      <dsp:spPr bwMode="white">
        <a:xfrm>
          <a:off x="-6062999" y="-950011"/>
          <a:ext cx="7318688" cy="7318688"/>
        </a:xfrm>
        <a:prstGeom prst="blockArc">
          <a:avLst>
            <a:gd name="adj1" fmla="val 18900000"/>
            <a:gd name="adj2" fmla="val 2700000"/>
            <a:gd name="adj3" fmla="val 247"/>
          </a:avLst>
        </a:prstGeom>
      </dsp:spPr>
      <dsp:style>
        <a:lnRef idx="2">
          <a:schemeClr val="accent2">
            <a:shade val="60000"/>
          </a:schemeClr>
        </a:lnRef>
        <a:fillRef idx="0">
          <a:schemeClr val="accent2"/>
        </a:fillRef>
        <a:effectRef idx="0">
          <a:scrgbClr r="0" g="0" b="0"/>
        </a:effectRef>
        <a:fontRef idx="minor"/>
      </dsp:style>
      <dsp:txXfrm>
        <a:off x="-6062999" y="-950011"/>
        <a:ext cx="7318688" cy="7318688"/>
      </dsp:txXfrm>
    </dsp:sp>
    <dsp:sp modelId="{A7391F63-4430-CA47-BA1C-79ED0EA0A010}">
      <dsp:nvSpPr>
        <dsp:cNvPr id="7" name="Rectangles 6"/>
        <dsp:cNvSpPr/>
      </dsp:nvSpPr>
      <dsp:spPr bwMode="white">
        <a:xfrm>
          <a:off x="452459" y="246333"/>
          <a:ext cx="7675541" cy="492448"/>
        </a:xfrm>
        <a:prstGeom prst="rect">
          <a:avLst/>
        </a:prstGeom>
        <a:solidFill>
          <a:schemeClr val="accent2">
            <a:lumMod val="60000"/>
            <a:lumOff val="40000"/>
            <a:alpha val="90155"/>
          </a:schemeClr>
        </a:solidFill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390880" tIns="60960" rIns="60960" bIns="6096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b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Masse solide? kystique? Mixte?</a:t>
          </a:r>
          <a:endParaRPr lang="en-US" sz="2400" b="0" dirty="0">
            <a:solidFill>
              <a:schemeClr val="accent2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52459" y="246333"/>
        <a:ext cx="7675541" cy="492448"/>
      </dsp:txXfrm>
    </dsp:sp>
    <dsp:sp modelId="{DA0918BD-95E6-3742-A811-850426C1ECED}">
      <dsp:nvSpPr>
        <dsp:cNvPr id="8" name="Oval 7"/>
        <dsp:cNvSpPr/>
      </dsp:nvSpPr>
      <dsp:spPr bwMode="white">
        <a:xfrm>
          <a:off x="144678" y="184777"/>
          <a:ext cx="615561" cy="615561"/>
        </a:xfrm>
        <a:prstGeom prst="ellipse">
          <a:avLst/>
        </a:prstGeom>
      </dsp:spPr>
      <dsp:style>
        <a:lnRef idx="2">
          <a:schemeClr val="accent2"/>
        </a:lnRef>
        <a:fillRef idx="1">
          <a:schemeClr val="lt1"/>
        </a:fillRef>
        <a:effectRef idx="0">
          <a:scrgbClr r="0" g="0" b="0"/>
        </a:effectRef>
        <a:fontRef idx="minor"/>
      </dsp:style>
      <dsp:txXfrm>
        <a:off x="144678" y="184777"/>
        <a:ext cx="615561" cy="615561"/>
      </dsp:txXfrm>
    </dsp:sp>
    <dsp:sp modelId="{9CBE36C7-D81D-8547-84BE-1B9EDA2382D6}">
      <dsp:nvSpPr>
        <dsp:cNvPr id="9" name="Rectangles 8"/>
        <dsp:cNvSpPr/>
      </dsp:nvSpPr>
      <dsp:spPr bwMode="white">
        <a:xfrm>
          <a:off x="898415" y="985439"/>
          <a:ext cx="7229585" cy="492448"/>
        </a:xfrm>
        <a:prstGeom prst="rect">
          <a:avLst/>
        </a:prstGeom>
        <a:solidFill>
          <a:schemeClr val="accent2">
            <a:lumMod val="60000"/>
            <a:lumOff val="40000"/>
            <a:alpha val="90155"/>
          </a:schemeClr>
        </a:solidFill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390880" tIns="60960" rIns="60960" bIns="6096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b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Contenu en hypersignal T1?</a:t>
          </a:r>
          <a:endParaRPr lang="en-US" sz="2400" b="0" dirty="0">
            <a:solidFill>
              <a:schemeClr val="accent2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98415" y="985439"/>
        <a:ext cx="7229585" cy="492448"/>
      </dsp:txXfrm>
    </dsp:sp>
    <dsp:sp modelId="{47FC7AFD-7390-644C-83EA-FA93D1C11951}">
      <dsp:nvSpPr>
        <dsp:cNvPr id="10" name="Oval 9"/>
        <dsp:cNvSpPr/>
      </dsp:nvSpPr>
      <dsp:spPr bwMode="white">
        <a:xfrm>
          <a:off x="590635" y="923883"/>
          <a:ext cx="615561" cy="615561"/>
        </a:xfrm>
        <a:prstGeom prst="ellipse">
          <a:avLst/>
        </a:prstGeom>
      </dsp:spPr>
      <dsp:style>
        <a:lnRef idx="2">
          <a:schemeClr val="accent2"/>
        </a:lnRef>
        <a:fillRef idx="1">
          <a:schemeClr val="lt1"/>
        </a:fillRef>
        <a:effectRef idx="0">
          <a:scrgbClr r="0" g="0" b="0"/>
        </a:effectRef>
        <a:fontRef idx="minor"/>
      </dsp:style>
      <dsp:txXfrm>
        <a:off x="590635" y="923883"/>
        <a:ext cx="615561" cy="615561"/>
      </dsp:txXfrm>
    </dsp:sp>
    <dsp:sp modelId="{D7CB97BD-1A22-3D4B-B2BA-6273B849BFDE}">
      <dsp:nvSpPr>
        <dsp:cNvPr id="11" name="Rectangles 10"/>
        <dsp:cNvSpPr/>
      </dsp:nvSpPr>
      <dsp:spPr bwMode="white">
        <a:xfrm>
          <a:off x="1142797" y="1724003"/>
          <a:ext cx="6985203" cy="492448"/>
        </a:xfrm>
        <a:prstGeom prst="rect">
          <a:avLst/>
        </a:prstGeom>
        <a:solidFill>
          <a:schemeClr val="accent2">
            <a:lumMod val="60000"/>
            <a:lumOff val="40000"/>
            <a:alpha val="90155"/>
          </a:schemeClr>
        </a:solidFill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390880" tIns="60960" rIns="60960" bIns="6096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b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Présence de graisse?</a:t>
          </a:r>
          <a:endParaRPr lang="en-US" sz="2400" b="0" dirty="0">
            <a:solidFill>
              <a:schemeClr val="accent2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142797" y="1724003"/>
        <a:ext cx="6985203" cy="492448"/>
      </dsp:txXfrm>
    </dsp:sp>
    <dsp:sp modelId="{47C18D19-DADD-6F4E-9F02-F37B861AACE6}">
      <dsp:nvSpPr>
        <dsp:cNvPr id="12" name="Oval 11"/>
        <dsp:cNvSpPr/>
      </dsp:nvSpPr>
      <dsp:spPr bwMode="white">
        <a:xfrm>
          <a:off x="835017" y="1662447"/>
          <a:ext cx="615561" cy="615561"/>
        </a:xfrm>
        <a:prstGeom prst="ellipse">
          <a:avLst/>
        </a:prstGeom>
      </dsp:spPr>
      <dsp:style>
        <a:lnRef idx="2">
          <a:schemeClr val="accent2"/>
        </a:lnRef>
        <a:fillRef idx="1">
          <a:schemeClr val="lt1"/>
        </a:fillRef>
        <a:effectRef idx="0">
          <a:scrgbClr r="0" g="0" b="0"/>
        </a:effectRef>
        <a:fontRef idx="minor"/>
      </dsp:style>
      <dsp:txXfrm>
        <a:off x="835017" y="1662447"/>
        <a:ext cx="615561" cy="615561"/>
      </dsp:txXfrm>
    </dsp:sp>
    <dsp:sp modelId="{87886579-6688-BB4E-BDDB-A76CE9F83907}">
      <dsp:nvSpPr>
        <dsp:cNvPr id="13" name="Rectangles 12"/>
        <dsp:cNvSpPr/>
      </dsp:nvSpPr>
      <dsp:spPr bwMode="white">
        <a:xfrm>
          <a:off x="1220826" y="2463109"/>
          <a:ext cx="6907174" cy="492448"/>
        </a:xfrm>
        <a:prstGeom prst="rect">
          <a:avLst/>
        </a:prstGeom>
        <a:solidFill>
          <a:schemeClr val="accent2">
            <a:lumMod val="60000"/>
            <a:lumOff val="40000"/>
            <a:alpha val="90155"/>
          </a:schemeClr>
        </a:solidFill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390880" tIns="60960" rIns="60960" bIns="6096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b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Présence de calcifications?</a:t>
          </a:r>
          <a:endParaRPr lang="en-US" sz="2400" b="0" dirty="0">
            <a:solidFill>
              <a:schemeClr val="accent2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220826" y="2463109"/>
        <a:ext cx="6907174" cy="492448"/>
      </dsp:txXfrm>
    </dsp:sp>
    <dsp:sp modelId="{0CC2F437-D700-2845-8767-C4BC3251677B}">
      <dsp:nvSpPr>
        <dsp:cNvPr id="14" name="Oval 13"/>
        <dsp:cNvSpPr/>
      </dsp:nvSpPr>
      <dsp:spPr bwMode="white">
        <a:xfrm>
          <a:off x="913045" y="2401553"/>
          <a:ext cx="615561" cy="615561"/>
        </a:xfrm>
        <a:prstGeom prst="ellipse">
          <a:avLst/>
        </a:prstGeom>
      </dsp:spPr>
      <dsp:style>
        <a:lnRef idx="2">
          <a:schemeClr val="accent2"/>
        </a:lnRef>
        <a:fillRef idx="1">
          <a:schemeClr val="lt1"/>
        </a:fillRef>
        <a:effectRef idx="0">
          <a:scrgbClr r="0" g="0" b="0"/>
        </a:effectRef>
        <a:fontRef idx="minor"/>
      </dsp:style>
      <dsp:txXfrm>
        <a:off x="913045" y="2401553"/>
        <a:ext cx="615561" cy="615561"/>
      </dsp:txXfrm>
    </dsp:sp>
    <dsp:sp modelId="{D01FAD8A-6A66-084B-9536-BCE556B1AA9D}">
      <dsp:nvSpPr>
        <dsp:cNvPr id="15" name="Rectangles 14"/>
        <dsp:cNvSpPr/>
      </dsp:nvSpPr>
      <dsp:spPr bwMode="white">
        <a:xfrm>
          <a:off x="1142797" y="3202215"/>
          <a:ext cx="6985203" cy="492448"/>
        </a:xfrm>
        <a:prstGeom prst="rect">
          <a:avLst/>
        </a:prstGeom>
        <a:solidFill>
          <a:schemeClr val="accent2">
            <a:lumMod val="60000"/>
            <a:lumOff val="40000"/>
            <a:alpha val="90155"/>
          </a:schemeClr>
        </a:solidFill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390880" tIns="60960" rIns="60960" bIns="6096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b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Lyse osseuse?</a:t>
          </a:r>
          <a:endParaRPr lang="en-US" sz="2400" b="0" dirty="0">
            <a:solidFill>
              <a:schemeClr val="accent2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142797" y="3202215"/>
        <a:ext cx="6985203" cy="492448"/>
      </dsp:txXfrm>
    </dsp:sp>
    <dsp:sp modelId="{828E4A32-4097-A447-ADF6-83F84866CABB}">
      <dsp:nvSpPr>
        <dsp:cNvPr id="16" name="Oval 15"/>
        <dsp:cNvSpPr/>
      </dsp:nvSpPr>
      <dsp:spPr bwMode="white">
        <a:xfrm>
          <a:off x="835017" y="3140659"/>
          <a:ext cx="615561" cy="615561"/>
        </a:xfrm>
        <a:prstGeom prst="ellipse">
          <a:avLst/>
        </a:prstGeom>
      </dsp:spPr>
      <dsp:style>
        <a:lnRef idx="2">
          <a:schemeClr val="accent2"/>
        </a:lnRef>
        <a:fillRef idx="1">
          <a:schemeClr val="lt1"/>
        </a:fillRef>
        <a:effectRef idx="0">
          <a:scrgbClr r="0" g="0" b="0"/>
        </a:effectRef>
        <a:fontRef idx="minor"/>
      </dsp:style>
      <dsp:txXfrm>
        <a:off x="835017" y="3140659"/>
        <a:ext cx="615561" cy="615561"/>
      </dsp:txXfrm>
    </dsp:sp>
    <dsp:sp modelId="{DF68547C-3C9A-4D48-842C-E84EF5C5DFBA}">
      <dsp:nvSpPr>
        <dsp:cNvPr id="17" name="Rectangles 16"/>
        <dsp:cNvSpPr/>
      </dsp:nvSpPr>
      <dsp:spPr bwMode="white">
        <a:xfrm>
          <a:off x="898415" y="3940780"/>
          <a:ext cx="7229585" cy="492448"/>
        </a:xfrm>
        <a:prstGeom prst="rect">
          <a:avLst/>
        </a:prstGeom>
        <a:solidFill>
          <a:schemeClr val="accent2">
            <a:lumMod val="60000"/>
            <a:lumOff val="40000"/>
            <a:alpha val="90155"/>
          </a:schemeClr>
        </a:solidFill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390880" tIns="60960" rIns="60960" bIns="6096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b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Rapports avec le rectum?</a:t>
          </a:r>
          <a:endParaRPr lang="en-US" sz="2400" b="0" dirty="0">
            <a:solidFill>
              <a:schemeClr val="accent2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98415" y="3940780"/>
        <a:ext cx="7229585" cy="492448"/>
      </dsp:txXfrm>
    </dsp:sp>
    <dsp:sp modelId="{7D68DF7D-93BF-664F-8D83-EC4F0FC32426}">
      <dsp:nvSpPr>
        <dsp:cNvPr id="18" name="Oval 17"/>
        <dsp:cNvSpPr/>
      </dsp:nvSpPr>
      <dsp:spPr bwMode="white">
        <a:xfrm>
          <a:off x="590635" y="3879224"/>
          <a:ext cx="615561" cy="615561"/>
        </a:xfrm>
        <a:prstGeom prst="ellipse">
          <a:avLst/>
        </a:prstGeom>
      </dsp:spPr>
      <dsp:style>
        <a:lnRef idx="2">
          <a:schemeClr val="accent2"/>
        </a:lnRef>
        <a:fillRef idx="1">
          <a:schemeClr val="lt1"/>
        </a:fillRef>
        <a:effectRef idx="0">
          <a:scrgbClr r="0" g="0" b="0"/>
        </a:effectRef>
        <a:fontRef idx="minor"/>
      </dsp:style>
      <dsp:txXfrm>
        <a:off x="590635" y="3879224"/>
        <a:ext cx="615561" cy="615561"/>
      </dsp:txXfrm>
    </dsp:sp>
    <dsp:sp modelId="{78740238-DE5A-AC41-B759-35CEA873F1B0}">
      <dsp:nvSpPr>
        <dsp:cNvPr id="19" name="Rectangles 18"/>
        <dsp:cNvSpPr/>
      </dsp:nvSpPr>
      <dsp:spPr bwMode="white">
        <a:xfrm>
          <a:off x="452459" y="4679886"/>
          <a:ext cx="7675541" cy="492448"/>
        </a:xfrm>
        <a:prstGeom prst="rect">
          <a:avLst/>
        </a:prstGeom>
        <a:solidFill>
          <a:schemeClr val="accent2">
            <a:lumMod val="60000"/>
            <a:lumOff val="40000"/>
            <a:alpha val="90155"/>
          </a:schemeClr>
        </a:solidFill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390880" tIns="60960" rIns="60960" bIns="6096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b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Extension aux trous de conjugaison?</a:t>
          </a:r>
          <a:endParaRPr lang="en-US" sz="2400" b="0" dirty="0">
            <a:solidFill>
              <a:schemeClr val="accent2">
                <a:lumMod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52459" y="4679886"/>
        <a:ext cx="7675541" cy="492448"/>
      </dsp:txXfrm>
    </dsp:sp>
    <dsp:sp modelId="{8AD28707-2FC8-C048-A0F8-6337F9882805}">
      <dsp:nvSpPr>
        <dsp:cNvPr id="20" name="Oval 19"/>
        <dsp:cNvSpPr/>
      </dsp:nvSpPr>
      <dsp:spPr bwMode="white">
        <a:xfrm>
          <a:off x="144678" y="4618330"/>
          <a:ext cx="615561" cy="615561"/>
        </a:xfrm>
        <a:prstGeom prst="ellipse">
          <a:avLst/>
        </a:prstGeom>
      </dsp:spPr>
      <dsp:style>
        <a:lnRef idx="2">
          <a:schemeClr val="accent2"/>
        </a:lnRef>
        <a:fillRef idx="1">
          <a:schemeClr val="lt1"/>
        </a:fillRef>
        <a:effectRef idx="0">
          <a:scrgbClr r="0" g="0" b="0"/>
        </a:effectRef>
        <a:fontRef idx="minor"/>
      </dsp:style>
      <dsp:txXfrm>
        <a:off x="144678" y="4618330"/>
        <a:ext cx="615561" cy="615561"/>
      </dsp:txXfrm>
    </dsp:sp>
    <dsp:sp modelId="{F4152027-2DF7-CC4A-BEAF-1A564A38D5A5}">
      <dsp:nvSpPr>
        <dsp:cNvPr id="3" name="Rectangles 2" hidden="1"/>
        <dsp:cNvSpPr/>
      </dsp:nvSpPr>
      <dsp:spPr>
        <a:xfrm>
          <a:off x="153164" y="116514"/>
          <a:ext cx="36000" cy="36000"/>
        </a:xfrm>
        <a:prstGeom prst="rect">
          <a:avLst/>
        </a:prstGeom>
      </dsp:spPr>
      <dsp:txXfrm>
        <a:off x="153164" y="116514"/>
        <a:ext cx="36000" cy="36000"/>
      </dsp:txXfrm>
    </dsp:sp>
    <dsp:sp modelId="{1BFFD8BD-39AB-0341-B9E5-945F5FFB2D47}">
      <dsp:nvSpPr>
        <dsp:cNvPr id="5" name="Rectangles 4" hidden="1"/>
        <dsp:cNvSpPr/>
      </dsp:nvSpPr>
      <dsp:spPr>
        <a:xfrm>
          <a:off x="1219689" y="2691334"/>
          <a:ext cx="36000" cy="36000"/>
        </a:xfrm>
        <a:prstGeom prst="rect">
          <a:avLst/>
        </a:prstGeom>
      </dsp:spPr>
      <dsp:txXfrm>
        <a:off x="1219689" y="2691334"/>
        <a:ext cx="36000" cy="36000"/>
      </dsp:txXfrm>
    </dsp:sp>
    <dsp:sp modelId="{0D312DDA-407A-3C42-83D5-93AAE5697F1C}">
      <dsp:nvSpPr>
        <dsp:cNvPr id="6" name="Rectangles 5" hidden="1"/>
        <dsp:cNvSpPr/>
      </dsp:nvSpPr>
      <dsp:spPr>
        <a:xfrm>
          <a:off x="153164" y="5266153"/>
          <a:ext cx="36000" cy="36000"/>
        </a:xfrm>
        <a:prstGeom prst="rect">
          <a:avLst/>
        </a:prstGeom>
      </dsp:spPr>
      <dsp:txXfrm>
        <a:off x="153164" y="5266153"/>
        <a:ext cx="36000" cy="36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srcNode" val="srcNode"/>
            <dgm:param type="dstNode" val="dstNode"/>
            <dgm:param type="endSty" val="noArr"/>
            <dgm:param type="connRout" val="curve"/>
            <dgm:param type="begPts" val="ctr"/>
            <dgm:param type="endPts" val="ct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539551-9EF2-7C49-939C-30F49FD5D414}" type="datetimeFigureOut">
              <a:rPr lang="fr-FR" smtClean="0"/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  <a:endParaRPr lang="fr-FR"/>
          </a:p>
          <a:p>
            <a:pPr lvl="1"/>
            <a:r>
              <a:rPr lang="fr-FR"/>
              <a:t>Deuxième niveau</a:t>
            </a:r>
            <a:endParaRPr lang="fr-FR"/>
          </a:p>
          <a:p>
            <a:pPr lvl="2"/>
            <a:r>
              <a:rPr lang="fr-FR"/>
              <a:t>Troisième niveau</a:t>
            </a:r>
            <a:endParaRPr lang="fr-FR"/>
          </a:p>
          <a:p>
            <a:pPr lvl="3"/>
            <a:r>
              <a:rPr lang="fr-FR"/>
              <a:t>Quatrième niveau</a:t>
            </a:r>
            <a:endParaRPr lang="fr-FR"/>
          </a:p>
          <a:p>
            <a:pPr lvl="4"/>
            <a:r>
              <a:rPr lang="fr-FR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DC63C8-6F37-2546-8E97-0053B6BC3A3E}" type="slidenum">
              <a:rPr lang="fr-FR" smtClean="0"/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C63C8-6F37-2546-8E97-0053B6BC3A3E}" type="slidenum">
              <a:rPr lang="fr-FR" smtClean="0"/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C63C8-6F37-2546-8E97-0053B6BC3A3E}" type="slidenum">
              <a:rPr lang="fr-FR" smtClean="0"/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C63C8-6F37-2546-8E97-0053B6BC3A3E}" type="slidenum">
              <a:rPr lang="fr-FR" smtClean="0"/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C63C8-6F37-2546-8E97-0053B6BC3A3E}" type="slidenum">
              <a:rPr lang="fr-FR" smtClean="0"/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2C39F-D97E-457B-BB28-F98007DBE31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  <a:endParaRPr lang="fr-FR"/>
          </a:p>
          <a:p>
            <a:pPr lvl="1"/>
            <a:r>
              <a:rPr lang="fr-FR"/>
              <a:t>Deuxième niveau</a:t>
            </a:r>
            <a:endParaRPr lang="fr-FR"/>
          </a:p>
          <a:p>
            <a:pPr lvl="2"/>
            <a:r>
              <a:rPr lang="fr-FR"/>
              <a:t>Troisième niveau</a:t>
            </a:r>
            <a:endParaRPr lang="fr-FR"/>
          </a:p>
          <a:p>
            <a:pPr lvl="3"/>
            <a:r>
              <a:rPr lang="fr-FR"/>
              <a:t>Quatrième niveau</a:t>
            </a:r>
            <a:endParaRPr lang="fr-FR"/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  <a:endParaRPr lang="fr-FR"/>
          </a:p>
          <a:p>
            <a:pPr lvl="1"/>
            <a:r>
              <a:rPr lang="fr-FR"/>
              <a:t>Deuxième niveau</a:t>
            </a:r>
            <a:endParaRPr lang="fr-FR"/>
          </a:p>
          <a:p>
            <a:pPr lvl="2"/>
            <a:r>
              <a:rPr lang="fr-FR"/>
              <a:t>Troisième niveau</a:t>
            </a:r>
            <a:endParaRPr lang="fr-FR"/>
          </a:p>
          <a:p>
            <a:pPr lvl="3"/>
            <a:r>
              <a:rPr lang="fr-FR"/>
              <a:t>Quatrième niveau</a:t>
            </a:r>
            <a:endParaRPr lang="fr-FR"/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  <a:endParaRPr lang="fr-FR"/>
          </a:p>
          <a:p>
            <a:pPr lvl="1"/>
            <a:r>
              <a:rPr lang="fr-FR"/>
              <a:t>Deuxième niveau</a:t>
            </a:r>
            <a:endParaRPr lang="fr-FR"/>
          </a:p>
          <a:p>
            <a:pPr lvl="2"/>
            <a:r>
              <a:rPr lang="fr-FR"/>
              <a:t>Troisième niveau</a:t>
            </a:r>
            <a:endParaRPr lang="fr-FR"/>
          </a:p>
          <a:p>
            <a:pPr lvl="3"/>
            <a:r>
              <a:rPr lang="fr-FR"/>
              <a:t>Quatrième niveau</a:t>
            </a:r>
            <a:endParaRPr lang="fr-FR"/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  <a:endParaRPr lang="fr-FR"/>
          </a:p>
          <a:p>
            <a:pPr lvl="1"/>
            <a:r>
              <a:rPr lang="fr-FR"/>
              <a:t>Deuxième niveau</a:t>
            </a:r>
            <a:endParaRPr lang="fr-FR"/>
          </a:p>
          <a:p>
            <a:pPr lvl="2"/>
            <a:r>
              <a:rPr lang="fr-FR"/>
              <a:t>Troisième niveau</a:t>
            </a:r>
            <a:endParaRPr lang="fr-FR"/>
          </a:p>
          <a:p>
            <a:pPr lvl="3"/>
            <a:r>
              <a:rPr lang="fr-FR"/>
              <a:t>Quatrième niveau</a:t>
            </a:r>
            <a:endParaRPr lang="fr-FR"/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  <a:endParaRPr lang="fr-FR"/>
          </a:p>
          <a:p>
            <a:pPr lvl="1"/>
            <a:r>
              <a:rPr lang="fr-FR"/>
              <a:t>Deuxième niveau</a:t>
            </a:r>
            <a:endParaRPr lang="fr-FR"/>
          </a:p>
          <a:p>
            <a:pPr lvl="2"/>
            <a:r>
              <a:rPr lang="fr-FR"/>
              <a:t>Troisième niveau</a:t>
            </a:r>
            <a:endParaRPr lang="fr-FR"/>
          </a:p>
          <a:p>
            <a:pPr lvl="3"/>
            <a:r>
              <a:rPr lang="fr-FR"/>
              <a:t>Quatrième niveau</a:t>
            </a:r>
            <a:endParaRPr lang="fr-FR"/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  <a:endParaRPr lang="fr-FR"/>
          </a:p>
          <a:p>
            <a:pPr lvl="1"/>
            <a:r>
              <a:rPr lang="fr-FR"/>
              <a:t>Deuxième niveau</a:t>
            </a:r>
            <a:endParaRPr lang="fr-FR"/>
          </a:p>
          <a:p>
            <a:pPr lvl="2"/>
            <a:r>
              <a:rPr lang="fr-FR"/>
              <a:t>Troisième niveau</a:t>
            </a:r>
            <a:endParaRPr lang="fr-FR"/>
          </a:p>
          <a:p>
            <a:pPr lvl="3"/>
            <a:r>
              <a:rPr lang="fr-FR"/>
              <a:t>Quatrième niveau</a:t>
            </a:r>
            <a:endParaRPr lang="fr-FR"/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  <a:endParaRPr lang="fr-FR"/>
          </a:p>
          <a:p>
            <a:pPr lvl="1"/>
            <a:r>
              <a:rPr lang="fr-FR"/>
              <a:t>Deuxième niveau</a:t>
            </a:r>
            <a:endParaRPr lang="fr-FR"/>
          </a:p>
          <a:p>
            <a:pPr lvl="2"/>
            <a:r>
              <a:rPr lang="fr-FR"/>
              <a:t>Troisième niveau</a:t>
            </a:r>
            <a:endParaRPr lang="fr-FR"/>
          </a:p>
          <a:p>
            <a:pPr lvl="3"/>
            <a:r>
              <a:rPr lang="fr-FR"/>
              <a:t>Quatrième niveau</a:t>
            </a:r>
            <a:endParaRPr lang="fr-FR"/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  <a:endParaRPr lang="fr-FR"/>
          </a:p>
          <a:p>
            <a:pPr lvl="1"/>
            <a:r>
              <a:rPr lang="fr-FR"/>
              <a:t>Deuxième niveau</a:t>
            </a:r>
            <a:endParaRPr lang="fr-FR"/>
          </a:p>
          <a:p>
            <a:pPr lvl="2"/>
            <a:r>
              <a:rPr lang="fr-FR"/>
              <a:t>Troisième niveau</a:t>
            </a:r>
            <a:endParaRPr lang="fr-FR"/>
          </a:p>
          <a:p>
            <a:pPr lvl="3"/>
            <a:r>
              <a:rPr lang="fr-FR"/>
              <a:t>Quatrième niveau</a:t>
            </a:r>
            <a:endParaRPr lang="fr-FR"/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  <a:endParaRPr lang="fr-FR"/>
          </a:p>
          <a:p>
            <a:pPr lvl="1"/>
            <a:r>
              <a:rPr lang="fr-FR"/>
              <a:t>Deuxième niveau</a:t>
            </a:r>
            <a:endParaRPr lang="fr-FR"/>
          </a:p>
          <a:p>
            <a:pPr lvl="2"/>
            <a:r>
              <a:rPr lang="fr-FR"/>
              <a:t>Troisième niveau</a:t>
            </a:r>
            <a:endParaRPr lang="fr-FR"/>
          </a:p>
          <a:p>
            <a:pPr lvl="3"/>
            <a:r>
              <a:rPr lang="fr-FR"/>
              <a:t>Quatrième niveau</a:t>
            </a:r>
            <a:endParaRPr lang="fr-FR"/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9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9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9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9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9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318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9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63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9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9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9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6" Type="http://schemas.openxmlformats.org/officeDocument/2006/relationships/image" Target="../media/image3.png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1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160898" y="4195432"/>
            <a:ext cx="2021958" cy="257848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409700" y="2662568"/>
            <a:ext cx="8991600" cy="1645920"/>
          </a:xfr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Approche diagnostique des tumeurs pelviennes rétro-rectales chez l’enfant</a:t>
            </a:r>
            <a:endParaRPr lang="en-US" altLang="en-US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ubtitle 4"/>
          <p:cNvSpPr/>
          <p:nvPr>
            <p:ph type="subTitle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2892654" y="206457"/>
            <a:ext cx="6406691" cy="76944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MOYENS D’EXPLORATION</a:t>
            </a:r>
            <a:endParaRPr lang="fr-FR" sz="4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658410" y="1544873"/>
            <a:ext cx="3021496" cy="523220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ÉCHOGRAPHIE</a:t>
            </a:r>
            <a:endParaRPr lang="fr-FR" sz="28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Espace réservé du contenu 2"/>
          <p:cNvSpPr txBox="1"/>
          <p:nvPr/>
        </p:nvSpPr>
        <p:spPr>
          <a:xfrm>
            <a:off x="1277691" y="3282289"/>
            <a:ext cx="4665200" cy="2906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318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63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fr-F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362635" y="314093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83031" y="0"/>
            <a:ext cx="2714518" cy="2265017"/>
          </a:xfrm>
          <a:prstGeom prst="rect">
            <a:avLst/>
          </a:prstGeom>
        </p:spPr>
      </p:pic>
      <p:sp>
        <p:nvSpPr>
          <p:cNvPr id="19" name="Freeform 19"/>
          <p:cNvSpPr/>
          <p:nvPr/>
        </p:nvSpPr>
        <p:spPr>
          <a:xfrm>
            <a:off x="800543" y="6328970"/>
            <a:ext cx="1679997" cy="2499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8" y="0"/>
                </a:lnTo>
                <a:lnTo>
                  <a:pt x="1679998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ZoneTexte 7"/>
          <p:cNvSpPr txBox="1"/>
          <p:nvPr/>
        </p:nvSpPr>
        <p:spPr>
          <a:xfrm>
            <a:off x="94451" y="1106766"/>
            <a:ext cx="4455458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EXPLORATION LOCO-RÉGIONALE</a:t>
            </a:r>
            <a:endParaRPr lang="fr-FR" sz="24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6357410" y="3325596"/>
            <a:ext cx="4865338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iagnostic du Syndrome de masse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opographie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orphologie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ature tissulaire ou kystique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rapports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7354303" y="2747952"/>
            <a:ext cx="1974574" cy="461665"/>
          </a:xfrm>
          <a:prstGeom prst="rect">
            <a:avLst/>
          </a:prstGeom>
          <a:solidFill>
            <a:srgbClr val="3D84AC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Intérêt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31569" y="2114824"/>
            <a:ext cx="2875178" cy="461665"/>
          </a:xfrm>
        </p:spPr>
        <p:txBody>
          <a:bodyPr>
            <a:normAutofit/>
          </a:bodyPr>
          <a:lstStyle/>
          <a:p>
            <a:pPr marL="0" lvl="1" indent="0" fontAlgn="base">
              <a:lnSpc>
                <a:spcPct val="110000"/>
              </a:lnSpc>
              <a:buNone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Examen de 1</a:t>
            </a:r>
            <a:r>
              <a:rPr lang="fr-FR" sz="2000" b="1" baseline="30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ère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intention </a:t>
            </a:r>
            <a:endParaRPr lang="fr-FR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10"/>
          <p:cNvSpPr txBox="1"/>
          <p:nvPr/>
        </p:nvSpPr>
        <p:spPr>
          <a:xfrm>
            <a:off x="2126848" y="2747952"/>
            <a:ext cx="1974574" cy="461665"/>
          </a:xfrm>
          <a:prstGeom prst="rect">
            <a:avLst/>
          </a:prstGeom>
          <a:solidFill>
            <a:srgbClr val="3D84AC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Avantages</a:t>
            </a:r>
            <a:endParaRPr lang="fr-FR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space réservé du contenu 2"/>
          <p:cNvSpPr txBox="1"/>
          <p:nvPr/>
        </p:nvSpPr>
        <p:spPr>
          <a:xfrm>
            <a:off x="1277691" y="3429000"/>
            <a:ext cx="4665200" cy="2906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318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63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 fontAlgn="base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Accessibilité - innocuité</a:t>
            </a:r>
            <a:endParaRPr lang="fr-FR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lvl="1" indent="-342900" fontAlgn="base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Performance diagnostique chez le jeune enfant</a:t>
            </a:r>
            <a:endParaRPr lang="fr-F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1" indent="-342900" fontAlgn="base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Étude vasculaire : tumeurs -  perméabilité vasculaire - torsion d’annexe</a:t>
            </a:r>
            <a:endParaRPr lang="fr-F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fr-F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4382" y="5132216"/>
            <a:ext cx="2787771" cy="1733422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390471" y="1389679"/>
            <a:ext cx="3553967" cy="1149931"/>
          </a:xfrm>
        </p:spPr>
        <p:txBody>
          <a:bodyPr>
            <a:normAutofit/>
          </a:bodyPr>
          <a:lstStyle/>
          <a:p>
            <a:pPr marL="0" lvl="1" indent="0" algn="ctr" fontAlgn="base">
              <a:lnSpc>
                <a:spcPct val="110000"/>
              </a:lnSpc>
              <a:buNone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Examen de référence </a:t>
            </a:r>
            <a:endParaRPr lang="fr-FR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0" algn="ctr" fontAlgn="base">
              <a:lnSpc>
                <a:spcPct val="110000"/>
              </a:lnSpc>
              <a:buNone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 GOLD STANDARD »</a:t>
            </a:r>
            <a:endParaRPr lang="fr-FR" sz="1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892654" y="563505"/>
            <a:ext cx="6406691" cy="76944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MOYENS D’EXPLORATION</a:t>
            </a:r>
            <a:endParaRPr lang="fr-FR" sz="4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071158" y="1620070"/>
            <a:ext cx="2578444" cy="523220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IRM</a:t>
            </a:r>
            <a:endParaRPr lang="fr-FR" sz="28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contenu 2"/>
          <p:cNvSpPr txBox="1"/>
          <p:nvPr/>
        </p:nvSpPr>
        <p:spPr>
          <a:xfrm>
            <a:off x="7974756" y="3133172"/>
            <a:ext cx="3701072" cy="32246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318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63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 fontAlgn="base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Séquences pondérées en T2 dans les 3 plans </a:t>
            </a:r>
            <a:endParaRPr lang="fr-FR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lvl="1" indent="-342900" fontAlgn="base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Séquences pondérées en T1 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1" indent="-342900" fontAlgn="base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Diffusion + cartographie ADC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1" indent="-342900" fontAlgn="base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T2 ganglionnaire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1" indent="-342900" fontAlgn="base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T1 avec saturation de graisse post Gadolinium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1" indent="-342900" fontAlgn="base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+/- T2 EG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1" indent="-342900" fontAlgn="base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1" indent="-342900" fontAlgn="base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1" indent="-342900" fontAlgn="base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8557580" y="2525962"/>
            <a:ext cx="1974574" cy="461665"/>
          </a:xfrm>
          <a:prstGeom prst="rect">
            <a:avLst/>
          </a:prstGeom>
          <a:solidFill>
            <a:srgbClr val="3D84AC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Protocole</a:t>
            </a:r>
            <a:endParaRPr lang="fr-FR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493252" y="2539610"/>
            <a:ext cx="1974574" cy="461665"/>
          </a:xfrm>
          <a:prstGeom prst="rect">
            <a:avLst/>
          </a:prstGeom>
          <a:solidFill>
            <a:srgbClr val="3D84AC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Avantages</a:t>
            </a:r>
            <a:endParaRPr lang="fr-FR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243528" y="2525962"/>
            <a:ext cx="1974574" cy="461665"/>
          </a:xfrm>
          <a:prstGeom prst="rect">
            <a:avLst/>
          </a:prstGeom>
          <a:solidFill>
            <a:srgbClr val="3D84AC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Limites</a:t>
            </a:r>
            <a:endParaRPr lang="fr-FR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Espace réservé du contenu 2"/>
          <p:cNvSpPr txBox="1"/>
          <p:nvPr/>
        </p:nvSpPr>
        <p:spPr>
          <a:xfrm>
            <a:off x="729786" y="3133172"/>
            <a:ext cx="3021496" cy="32246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318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63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 fontAlgn="base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Contraste tissulaire optimal</a:t>
            </a:r>
            <a:endParaRPr lang="fr-FR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lvl="1" indent="-342900" fontAlgn="base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Grand champs d’exploration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1" indent="-342900" fontAlgn="base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Meilleure étude des rapports anatomiques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loco-régionaux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(canal rachidien +++)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0" fontAlgn="base">
              <a:lnSpc>
                <a:spcPct val="110000"/>
              </a:lnSpc>
              <a:buNone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Espace réservé du contenu 2"/>
          <p:cNvSpPr txBox="1"/>
          <p:nvPr/>
        </p:nvSpPr>
        <p:spPr>
          <a:xfrm>
            <a:off x="4410582" y="3247647"/>
            <a:ext cx="3370834" cy="23864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318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63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9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 fontAlgn="base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Examen long (nécessité de sédation)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1" indent="-342900" fontAlgn="base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Couteux et moins disponible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1" indent="-342900" fontAlgn="base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Analyse limitée de l’os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048000" y="324764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8" name="Freeform 19"/>
          <p:cNvSpPr/>
          <p:nvPr/>
        </p:nvSpPr>
        <p:spPr>
          <a:xfrm>
            <a:off x="10104439" y="6340562"/>
            <a:ext cx="1679997" cy="2499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8" y="0"/>
                </a:lnTo>
                <a:lnTo>
                  <a:pt x="1679998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ZoneTexte 1"/>
          <p:cNvSpPr txBox="1"/>
          <p:nvPr/>
        </p:nvSpPr>
        <p:spPr>
          <a:xfrm>
            <a:off x="252810" y="1650848"/>
            <a:ext cx="4455458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EXPLORATION LOCO-RÉGIONALE</a:t>
            </a:r>
            <a:endParaRPr lang="fr-FR" sz="24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3847" y="153407"/>
            <a:ext cx="1441862" cy="2260217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233929" y="377208"/>
            <a:ext cx="7162071" cy="76944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TUMEURS RÉTRO-RECTALES</a:t>
            </a:r>
            <a:endParaRPr lang="fr-FR" sz="4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utoShape 3"/>
          <p:cNvSpPr/>
          <p:nvPr/>
        </p:nvSpPr>
        <p:spPr>
          <a:xfrm>
            <a:off x="2576875" y="1307616"/>
            <a:ext cx="6492240" cy="0"/>
          </a:xfrm>
          <a:prstGeom prst="line">
            <a:avLst/>
          </a:prstGeom>
          <a:ln w="76200" cap="flat">
            <a:solidFill>
              <a:schemeClr val="accent2">
                <a:lumMod val="7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8" name="ZoneTexte 8"/>
          <p:cNvSpPr txBox="1"/>
          <p:nvPr/>
        </p:nvSpPr>
        <p:spPr>
          <a:xfrm>
            <a:off x="362347" y="2696641"/>
            <a:ext cx="3400009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fr-F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Congénitales</a:t>
            </a:r>
            <a:endParaRPr lang="fr-FR" sz="24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395995" y="2701799"/>
            <a:ext cx="3400009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fr-F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Neurogènes </a:t>
            </a:r>
            <a:endParaRPr lang="fr-FR" sz="24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8"/>
          <p:cNvSpPr txBox="1"/>
          <p:nvPr/>
        </p:nvSpPr>
        <p:spPr>
          <a:xfrm>
            <a:off x="705979" y="3709026"/>
            <a:ext cx="2731785" cy="873010"/>
          </a:xfrm>
          <a:prstGeom prst="rect">
            <a:avLst/>
          </a:prstGeom>
          <a:solidFill>
            <a:schemeClr val="bg1"/>
          </a:solidFill>
          <a:ln w="19050">
            <a:solidFill>
              <a:srgbClr val="3D84AC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fr-FR" sz="2400" dirty="0">
                <a:solidFill>
                  <a:srgbClr val="3D84A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Tératome sacro-coccygien</a:t>
            </a:r>
            <a:endParaRPr lang="fr-FR" sz="2400" dirty="0">
              <a:solidFill>
                <a:srgbClr val="3D84A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8"/>
          <p:cNvSpPr txBox="1"/>
          <p:nvPr/>
        </p:nvSpPr>
        <p:spPr>
          <a:xfrm>
            <a:off x="8258067" y="2671794"/>
            <a:ext cx="3400009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fr-F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Osseuses </a:t>
            </a:r>
            <a:endParaRPr lang="fr-FR" sz="24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8"/>
          <p:cNvSpPr txBox="1"/>
          <p:nvPr/>
        </p:nvSpPr>
        <p:spPr>
          <a:xfrm>
            <a:off x="4474274" y="4557008"/>
            <a:ext cx="3400009" cy="461665"/>
          </a:xfrm>
          <a:prstGeom prst="rect">
            <a:avLst/>
          </a:prstGeom>
          <a:solidFill>
            <a:schemeClr val="bg1"/>
          </a:solidFill>
          <a:ln w="19050">
            <a:solidFill>
              <a:srgbClr val="3D84AC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fr-FR" sz="2400" dirty="0" err="1">
                <a:solidFill>
                  <a:srgbClr val="3D84A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Ganglioneurome</a:t>
            </a:r>
            <a:endParaRPr lang="fr-FR" sz="2400" dirty="0">
              <a:solidFill>
                <a:srgbClr val="3D84A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8"/>
          <p:cNvSpPr txBox="1"/>
          <p:nvPr/>
        </p:nvSpPr>
        <p:spPr>
          <a:xfrm>
            <a:off x="4474273" y="5306985"/>
            <a:ext cx="3400009" cy="461665"/>
          </a:xfrm>
          <a:prstGeom prst="rect">
            <a:avLst/>
          </a:prstGeom>
          <a:solidFill>
            <a:schemeClr val="bg1"/>
          </a:solidFill>
          <a:ln w="19050">
            <a:solidFill>
              <a:srgbClr val="3D84AC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fr-FR" sz="2400" dirty="0" err="1">
                <a:solidFill>
                  <a:srgbClr val="3D84A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Ganglioneuroblastome</a:t>
            </a:r>
            <a:endParaRPr lang="fr-FR" sz="2400" dirty="0">
              <a:solidFill>
                <a:srgbClr val="3D84A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8"/>
          <p:cNvSpPr txBox="1"/>
          <p:nvPr/>
        </p:nvSpPr>
        <p:spPr>
          <a:xfrm>
            <a:off x="4474273" y="6035129"/>
            <a:ext cx="3400009" cy="461665"/>
          </a:xfrm>
          <a:prstGeom prst="rect">
            <a:avLst/>
          </a:prstGeom>
          <a:solidFill>
            <a:schemeClr val="bg1"/>
          </a:solidFill>
          <a:ln w="19050">
            <a:solidFill>
              <a:srgbClr val="3D84AC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fr-FR" sz="2400" dirty="0">
                <a:solidFill>
                  <a:srgbClr val="3D84A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Neurofibrome</a:t>
            </a:r>
            <a:endParaRPr lang="fr-FR" sz="2400" dirty="0">
              <a:solidFill>
                <a:srgbClr val="3D84A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8"/>
          <p:cNvSpPr txBox="1"/>
          <p:nvPr/>
        </p:nvSpPr>
        <p:spPr>
          <a:xfrm>
            <a:off x="4395995" y="3828864"/>
            <a:ext cx="3400009" cy="461665"/>
          </a:xfrm>
          <a:prstGeom prst="rect">
            <a:avLst/>
          </a:prstGeom>
          <a:solidFill>
            <a:schemeClr val="bg1"/>
          </a:solidFill>
          <a:ln w="19050">
            <a:solidFill>
              <a:srgbClr val="3D84AC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fr-FR" sz="2400" dirty="0">
                <a:solidFill>
                  <a:srgbClr val="3D84A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Neuroblastome</a:t>
            </a:r>
            <a:endParaRPr lang="fr-FR" sz="2400" dirty="0">
              <a:solidFill>
                <a:srgbClr val="3D84A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8"/>
          <p:cNvSpPr txBox="1"/>
          <p:nvPr/>
        </p:nvSpPr>
        <p:spPr>
          <a:xfrm>
            <a:off x="8832514" y="3812054"/>
            <a:ext cx="2251114" cy="825157"/>
          </a:xfrm>
          <a:prstGeom prst="rect">
            <a:avLst/>
          </a:prstGeom>
          <a:solidFill>
            <a:schemeClr val="bg1"/>
          </a:solidFill>
          <a:ln w="19050">
            <a:solidFill>
              <a:srgbClr val="3D84AC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fr-FR" sz="2400" dirty="0">
                <a:solidFill>
                  <a:srgbClr val="3D84A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Sarcome d’Ewing</a:t>
            </a:r>
            <a:endParaRPr lang="fr-FR" sz="2400" dirty="0">
              <a:solidFill>
                <a:srgbClr val="3D84A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2347" y="712800"/>
            <a:ext cx="1685155" cy="1601363"/>
          </a:xfrm>
          <a:prstGeom prst="rect">
            <a:avLst/>
          </a:prstGeom>
        </p:spPr>
      </p:pic>
      <p:sp>
        <p:nvSpPr>
          <p:cNvPr id="15" name="Freeform 19"/>
          <p:cNvSpPr/>
          <p:nvPr/>
        </p:nvSpPr>
        <p:spPr>
          <a:xfrm>
            <a:off x="800543" y="6328970"/>
            <a:ext cx="1679997" cy="2499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8" y="0"/>
                </a:lnTo>
                <a:lnTo>
                  <a:pt x="1679998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9"/>
          <p:cNvSpPr/>
          <p:nvPr/>
        </p:nvSpPr>
        <p:spPr>
          <a:xfrm>
            <a:off x="9743848" y="6328970"/>
            <a:ext cx="1679997" cy="2499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8" y="0"/>
                </a:lnTo>
                <a:lnTo>
                  <a:pt x="1679998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340660" y="2259106"/>
            <a:ext cx="3227294" cy="2814918"/>
          </a:xfrm>
          <a:prstGeom prst="ellipse">
            <a:avLst/>
          </a:prstGeom>
          <a:solidFill>
            <a:schemeClr val="bg1"/>
          </a:solidFill>
          <a:ln w="15875">
            <a:solidFill>
              <a:srgbClr val="3D84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7" name="Diagram 6"/>
          <p:cNvGraphicFramePr/>
          <p:nvPr/>
        </p:nvGraphicFramePr>
        <p:xfrm>
          <a:off x="3071906" y="116790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09601" y="2994212"/>
            <a:ext cx="26535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3D84A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Questions clés du </a:t>
            </a:r>
            <a:endParaRPr lang="fr-FR" sz="2800" dirty="0">
              <a:solidFill>
                <a:srgbClr val="3D84A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2800" dirty="0">
                <a:solidFill>
                  <a:srgbClr val="3D84A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raisonnement </a:t>
            </a:r>
            <a:endParaRPr lang="fr-FR" sz="2800" dirty="0">
              <a:solidFill>
                <a:srgbClr val="3D84A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2"/>
          <p:cNvSpPr txBox="1"/>
          <p:nvPr/>
        </p:nvSpPr>
        <p:spPr>
          <a:xfrm>
            <a:off x="2514961" y="129519"/>
            <a:ext cx="7162071" cy="76944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TUMEURS RÉTRO-RECTALES</a:t>
            </a:r>
            <a:endParaRPr lang="fr-FR" sz="4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AutoShape 3"/>
          <p:cNvSpPr/>
          <p:nvPr/>
        </p:nvSpPr>
        <p:spPr>
          <a:xfrm>
            <a:off x="2675161" y="1031585"/>
            <a:ext cx="6841669" cy="1230"/>
          </a:xfrm>
          <a:prstGeom prst="line">
            <a:avLst/>
          </a:prstGeom>
          <a:ln w="76200" cap="flat">
            <a:solidFill>
              <a:schemeClr val="accent2">
                <a:lumMod val="7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12" name="Freeform 19"/>
          <p:cNvSpPr/>
          <p:nvPr/>
        </p:nvSpPr>
        <p:spPr>
          <a:xfrm>
            <a:off x="177490" y="127308"/>
            <a:ext cx="1679997" cy="2499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8" y="0"/>
                </a:lnTo>
                <a:lnTo>
                  <a:pt x="1679998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Colis">
  <a:themeElements>
    <a:clrScheme name="Colis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olis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l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{F63B5698-4780-4041-BAA8-F80EAC3F08E7}tf10001120</Template>
  <TotalTime>0</TotalTime>
  <Words>1102</Words>
  <Application>WPS Writer</Application>
  <PresentationFormat>Widescreen</PresentationFormat>
  <Paragraphs>87</Paragraphs>
  <Slides>5</Slides>
  <Notes>91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26" baseType="lpstr">
      <vt:lpstr>Arial</vt:lpstr>
      <vt:lpstr>SimSun</vt:lpstr>
      <vt:lpstr>Wingdings</vt:lpstr>
      <vt:lpstr>Calibri</vt:lpstr>
      <vt:lpstr>Helvetica Neue</vt:lpstr>
      <vt:lpstr>Calibri Light</vt:lpstr>
      <vt:lpstr>Gill Sans MT</vt:lpstr>
      <vt:lpstr>苹方-简</vt:lpstr>
      <vt:lpstr>Microsoft YaHei</vt:lpstr>
      <vt:lpstr>汉仪旗黑</vt:lpstr>
      <vt:lpstr>Arial Unicode MS</vt:lpstr>
      <vt:lpstr>Courier New</vt:lpstr>
      <vt:lpstr>Cambria</vt:lpstr>
      <vt:lpstr>Open Sans</vt:lpstr>
      <vt:lpstr>Google Sans</vt:lpstr>
      <vt:lpstr>Times New Roman</vt:lpstr>
      <vt:lpstr>MARKER FELT THIN</vt:lpstr>
      <vt:lpstr>APPLE CHANCERY</vt:lpstr>
      <vt:lpstr>Thonburi</vt:lpstr>
      <vt:lpstr>宋体-简</vt:lpstr>
      <vt:lpstr>Colis</vt:lpstr>
      <vt:lpstr>Les tumeurs pelviennes chez l’enfant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tumeurs pelviennes chez l’enfant</dc:title>
  <dc:creator>Rhita Khaissidi</dc:creator>
  <cp:lastModifiedBy>yousra</cp:lastModifiedBy>
  <cp:revision>174</cp:revision>
  <dcterms:created xsi:type="dcterms:W3CDTF">2026-02-26T23:04:02Z</dcterms:created>
  <dcterms:modified xsi:type="dcterms:W3CDTF">2026-02-26T23:04:02Z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DF6E0129C5318AF6F6219F699B71D497_42</vt:lpwstr>
  </property>
  <property fmtid="{D5CDD505-2E9C-101B-9397-08002B2CF9AE}" pid="3" name="KSOProductBuildVer">
    <vt:lpwstr>1033-12.1.21937.21937</vt:lpwstr>
  </property>
</Properties>
</file>