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53" d="100"/>
          <a:sy n="53" d="100"/>
        </p:scale>
        <p:origin x="300" y="-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0D415C-0B7D-5C51-5049-9F0A7FC3B4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9280CD4-1E74-6D99-C517-B453682680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613C9EE-5BA4-B976-985E-FD1347552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B1A6D-3D7B-4DEB-B5B7-DEAEDA91B7D5}" type="datetimeFigureOut">
              <a:rPr lang="fr-MA" smtClean="0"/>
              <a:t>24/02/2026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A0FBF08-86F5-4F7B-50E0-018619213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E20EBEC-C592-A317-315C-F145AE260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637B0-DBC9-441B-8476-8C4A114559F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4762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C77BAF-BC2B-24E7-15EE-BCE83793C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F4A19DF-A345-5D8A-8286-8DAE32E10A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D194D6E-7E77-995A-1B6E-406B01DFC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B1A6D-3D7B-4DEB-B5B7-DEAEDA91B7D5}" type="datetimeFigureOut">
              <a:rPr lang="fr-MA" smtClean="0"/>
              <a:t>24/02/2026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93D7E23-580E-9125-BA14-BBD8779BA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CE924AF-2ABD-C378-EA36-C577ED3D5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637B0-DBC9-441B-8476-8C4A114559F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43789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25CC8F-2C10-2D9E-AADB-BF6DD3E29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82CF3AA-F67F-7879-12F3-6180BC592C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0B1F79-4111-FC44-5B4B-C31CA15E7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B1A6D-3D7B-4DEB-B5B7-DEAEDA91B7D5}" type="datetimeFigureOut">
              <a:rPr lang="fr-MA" smtClean="0"/>
              <a:t>24/02/2026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FED8ABD-C118-8F5B-0EE4-6A07DDF74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F1BC37C-FCD6-F426-F541-34D628FCD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637B0-DBC9-441B-8476-8C4A114559F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4577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27B964-10DB-2BC5-9919-8FFF832F1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AA0DBA7-5B6D-8231-2E89-0611931262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D2BCFDB-BC55-A3F1-A8E5-1B9E2918E7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55AE240-C1B9-E4FA-50C6-04A041520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B1A6D-3D7B-4DEB-B5B7-DEAEDA91B7D5}" type="datetimeFigureOut">
              <a:rPr lang="fr-MA" smtClean="0"/>
              <a:t>24/02/2026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ED13B7C-56C6-FB94-E08A-14317773F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D4FFFCA-CAD0-F93D-BF0F-0A8B0C42C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637B0-DBC9-441B-8476-8C4A114559F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897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D42F7C-EB2C-FA35-54ED-84EACBFFF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6DCCC0C-AEC1-62F4-7B0E-68626F0A5B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572C91E-DF67-1336-6FBE-0B41C27998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E69634F-87E0-ACE4-6F9A-E136C0D624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25F75D2-0D7A-3CB2-E78C-C2458EE353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19B1CBB-F29C-F9DE-67C8-12501EF6E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B1A6D-3D7B-4DEB-B5B7-DEAEDA91B7D5}" type="datetimeFigureOut">
              <a:rPr lang="fr-MA" smtClean="0"/>
              <a:t>24/02/2026</a:t>
            </a:fld>
            <a:endParaRPr lang="fr-MA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4A86358-F6A3-0D5D-A15D-A18614745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64BE64D-916C-9F52-53EA-6F1D9CD89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637B0-DBC9-441B-8476-8C4A114559F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26158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A4A887-A3C9-36D7-796C-F515046E3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F79300D-E9C5-8C72-422F-4D7FFC861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B1A6D-3D7B-4DEB-B5B7-DEAEDA91B7D5}" type="datetimeFigureOut">
              <a:rPr lang="fr-MA" smtClean="0"/>
              <a:t>24/02/2026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1072292-3FC5-01B0-20B2-CF45F2C27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1ED2B0D-BBEC-C976-4F1C-F81FE50CA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637B0-DBC9-441B-8476-8C4A114559F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511835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8F4FECF-699B-D22E-D0BC-FA02F3314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B1A6D-3D7B-4DEB-B5B7-DEAEDA91B7D5}" type="datetimeFigureOut">
              <a:rPr lang="fr-MA" smtClean="0"/>
              <a:t>24/02/2026</a:t>
            </a:fld>
            <a:endParaRPr lang="fr-M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CD85BF2-F47C-989F-8B17-27884A852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2416AE3-090F-6A58-8933-5D0EE45C5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637B0-DBC9-441B-8476-8C4A114559F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00319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C12143-9243-B1CA-6CB7-928F3E609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E6EE6F1-580A-1D39-3837-B1210F88FE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4D7E058-3253-8EFF-2522-42842DC0AB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26F8DCF-F2FD-14D7-8377-EEA55690F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B1A6D-3D7B-4DEB-B5B7-DEAEDA91B7D5}" type="datetimeFigureOut">
              <a:rPr lang="fr-MA" smtClean="0"/>
              <a:t>24/02/2026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B8EE70D-098D-A9D0-C890-C6CAEF7C5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C71EE60-7774-DB34-DE05-19B688263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637B0-DBC9-441B-8476-8C4A114559F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598046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7698C8-CB48-76B7-524D-21CCF0D03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A2C9463-5EEA-69C3-A252-1548345790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223FED3-AD07-3B29-A682-9A207C35C9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343DC14-C759-4124-C1F3-D18DBAB1C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B1A6D-3D7B-4DEB-B5B7-DEAEDA91B7D5}" type="datetimeFigureOut">
              <a:rPr lang="fr-MA" smtClean="0"/>
              <a:t>24/02/2026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0B249F6-F134-40BA-94C1-982EB1748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5CFEF13-B086-4815-5B47-915FD28AC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637B0-DBC9-441B-8476-8C4A114559F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3161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E5C61F-F742-C27F-13E4-F01E3F0AF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BB7931F-3BEF-8378-D2A8-2DCFA36F83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6224041-6818-FA55-9607-4DBE513E7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B1A6D-3D7B-4DEB-B5B7-DEAEDA91B7D5}" type="datetimeFigureOut">
              <a:rPr lang="fr-MA" smtClean="0"/>
              <a:t>24/02/2026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4D1D765-67D0-784E-B788-C43E5C4E1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DED8198-CE65-918C-A382-B02EC01C9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637B0-DBC9-441B-8476-8C4A114559F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07681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9DFA64C-337B-4D4F-7867-2823D547B8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FF03118-72BB-5684-9FD0-DA691636BD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4C0EC66-AAC5-3A02-872C-8FD49EF72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B1A6D-3D7B-4DEB-B5B7-DEAEDA91B7D5}" type="datetimeFigureOut">
              <a:rPr lang="fr-MA" smtClean="0"/>
              <a:t>24/02/2026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EE958E-A738-9EEA-FE75-4429E9DFF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523EB4F-6D71-C578-4ABC-8BFF80D7C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637B0-DBC9-441B-8476-8C4A114559F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9672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7D95B84-0800-D13A-65F6-AA55A3802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DE304DE-5A1B-51D2-14F4-2327A81867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B7DE339-A1CF-ACEF-F5E8-10B44F0E08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EAB1A6D-3D7B-4DEB-B5B7-DEAEDA91B7D5}" type="datetimeFigureOut">
              <a:rPr lang="fr-MA" smtClean="0"/>
              <a:t>24/02/2026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2C05E07-DA5A-3BCD-727D-43A7A1C214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439458B-8B91-0B4B-7760-431603689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7637B0-DBC9-441B-8476-8C4A114559F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91419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513A1F-4DFC-E58F-A14F-392B5416C69D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fr-MA" dirty="0"/>
              <a:t>GEU rompue 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D2F54CFF-1BCA-F3F1-7F16-3639F66494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05154" y="2006599"/>
            <a:ext cx="4232946" cy="330676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5847034-E355-5426-CB75-9107DDFF7A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8932" y="2171699"/>
            <a:ext cx="3614622" cy="4058052"/>
          </a:xfrm>
          <a:prstGeom prst="rect">
            <a:avLst/>
          </a:prstGeom>
        </p:spPr>
      </p:pic>
      <p:pic>
        <p:nvPicPr>
          <p:cNvPr id="8" name="Espace réservé du contenu 4">
            <a:extLst>
              <a:ext uri="{FF2B5EF4-FFF2-40B4-BE49-F238E27FC236}">
                <a16:creationId xmlns:a16="http://schemas.microsoft.com/office/drawing/2014/main" id="{8364A635-E00D-9B1D-6F09-1F39390E5E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1444" y="1940579"/>
            <a:ext cx="2735888" cy="2257107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8D3ABCD-5DBE-3582-91A5-4250870F8519}"/>
              </a:ext>
            </a:extLst>
          </p:cNvPr>
          <p:cNvSpPr txBox="1"/>
          <p:nvPr/>
        </p:nvSpPr>
        <p:spPr>
          <a:xfrm>
            <a:off x="698500" y="4737100"/>
            <a:ext cx="27358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dirty="0"/>
              <a:t>Sac gestationnel gauche rompu dans la cavité péritonéale avec </a:t>
            </a:r>
            <a:r>
              <a:rPr lang="fr-MA" b="1" dirty="0"/>
              <a:t>hémopéritoine </a:t>
            </a:r>
            <a:r>
              <a:rPr lang="fr-MA"/>
              <a:t>de grande  </a:t>
            </a:r>
            <a:r>
              <a:rPr lang="fr-MA" dirty="0"/>
              <a:t>abondance.</a:t>
            </a:r>
          </a:p>
        </p:txBody>
      </p:sp>
    </p:spTree>
    <p:extLst>
      <p:ext uri="{BB962C8B-B14F-4D97-AF65-F5344CB8AC3E}">
        <p14:creationId xmlns:p14="http://schemas.microsoft.com/office/powerpoint/2010/main" val="41379032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72521F7-E9A0-BDCE-69A3-B0F437FDF2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618" r="7769"/>
          <a:stretch>
            <a:fillRect/>
          </a:stretch>
        </p:blipFill>
        <p:spPr>
          <a:xfrm>
            <a:off x="1155700" y="2280472"/>
            <a:ext cx="5194300" cy="395706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F9FE8B9-53D4-19A9-511E-0335796D0E41}"/>
              </a:ext>
            </a:extLst>
          </p:cNvPr>
          <p:cNvSpPr txBox="1"/>
          <p:nvPr/>
        </p:nvSpPr>
        <p:spPr>
          <a:xfrm>
            <a:off x="7213600" y="4216400"/>
            <a:ext cx="3822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dirty="0"/>
              <a:t>Masse annexielle droite avec matériel hyperdense autour</a:t>
            </a:r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ABCB36B9-FCD4-A6CA-0018-A641E7665A99}"/>
              </a:ext>
            </a:extLst>
          </p:cNvPr>
          <p:cNvSpPr txBox="1">
            <a:spLocks/>
          </p:cNvSpPr>
          <p:nvPr/>
        </p:nvSpPr>
        <p:spPr>
          <a:xfrm>
            <a:off x="1054100" y="251619"/>
            <a:ext cx="10515600" cy="132556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MA" dirty="0"/>
              <a:t>Kyste ovarien rompu </a:t>
            </a:r>
          </a:p>
        </p:txBody>
      </p:sp>
    </p:spTree>
    <p:extLst>
      <p:ext uri="{BB962C8B-B14F-4D97-AF65-F5344CB8AC3E}">
        <p14:creationId xmlns:p14="http://schemas.microsoft.com/office/powerpoint/2010/main" val="3792448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ACEE949-EDD8-DBEC-82A5-7549EF34A3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843" y="2110723"/>
            <a:ext cx="3652297" cy="290135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D55CB54-A059-FBC7-AB0A-612C7E2DB7E2}"/>
              </a:ext>
            </a:extLst>
          </p:cNvPr>
          <p:cNvSpPr txBox="1"/>
          <p:nvPr/>
        </p:nvSpPr>
        <p:spPr>
          <a:xfrm>
            <a:off x="320843" y="1741391"/>
            <a:ext cx="5059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Spectre de placenta </a:t>
            </a:r>
            <a:r>
              <a:rPr lang="fr-MA" b="1" dirty="0" err="1"/>
              <a:t>acreta</a:t>
            </a:r>
            <a:r>
              <a:rPr lang="fr-MA" b="1" dirty="0"/>
              <a:t> 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B2238C66-6E07-CBBA-C30C-89CA73910271}"/>
              </a:ext>
            </a:extLst>
          </p:cNvPr>
          <p:cNvSpPr txBox="1">
            <a:spLocks/>
          </p:cNvSpPr>
          <p:nvPr/>
        </p:nvSpPr>
        <p:spPr>
          <a:xfrm>
            <a:off x="838200" y="148669"/>
            <a:ext cx="10515600" cy="132556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MA" dirty="0"/>
              <a:t>Hémorragie du post partum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899008B-210B-2391-298D-25DB3804C8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6697" y="2110723"/>
            <a:ext cx="3291219" cy="275525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49DDFC8-4D71-F704-631E-EA63E2BB6AE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872"/>
          <a:stretch>
            <a:fillRect/>
          </a:stretch>
        </p:blipFill>
        <p:spPr>
          <a:xfrm>
            <a:off x="7809789" y="1741391"/>
            <a:ext cx="3652298" cy="4197797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F9C17EB-29F4-9D71-C511-54318FAE67F6}"/>
              </a:ext>
            </a:extLst>
          </p:cNvPr>
          <p:cNvSpPr txBox="1"/>
          <p:nvPr/>
        </p:nvSpPr>
        <p:spPr>
          <a:xfrm>
            <a:off x="5753814" y="6011380"/>
            <a:ext cx="36522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Fistule artério veineuse utérine </a:t>
            </a:r>
          </a:p>
        </p:txBody>
      </p:sp>
    </p:spTree>
    <p:extLst>
      <p:ext uri="{BB962C8B-B14F-4D97-AF65-F5344CB8AC3E}">
        <p14:creationId xmlns:p14="http://schemas.microsoft.com/office/powerpoint/2010/main" val="372246685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38</Words>
  <Application>Microsoft Office PowerPoint</Application>
  <PresentationFormat>Grand écran</PresentationFormat>
  <Paragraphs>7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Thème Office</vt:lpstr>
      <vt:lpstr>GEU rompue 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Lejaine Msoune</dc:creator>
  <cp:lastModifiedBy>Lejaine Msoune</cp:lastModifiedBy>
  <cp:revision>4</cp:revision>
  <dcterms:created xsi:type="dcterms:W3CDTF">2026-02-24T22:12:57Z</dcterms:created>
  <dcterms:modified xsi:type="dcterms:W3CDTF">2026-02-24T22:47:01Z</dcterms:modified>
</cp:coreProperties>
</file>