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7"/>
  </p:notesMasterIdLst>
  <p:sldIdLst>
    <p:sldId id="273" r:id="rId2"/>
    <p:sldId id="277" r:id="rId3"/>
    <p:sldId id="281" r:id="rId4"/>
    <p:sldId id="280" r:id="rId5"/>
    <p:sldId id="27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/>
    <p:restoredTop sz="94672"/>
  </p:normalViewPr>
  <p:slideViewPr>
    <p:cSldViewPr snapToGrid="0">
      <p:cViewPr varScale="1">
        <p:scale>
          <a:sx n="112" d="100"/>
          <a:sy n="112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BAF3F-636F-7044-9894-447447C010DA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2BA98-F691-1749-ADF7-E0FD2D45A5F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3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Espace réservé de l'image des diapositives 1">
            <a:extLst>
              <a:ext uri="{FF2B5EF4-FFF2-40B4-BE49-F238E27FC236}">
                <a16:creationId xmlns:a16="http://schemas.microsoft.com/office/drawing/2014/main" id="{6BBE681D-10EF-58B7-9C2E-429C84A19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17488" y="812800"/>
            <a:ext cx="7124700" cy="4008438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41986" name="Espace réservé des notes 2">
            <a:extLst>
              <a:ext uri="{FF2B5EF4-FFF2-40B4-BE49-F238E27FC236}">
                <a16:creationId xmlns:a16="http://schemas.microsoft.com/office/drawing/2014/main" id="{78D74604-A099-6CB7-6438-1B657F543D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41987" name="Espace réservé du numéro de diapositive 3">
            <a:extLst>
              <a:ext uri="{FF2B5EF4-FFF2-40B4-BE49-F238E27FC236}">
                <a16:creationId xmlns:a16="http://schemas.microsoft.com/office/drawing/2014/main" id="{C48A0D60-198B-CDEA-D072-FDEA8ED2EFAC}"/>
              </a:ext>
            </a:extLst>
          </p:cNvPr>
          <p:cNvSpPr>
            <a:spLocks noGrp="1" noChangeArrowheads="1"/>
          </p:cNvSpPr>
          <p:nvPr>
            <p:ph type="sldNum" sz="quarter" idx="9"/>
          </p:nvPr>
        </p:nvSpPr>
        <p:spPr bwMode="auto"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spcBef>
                <a:spcPct val="0"/>
              </a:spcBef>
            </a:pPr>
            <a:fld id="{12D9554D-9ACD-9D4E-9450-F45F30CCD4C7}" type="slidenum">
              <a:rPr lang="fr-FR" altLang="fr-FR" sz="1400" smtClean="0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fr-FR" altLang="fr-FR" sz="14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35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685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17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208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068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857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36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0235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7778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0612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42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6D21D25-0389-1A45-861A-513548D1C0BD}" type="datetimeFigureOut">
              <a:rPr lang="fr-FR" smtClean="0"/>
              <a:t>22/02/2026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6FDB7A1-C5A6-1A40-B848-9E1B4490BE1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444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re 1">
            <a:extLst>
              <a:ext uri="{FF2B5EF4-FFF2-40B4-BE49-F238E27FC236}">
                <a16:creationId xmlns:a16="http://schemas.microsoft.com/office/drawing/2014/main" id="{7A0154E8-6A45-E58B-37BD-E77C9655D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813" y="187325"/>
            <a:ext cx="6302375" cy="979488"/>
          </a:xfrm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/>
              <a:t>MATÉRIEL</a:t>
            </a:r>
          </a:p>
        </p:txBody>
      </p:sp>
      <p:sp>
        <p:nvSpPr>
          <p:cNvPr id="40962" name="ZoneTexte 5">
            <a:extLst>
              <a:ext uri="{FF2B5EF4-FFF2-40B4-BE49-F238E27FC236}">
                <a16:creationId xmlns:a16="http://schemas.microsoft.com/office/drawing/2014/main" id="{84FE3D8C-DB61-B7FB-A86F-F1400E4F6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013" y="1720850"/>
            <a:ext cx="4373562" cy="341632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-Echographe haute résolution équipé de sondes linéaires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-Gants stériles.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-Champs stériles.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-Compresse stérile.</a:t>
            </a:r>
            <a:endParaRPr lang="fr-FR" altLang="fr-FR" sz="1800" dirty="0">
              <a:latin typeface="+mn-lt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-Flacon d’anesthésique local : lidocaïne.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-Seringue stérile avec aiguille intradermique.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-Solution antiseptique : flacon de Bétadine.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-Pistolet automatique 14 G (parfois 16 G) stérile à usage unique.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1800" dirty="0">
                <a:latin typeface="+mn-lt"/>
              </a:rPr>
              <a:t>-Sparadrap pour le pansement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fr-MA" altLang="fr-FR" sz="1800" dirty="0"/>
          </a:p>
        </p:txBody>
      </p:sp>
      <p:pic>
        <p:nvPicPr>
          <p:cNvPr id="40963" name="Image 8">
            <a:extLst>
              <a:ext uri="{FF2B5EF4-FFF2-40B4-BE49-F238E27FC236}">
                <a16:creationId xmlns:a16="http://schemas.microsoft.com/office/drawing/2014/main" id="{E8447B8F-0AED-D44A-FC83-4289B51FE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21457" y="1580356"/>
            <a:ext cx="3830638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4" name="Image 10">
            <a:extLst>
              <a:ext uri="{FF2B5EF4-FFF2-40B4-BE49-F238E27FC236}">
                <a16:creationId xmlns:a16="http://schemas.microsoft.com/office/drawing/2014/main" id="{CCE8B27E-5AA3-D7AC-4F6F-3FCC04DBA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1611313"/>
            <a:ext cx="3338513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re 1">
            <a:extLst>
              <a:ext uri="{FF2B5EF4-FFF2-40B4-BE49-F238E27FC236}">
                <a16:creationId xmlns:a16="http://schemas.microsoft.com/office/drawing/2014/main" id="{C94D43C2-98E5-7205-C39C-0783599B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863"/>
            <a:ext cx="7729538" cy="1189037"/>
          </a:xfrm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>
                <a:solidFill>
                  <a:srgbClr val="00B050"/>
                </a:solidFill>
              </a:rPr>
              <a:t>PER</a:t>
            </a:r>
            <a:r>
              <a:rPr lang="fr-FR" altLang="fr-FR"/>
              <a:t> PROCÉDURE</a:t>
            </a:r>
          </a:p>
        </p:txBody>
      </p:sp>
      <p:sp>
        <p:nvSpPr>
          <p:cNvPr id="47106" name="Espace réservé du contenu 2">
            <a:extLst>
              <a:ext uri="{FF2B5EF4-FFF2-40B4-BE49-F238E27FC236}">
                <a16:creationId xmlns:a16="http://schemas.microsoft.com/office/drawing/2014/main" id="{31B7B4AA-BE9D-27EA-FA80-151EEC5EED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0" y="2320925"/>
            <a:ext cx="7292975" cy="3101975"/>
          </a:xfrm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sz="2000" dirty="0"/>
              <a:t>Réaliser une anesthésie locale : d’abord au niveau sous-dermique, puis plus profondément, à l’aide d’environ 10 </a:t>
            </a:r>
            <a:r>
              <a:rPr lang="fr-FR" altLang="fr-FR" sz="2000" dirty="0" err="1"/>
              <a:t>mL</a:t>
            </a:r>
            <a:r>
              <a:rPr lang="fr-FR" altLang="fr-FR" sz="2000" dirty="0"/>
              <a:t> de xylocaïne. </a:t>
            </a:r>
          </a:p>
          <a:p>
            <a:r>
              <a:rPr lang="fr-FR" altLang="fr-FR" sz="2000" dirty="0"/>
              <a:t>L’ensemble de la procédure doit être effectué dans des conditions rigoureuses d’asepsie.</a:t>
            </a:r>
          </a:p>
          <a:p>
            <a:r>
              <a:rPr lang="fr-FR" altLang="fr-FR" sz="2000" dirty="0"/>
              <a:t>Si la lésion est profonde, il est recommandé d’injecter sous son bord inférieur afin de la surélever et l’éloigner du plan profond, facilitant ainsi l’accès.</a:t>
            </a:r>
          </a:p>
        </p:txBody>
      </p:sp>
      <p:sp>
        <p:nvSpPr>
          <p:cNvPr id="47107" name="ZoneTexte 3">
            <a:extLst>
              <a:ext uri="{FF2B5EF4-FFF2-40B4-BE49-F238E27FC236}">
                <a16:creationId xmlns:a16="http://schemas.microsoft.com/office/drawing/2014/main" id="{B80E7854-941D-FA2F-2DD8-65E3A5426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04988"/>
            <a:ext cx="411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 b="1"/>
              <a:t>ANESTHESIE LOCALE</a:t>
            </a:r>
          </a:p>
        </p:txBody>
      </p:sp>
      <p:pic>
        <p:nvPicPr>
          <p:cNvPr id="47108" name="Image 5">
            <a:extLst>
              <a:ext uri="{FF2B5EF4-FFF2-40B4-BE49-F238E27FC236}">
                <a16:creationId xmlns:a16="http://schemas.microsoft.com/office/drawing/2014/main" id="{FB8A4711-1886-3F15-66F0-B445565AF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263" y="76200"/>
            <a:ext cx="411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ZoneTexte 4">
            <a:extLst>
              <a:ext uri="{FF2B5EF4-FFF2-40B4-BE49-F238E27FC236}">
                <a16:creationId xmlns:a16="http://schemas.microsoft.com/office/drawing/2014/main" id="{94ECD515-F7D8-50FA-2025-D9A6458A6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600" y="2392680"/>
            <a:ext cx="38608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fr-FR" altLang="fr-FR" sz="2000" dirty="0">
                <a:latin typeface="+mn-lt"/>
              </a:rPr>
              <a:t>Réaliser une petite incision cutanée au niveau du point d’anesthésie pour permettre à l’aiguille de glisser sans résistance.</a:t>
            </a:r>
          </a:p>
        </p:txBody>
      </p:sp>
      <p:sp>
        <p:nvSpPr>
          <p:cNvPr id="48130" name="Titre 1">
            <a:extLst>
              <a:ext uri="{FF2B5EF4-FFF2-40B4-BE49-F238E27FC236}">
                <a16:creationId xmlns:a16="http://schemas.microsoft.com/office/drawing/2014/main" id="{DA4A705E-4CE1-DAA7-9A8C-15AD02CC2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025" y="160338"/>
            <a:ext cx="7727950" cy="947737"/>
          </a:xfrm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>
                <a:solidFill>
                  <a:srgbClr val="00B050"/>
                </a:solidFill>
              </a:rPr>
              <a:t>PER</a:t>
            </a:r>
            <a:r>
              <a:rPr lang="fr-FR" altLang="fr-FR"/>
              <a:t> PROCÉDURE</a:t>
            </a:r>
          </a:p>
        </p:txBody>
      </p:sp>
      <p:pic>
        <p:nvPicPr>
          <p:cNvPr id="48131" name="Image 6">
            <a:extLst>
              <a:ext uri="{FF2B5EF4-FFF2-40B4-BE49-F238E27FC236}">
                <a16:creationId xmlns:a16="http://schemas.microsoft.com/office/drawing/2014/main" id="{AB6D142F-36D2-6DBD-2DDA-95467BCFB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138" y="1909763"/>
            <a:ext cx="349726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Image 8">
            <a:extLst>
              <a:ext uri="{FF2B5EF4-FFF2-40B4-BE49-F238E27FC236}">
                <a16:creationId xmlns:a16="http://schemas.microsoft.com/office/drawing/2014/main" id="{E401DDC1-FDEA-272A-2233-B7F401640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909763"/>
            <a:ext cx="362426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re 1">
            <a:extLst>
              <a:ext uri="{FF2B5EF4-FFF2-40B4-BE49-F238E27FC236}">
                <a16:creationId xmlns:a16="http://schemas.microsoft.com/office/drawing/2014/main" id="{CA056DD9-6489-2DA2-1B8F-502C5AA3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950" y="114300"/>
            <a:ext cx="9415463" cy="1189038"/>
          </a:xfrm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>
                <a:solidFill>
                  <a:srgbClr val="00B050"/>
                </a:solidFill>
              </a:rPr>
              <a:t>PER</a:t>
            </a:r>
            <a:r>
              <a:rPr lang="fr-FR" altLang="fr-FR"/>
              <a:t> PROCÉDURE</a:t>
            </a:r>
          </a:p>
        </p:txBody>
      </p:sp>
      <p:sp>
        <p:nvSpPr>
          <p:cNvPr id="49154" name="Espace réservé du contenu 2">
            <a:extLst>
              <a:ext uri="{FF2B5EF4-FFF2-40B4-BE49-F238E27FC236}">
                <a16:creationId xmlns:a16="http://schemas.microsoft.com/office/drawing/2014/main" id="{549F3023-9703-0DA8-E269-6CB045E4C5EA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252538" y="2022475"/>
            <a:ext cx="6672262" cy="949325"/>
          </a:xfrm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numCol="1" anchorCtr="0" compatLnSpc="1">
            <a:prstTxWarp prst="textNoShape">
              <a:avLst/>
            </a:prstTxWarp>
          </a:bodyPr>
          <a:lstStyle/>
          <a:p>
            <a:r>
              <a:rPr lang="fr-FR" altLang="fr-FR" dirty="0"/>
              <a:t>La patiente est informée que le tir du pistolet produira un bruit sec. </a:t>
            </a:r>
          </a:p>
          <a:p>
            <a:endParaRPr lang="fr-MA" altLang="fr-FR" dirty="0"/>
          </a:p>
          <a:p>
            <a:endParaRPr lang="fr-MA" altLang="fr-FR" dirty="0"/>
          </a:p>
          <a:p>
            <a:endParaRPr lang="fr-MA" altLang="fr-FR" dirty="0"/>
          </a:p>
          <a:p>
            <a:endParaRPr lang="fr-FR" altLang="fr-FR" dirty="0"/>
          </a:p>
        </p:txBody>
      </p:sp>
      <p:pic>
        <p:nvPicPr>
          <p:cNvPr id="49155" name="Image 3">
            <a:extLst>
              <a:ext uri="{FF2B5EF4-FFF2-40B4-BE49-F238E27FC236}">
                <a16:creationId xmlns:a16="http://schemas.microsoft.com/office/drawing/2014/main" id="{B6767561-10CD-F00B-042D-D780CF6A2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4975" y="1446213"/>
            <a:ext cx="3973513" cy="529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2" descr="Images de Signe attention – Téléchargement gratuit sur Freepik">
            <a:extLst>
              <a:ext uri="{FF2B5EF4-FFF2-40B4-BE49-F238E27FC236}">
                <a16:creationId xmlns:a16="http://schemas.microsoft.com/office/drawing/2014/main" id="{1482ACAE-4FD4-8899-D49F-0E2A1932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839913"/>
            <a:ext cx="1133475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ZoneTexte 5">
            <a:extLst>
              <a:ext uri="{FF2B5EF4-FFF2-40B4-BE49-F238E27FC236}">
                <a16:creationId xmlns:a16="http://schemas.microsoft.com/office/drawing/2014/main" id="{4677A452-C0D4-CFF8-2FCE-05F006E3EE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113" y="3633788"/>
            <a:ext cx="7358062" cy="10160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2000" dirty="0">
                <a:latin typeface="+mn-lt"/>
              </a:rPr>
              <a:t>Le dispositif de tir automatique fonctionne en deux temps 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2000" dirty="0">
                <a:latin typeface="+mn-lt"/>
              </a:rPr>
              <a:t>  -Propulsion rapide de l’aiguille interne.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MA" altLang="fr-FR" sz="2000" dirty="0">
                <a:latin typeface="+mn-lt"/>
              </a:rPr>
              <a:t>  -Déploiement de la canule externe pour prélever le fragment.</a:t>
            </a:r>
            <a:endParaRPr lang="fr-FR" altLang="fr-FR" sz="2000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re 1">
            <a:extLst>
              <a:ext uri="{FF2B5EF4-FFF2-40B4-BE49-F238E27FC236}">
                <a16:creationId xmlns:a16="http://schemas.microsoft.com/office/drawing/2014/main" id="{E94B98FD-4B38-0309-8D14-B0E4B8BE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525" y="115888"/>
            <a:ext cx="9124950" cy="769937"/>
          </a:xfrm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FR" altLang="fr-FR">
                <a:solidFill>
                  <a:srgbClr val="00B050"/>
                </a:solidFill>
              </a:rPr>
              <a:t>PER</a:t>
            </a:r>
            <a:r>
              <a:rPr lang="fr-FR" altLang="fr-FR"/>
              <a:t> PROCEDURE</a:t>
            </a:r>
          </a:p>
        </p:txBody>
      </p:sp>
      <p:pic>
        <p:nvPicPr>
          <p:cNvPr id="50178" name="Image 9">
            <a:extLst>
              <a:ext uri="{FF2B5EF4-FFF2-40B4-BE49-F238E27FC236}">
                <a16:creationId xmlns:a16="http://schemas.microsoft.com/office/drawing/2014/main" id="{E8F84245-4C34-7185-8745-420B1DAE5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8" y="977900"/>
            <a:ext cx="3675062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Image 12">
            <a:extLst>
              <a:ext uri="{FF2B5EF4-FFF2-40B4-BE49-F238E27FC236}">
                <a16:creationId xmlns:a16="http://schemas.microsoft.com/office/drawing/2014/main" id="{0FF0FA38-531A-3A29-1E56-CAA1EC150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725" y="1036638"/>
            <a:ext cx="7170738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ZoneTexte 13">
            <a:extLst>
              <a:ext uri="{FF2B5EF4-FFF2-40B4-BE49-F238E27FC236}">
                <a16:creationId xmlns:a16="http://schemas.microsoft.com/office/drawing/2014/main" id="{6E2DAE3B-CA8F-52AA-4D64-CD89E428D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538" y="6091238"/>
            <a:ext cx="4184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+mn-lt"/>
              </a:rPr>
              <a:t>Introduire l’aiguille sous contrôle échographique en temps réel.</a:t>
            </a:r>
          </a:p>
        </p:txBody>
      </p:sp>
      <p:sp>
        <p:nvSpPr>
          <p:cNvPr id="50181" name="ZoneTexte 14">
            <a:extLst>
              <a:ext uri="{FF2B5EF4-FFF2-40B4-BE49-F238E27FC236}">
                <a16:creationId xmlns:a16="http://schemas.microsoft.com/office/drawing/2014/main" id="{CFFC9699-CAD5-1197-5DD5-2BB962C6D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1188" y="6089650"/>
            <a:ext cx="71481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 dirty="0">
                <a:latin typeface="+mn-lt"/>
              </a:rPr>
              <a:t>Puis l’aligner et la diriger parallèlement au plan postérieur jusqu’à la lésion</a:t>
            </a:r>
            <a:r>
              <a:rPr lang="fr-FR" altLang="fr-FR" sz="1800" dirty="0"/>
              <a:t>.</a:t>
            </a:r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0438F24F-E461-3A50-B08E-AEF31C16EE8F}"/>
              </a:ext>
            </a:extLst>
          </p:cNvPr>
          <p:cNvSpPr/>
          <p:nvPr/>
        </p:nvSpPr>
        <p:spPr>
          <a:xfrm>
            <a:off x="7953375" y="1828800"/>
            <a:ext cx="2705100" cy="825500"/>
          </a:xfrm>
          <a:custGeom>
            <a:avLst/>
            <a:gdLst>
              <a:gd name="connsiteX0" fmla="*/ 2571750 w 2705100"/>
              <a:gd name="connsiteY0" fmla="*/ 6350 h 825500"/>
              <a:gd name="connsiteX1" fmla="*/ 2571750 w 2705100"/>
              <a:gd name="connsiteY1" fmla="*/ 6350 h 825500"/>
              <a:gd name="connsiteX2" fmla="*/ 2501900 w 2705100"/>
              <a:gd name="connsiteY2" fmla="*/ 12700 h 825500"/>
              <a:gd name="connsiteX3" fmla="*/ 2368550 w 2705100"/>
              <a:gd name="connsiteY3" fmla="*/ 19050 h 825500"/>
              <a:gd name="connsiteX4" fmla="*/ 2343150 w 2705100"/>
              <a:gd name="connsiteY4" fmla="*/ 31750 h 825500"/>
              <a:gd name="connsiteX5" fmla="*/ 2279650 w 2705100"/>
              <a:gd name="connsiteY5" fmla="*/ 50800 h 825500"/>
              <a:gd name="connsiteX6" fmla="*/ 2209800 w 2705100"/>
              <a:gd name="connsiteY6" fmla="*/ 69850 h 825500"/>
              <a:gd name="connsiteX7" fmla="*/ 2127250 w 2705100"/>
              <a:gd name="connsiteY7" fmla="*/ 82550 h 825500"/>
              <a:gd name="connsiteX8" fmla="*/ 2038350 w 2705100"/>
              <a:gd name="connsiteY8" fmla="*/ 101600 h 825500"/>
              <a:gd name="connsiteX9" fmla="*/ 1898650 w 2705100"/>
              <a:gd name="connsiteY9" fmla="*/ 120650 h 825500"/>
              <a:gd name="connsiteX10" fmla="*/ 1873250 w 2705100"/>
              <a:gd name="connsiteY10" fmla="*/ 127000 h 825500"/>
              <a:gd name="connsiteX11" fmla="*/ 1854200 w 2705100"/>
              <a:gd name="connsiteY11" fmla="*/ 133350 h 825500"/>
              <a:gd name="connsiteX12" fmla="*/ 1765300 w 2705100"/>
              <a:gd name="connsiteY12" fmla="*/ 146050 h 825500"/>
              <a:gd name="connsiteX13" fmla="*/ 1682750 w 2705100"/>
              <a:gd name="connsiteY13" fmla="*/ 165100 h 825500"/>
              <a:gd name="connsiteX14" fmla="*/ 1581150 w 2705100"/>
              <a:gd name="connsiteY14" fmla="*/ 171450 h 825500"/>
              <a:gd name="connsiteX15" fmla="*/ 1543050 w 2705100"/>
              <a:gd name="connsiteY15" fmla="*/ 177800 h 825500"/>
              <a:gd name="connsiteX16" fmla="*/ 1498600 w 2705100"/>
              <a:gd name="connsiteY16" fmla="*/ 184150 h 825500"/>
              <a:gd name="connsiteX17" fmla="*/ 1479550 w 2705100"/>
              <a:gd name="connsiteY17" fmla="*/ 190500 h 825500"/>
              <a:gd name="connsiteX18" fmla="*/ 1422400 w 2705100"/>
              <a:gd name="connsiteY18" fmla="*/ 203200 h 825500"/>
              <a:gd name="connsiteX19" fmla="*/ 1384300 w 2705100"/>
              <a:gd name="connsiteY19" fmla="*/ 215900 h 825500"/>
              <a:gd name="connsiteX20" fmla="*/ 1346200 w 2705100"/>
              <a:gd name="connsiteY20" fmla="*/ 228600 h 825500"/>
              <a:gd name="connsiteX21" fmla="*/ 1327150 w 2705100"/>
              <a:gd name="connsiteY21" fmla="*/ 234950 h 825500"/>
              <a:gd name="connsiteX22" fmla="*/ 1308100 w 2705100"/>
              <a:gd name="connsiteY22" fmla="*/ 247650 h 825500"/>
              <a:gd name="connsiteX23" fmla="*/ 1270000 w 2705100"/>
              <a:gd name="connsiteY23" fmla="*/ 260350 h 825500"/>
              <a:gd name="connsiteX24" fmla="*/ 1225550 w 2705100"/>
              <a:gd name="connsiteY24" fmla="*/ 285750 h 825500"/>
              <a:gd name="connsiteX25" fmla="*/ 1200150 w 2705100"/>
              <a:gd name="connsiteY25" fmla="*/ 298450 h 825500"/>
              <a:gd name="connsiteX26" fmla="*/ 1162050 w 2705100"/>
              <a:gd name="connsiteY26" fmla="*/ 323850 h 825500"/>
              <a:gd name="connsiteX27" fmla="*/ 1117600 w 2705100"/>
              <a:gd name="connsiteY27" fmla="*/ 336550 h 825500"/>
              <a:gd name="connsiteX28" fmla="*/ 1073150 w 2705100"/>
              <a:gd name="connsiteY28" fmla="*/ 355600 h 825500"/>
              <a:gd name="connsiteX29" fmla="*/ 1009650 w 2705100"/>
              <a:gd name="connsiteY29" fmla="*/ 393700 h 825500"/>
              <a:gd name="connsiteX30" fmla="*/ 984250 w 2705100"/>
              <a:gd name="connsiteY30" fmla="*/ 400050 h 825500"/>
              <a:gd name="connsiteX31" fmla="*/ 933450 w 2705100"/>
              <a:gd name="connsiteY31" fmla="*/ 419100 h 825500"/>
              <a:gd name="connsiteX32" fmla="*/ 882650 w 2705100"/>
              <a:gd name="connsiteY32" fmla="*/ 431800 h 825500"/>
              <a:gd name="connsiteX33" fmla="*/ 838200 w 2705100"/>
              <a:gd name="connsiteY33" fmla="*/ 438150 h 825500"/>
              <a:gd name="connsiteX34" fmla="*/ 812800 w 2705100"/>
              <a:gd name="connsiteY34" fmla="*/ 444500 h 825500"/>
              <a:gd name="connsiteX35" fmla="*/ 781050 w 2705100"/>
              <a:gd name="connsiteY35" fmla="*/ 450850 h 825500"/>
              <a:gd name="connsiteX36" fmla="*/ 755650 w 2705100"/>
              <a:gd name="connsiteY36" fmla="*/ 457200 h 825500"/>
              <a:gd name="connsiteX37" fmla="*/ 698500 w 2705100"/>
              <a:gd name="connsiteY37" fmla="*/ 476250 h 825500"/>
              <a:gd name="connsiteX38" fmla="*/ 679450 w 2705100"/>
              <a:gd name="connsiteY38" fmla="*/ 482600 h 825500"/>
              <a:gd name="connsiteX39" fmla="*/ 660400 w 2705100"/>
              <a:gd name="connsiteY39" fmla="*/ 488950 h 825500"/>
              <a:gd name="connsiteX40" fmla="*/ 635000 w 2705100"/>
              <a:gd name="connsiteY40" fmla="*/ 495300 h 825500"/>
              <a:gd name="connsiteX41" fmla="*/ 615950 w 2705100"/>
              <a:gd name="connsiteY41" fmla="*/ 501650 h 825500"/>
              <a:gd name="connsiteX42" fmla="*/ 577850 w 2705100"/>
              <a:gd name="connsiteY42" fmla="*/ 508000 h 825500"/>
              <a:gd name="connsiteX43" fmla="*/ 438150 w 2705100"/>
              <a:gd name="connsiteY43" fmla="*/ 527050 h 825500"/>
              <a:gd name="connsiteX44" fmla="*/ 361950 w 2705100"/>
              <a:gd name="connsiteY44" fmla="*/ 533400 h 825500"/>
              <a:gd name="connsiteX45" fmla="*/ 323850 w 2705100"/>
              <a:gd name="connsiteY45" fmla="*/ 539750 h 825500"/>
              <a:gd name="connsiteX46" fmla="*/ 266700 w 2705100"/>
              <a:gd name="connsiteY46" fmla="*/ 552450 h 825500"/>
              <a:gd name="connsiteX47" fmla="*/ 247650 w 2705100"/>
              <a:gd name="connsiteY47" fmla="*/ 558800 h 825500"/>
              <a:gd name="connsiteX48" fmla="*/ 209550 w 2705100"/>
              <a:gd name="connsiteY48" fmla="*/ 565150 h 825500"/>
              <a:gd name="connsiteX49" fmla="*/ 158750 w 2705100"/>
              <a:gd name="connsiteY49" fmla="*/ 590550 h 825500"/>
              <a:gd name="connsiteX50" fmla="*/ 139700 w 2705100"/>
              <a:gd name="connsiteY50" fmla="*/ 596900 h 825500"/>
              <a:gd name="connsiteX51" fmla="*/ 114300 w 2705100"/>
              <a:gd name="connsiteY51" fmla="*/ 603250 h 825500"/>
              <a:gd name="connsiteX52" fmla="*/ 88900 w 2705100"/>
              <a:gd name="connsiteY52" fmla="*/ 615950 h 825500"/>
              <a:gd name="connsiteX53" fmla="*/ 50800 w 2705100"/>
              <a:gd name="connsiteY53" fmla="*/ 647700 h 825500"/>
              <a:gd name="connsiteX54" fmla="*/ 12700 w 2705100"/>
              <a:gd name="connsiteY54" fmla="*/ 723900 h 825500"/>
              <a:gd name="connsiteX55" fmla="*/ 6350 w 2705100"/>
              <a:gd name="connsiteY55" fmla="*/ 742950 h 825500"/>
              <a:gd name="connsiteX56" fmla="*/ 0 w 2705100"/>
              <a:gd name="connsiteY56" fmla="*/ 762000 h 825500"/>
              <a:gd name="connsiteX57" fmla="*/ 6350 w 2705100"/>
              <a:gd name="connsiteY57" fmla="*/ 806450 h 825500"/>
              <a:gd name="connsiteX58" fmla="*/ 25400 w 2705100"/>
              <a:gd name="connsiteY58" fmla="*/ 812800 h 825500"/>
              <a:gd name="connsiteX59" fmla="*/ 44450 w 2705100"/>
              <a:gd name="connsiteY59" fmla="*/ 825500 h 825500"/>
              <a:gd name="connsiteX60" fmla="*/ 406400 w 2705100"/>
              <a:gd name="connsiteY60" fmla="*/ 819150 h 825500"/>
              <a:gd name="connsiteX61" fmla="*/ 457200 w 2705100"/>
              <a:gd name="connsiteY61" fmla="*/ 806450 h 825500"/>
              <a:gd name="connsiteX62" fmla="*/ 501650 w 2705100"/>
              <a:gd name="connsiteY62" fmla="*/ 800100 h 825500"/>
              <a:gd name="connsiteX63" fmla="*/ 546100 w 2705100"/>
              <a:gd name="connsiteY63" fmla="*/ 787400 h 825500"/>
              <a:gd name="connsiteX64" fmla="*/ 577850 w 2705100"/>
              <a:gd name="connsiteY64" fmla="*/ 781050 h 825500"/>
              <a:gd name="connsiteX65" fmla="*/ 641350 w 2705100"/>
              <a:gd name="connsiteY65" fmla="*/ 768350 h 825500"/>
              <a:gd name="connsiteX66" fmla="*/ 698500 w 2705100"/>
              <a:gd name="connsiteY66" fmla="*/ 762000 h 825500"/>
              <a:gd name="connsiteX67" fmla="*/ 742950 w 2705100"/>
              <a:gd name="connsiteY67" fmla="*/ 755650 h 825500"/>
              <a:gd name="connsiteX68" fmla="*/ 793750 w 2705100"/>
              <a:gd name="connsiteY68" fmla="*/ 749300 h 825500"/>
              <a:gd name="connsiteX69" fmla="*/ 844550 w 2705100"/>
              <a:gd name="connsiteY69" fmla="*/ 736600 h 825500"/>
              <a:gd name="connsiteX70" fmla="*/ 863600 w 2705100"/>
              <a:gd name="connsiteY70" fmla="*/ 730250 h 825500"/>
              <a:gd name="connsiteX71" fmla="*/ 927100 w 2705100"/>
              <a:gd name="connsiteY71" fmla="*/ 723900 h 825500"/>
              <a:gd name="connsiteX72" fmla="*/ 984250 w 2705100"/>
              <a:gd name="connsiteY72" fmla="*/ 711200 h 825500"/>
              <a:gd name="connsiteX73" fmla="*/ 1003300 w 2705100"/>
              <a:gd name="connsiteY73" fmla="*/ 704850 h 825500"/>
              <a:gd name="connsiteX74" fmla="*/ 1028700 w 2705100"/>
              <a:gd name="connsiteY74" fmla="*/ 698500 h 825500"/>
              <a:gd name="connsiteX75" fmla="*/ 1047750 w 2705100"/>
              <a:gd name="connsiteY75" fmla="*/ 692150 h 825500"/>
              <a:gd name="connsiteX76" fmla="*/ 1073150 w 2705100"/>
              <a:gd name="connsiteY76" fmla="*/ 685800 h 825500"/>
              <a:gd name="connsiteX77" fmla="*/ 1098550 w 2705100"/>
              <a:gd name="connsiteY77" fmla="*/ 673100 h 825500"/>
              <a:gd name="connsiteX78" fmla="*/ 1149350 w 2705100"/>
              <a:gd name="connsiteY78" fmla="*/ 660400 h 825500"/>
              <a:gd name="connsiteX79" fmla="*/ 1174750 w 2705100"/>
              <a:gd name="connsiteY79" fmla="*/ 654050 h 825500"/>
              <a:gd name="connsiteX80" fmla="*/ 1244600 w 2705100"/>
              <a:gd name="connsiteY80" fmla="*/ 615950 h 825500"/>
              <a:gd name="connsiteX81" fmla="*/ 1289050 w 2705100"/>
              <a:gd name="connsiteY81" fmla="*/ 596900 h 825500"/>
              <a:gd name="connsiteX82" fmla="*/ 1320800 w 2705100"/>
              <a:gd name="connsiteY82" fmla="*/ 590550 h 825500"/>
              <a:gd name="connsiteX83" fmla="*/ 1358900 w 2705100"/>
              <a:gd name="connsiteY83" fmla="*/ 577850 h 825500"/>
              <a:gd name="connsiteX84" fmla="*/ 1422400 w 2705100"/>
              <a:gd name="connsiteY84" fmla="*/ 571500 h 825500"/>
              <a:gd name="connsiteX85" fmla="*/ 1460500 w 2705100"/>
              <a:gd name="connsiteY85" fmla="*/ 558800 h 825500"/>
              <a:gd name="connsiteX86" fmla="*/ 1485900 w 2705100"/>
              <a:gd name="connsiteY86" fmla="*/ 552450 h 825500"/>
              <a:gd name="connsiteX87" fmla="*/ 1524000 w 2705100"/>
              <a:gd name="connsiteY87" fmla="*/ 539750 h 825500"/>
              <a:gd name="connsiteX88" fmla="*/ 1543050 w 2705100"/>
              <a:gd name="connsiteY88" fmla="*/ 533400 h 825500"/>
              <a:gd name="connsiteX89" fmla="*/ 1568450 w 2705100"/>
              <a:gd name="connsiteY89" fmla="*/ 527050 h 825500"/>
              <a:gd name="connsiteX90" fmla="*/ 1587500 w 2705100"/>
              <a:gd name="connsiteY90" fmla="*/ 514350 h 825500"/>
              <a:gd name="connsiteX91" fmla="*/ 1670050 w 2705100"/>
              <a:gd name="connsiteY91" fmla="*/ 495300 h 825500"/>
              <a:gd name="connsiteX92" fmla="*/ 1727200 w 2705100"/>
              <a:gd name="connsiteY92" fmla="*/ 476250 h 825500"/>
              <a:gd name="connsiteX93" fmla="*/ 1746250 w 2705100"/>
              <a:gd name="connsiteY93" fmla="*/ 469900 h 825500"/>
              <a:gd name="connsiteX94" fmla="*/ 1771650 w 2705100"/>
              <a:gd name="connsiteY94" fmla="*/ 463550 h 825500"/>
              <a:gd name="connsiteX95" fmla="*/ 1809750 w 2705100"/>
              <a:gd name="connsiteY95" fmla="*/ 450850 h 825500"/>
              <a:gd name="connsiteX96" fmla="*/ 1841500 w 2705100"/>
              <a:gd name="connsiteY96" fmla="*/ 444500 h 825500"/>
              <a:gd name="connsiteX97" fmla="*/ 1879600 w 2705100"/>
              <a:gd name="connsiteY97" fmla="*/ 431800 h 825500"/>
              <a:gd name="connsiteX98" fmla="*/ 1898650 w 2705100"/>
              <a:gd name="connsiteY98" fmla="*/ 425450 h 825500"/>
              <a:gd name="connsiteX99" fmla="*/ 1917700 w 2705100"/>
              <a:gd name="connsiteY99" fmla="*/ 419100 h 825500"/>
              <a:gd name="connsiteX100" fmla="*/ 1949450 w 2705100"/>
              <a:gd name="connsiteY100" fmla="*/ 412750 h 825500"/>
              <a:gd name="connsiteX101" fmla="*/ 1974850 w 2705100"/>
              <a:gd name="connsiteY101" fmla="*/ 400050 h 825500"/>
              <a:gd name="connsiteX102" fmla="*/ 2012950 w 2705100"/>
              <a:gd name="connsiteY102" fmla="*/ 387350 h 825500"/>
              <a:gd name="connsiteX103" fmla="*/ 2038350 w 2705100"/>
              <a:gd name="connsiteY103" fmla="*/ 374650 h 825500"/>
              <a:gd name="connsiteX104" fmla="*/ 2063750 w 2705100"/>
              <a:gd name="connsiteY104" fmla="*/ 368300 h 825500"/>
              <a:gd name="connsiteX105" fmla="*/ 2089150 w 2705100"/>
              <a:gd name="connsiteY105" fmla="*/ 355600 h 825500"/>
              <a:gd name="connsiteX106" fmla="*/ 2108200 w 2705100"/>
              <a:gd name="connsiteY106" fmla="*/ 342900 h 825500"/>
              <a:gd name="connsiteX107" fmla="*/ 2133600 w 2705100"/>
              <a:gd name="connsiteY107" fmla="*/ 336550 h 825500"/>
              <a:gd name="connsiteX108" fmla="*/ 2190750 w 2705100"/>
              <a:gd name="connsiteY108" fmla="*/ 311150 h 825500"/>
              <a:gd name="connsiteX109" fmla="*/ 2216150 w 2705100"/>
              <a:gd name="connsiteY109" fmla="*/ 298450 h 825500"/>
              <a:gd name="connsiteX110" fmla="*/ 2254250 w 2705100"/>
              <a:gd name="connsiteY110" fmla="*/ 292100 h 825500"/>
              <a:gd name="connsiteX111" fmla="*/ 2292350 w 2705100"/>
              <a:gd name="connsiteY111" fmla="*/ 279400 h 825500"/>
              <a:gd name="connsiteX112" fmla="*/ 2393950 w 2705100"/>
              <a:gd name="connsiteY112" fmla="*/ 266700 h 825500"/>
              <a:gd name="connsiteX113" fmla="*/ 2451100 w 2705100"/>
              <a:gd name="connsiteY113" fmla="*/ 260350 h 825500"/>
              <a:gd name="connsiteX114" fmla="*/ 2533650 w 2705100"/>
              <a:gd name="connsiteY114" fmla="*/ 241300 h 825500"/>
              <a:gd name="connsiteX115" fmla="*/ 2578100 w 2705100"/>
              <a:gd name="connsiteY115" fmla="*/ 215900 h 825500"/>
              <a:gd name="connsiteX116" fmla="*/ 2622550 w 2705100"/>
              <a:gd name="connsiteY116" fmla="*/ 203200 h 825500"/>
              <a:gd name="connsiteX117" fmla="*/ 2660650 w 2705100"/>
              <a:gd name="connsiteY117" fmla="*/ 177800 h 825500"/>
              <a:gd name="connsiteX118" fmla="*/ 2679700 w 2705100"/>
              <a:gd name="connsiteY118" fmla="*/ 165100 h 825500"/>
              <a:gd name="connsiteX119" fmla="*/ 2698750 w 2705100"/>
              <a:gd name="connsiteY119" fmla="*/ 146050 h 825500"/>
              <a:gd name="connsiteX120" fmla="*/ 2705100 w 2705100"/>
              <a:gd name="connsiteY120" fmla="*/ 127000 h 825500"/>
              <a:gd name="connsiteX121" fmla="*/ 2698750 w 2705100"/>
              <a:gd name="connsiteY121" fmla="*/ 101600 h 825500"/>
              <a:gd name="connsiteX122" fmla="*/ 2660650 w 2705100"/>
              <a:gd name="connsiteY122" fmla="*/ 25400 h 825500"/>
              <a:gd name="connsiteX123" fmla="*/ 2622550 w 2705100"/>
              <a:gd name="connsiteY123" fmla="*/ 0 h 825500"/>
              <a:gd name="connsiteX124" fmla="*/ 2571750 w 2705100"/>
              <a:gd name="connsiteY124" fmla="*/ 6350 h 82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2705100" h="825500">
                <a:moveTo>
                  <a:pt x="2571750" y="6350"/>
                </a:moveTo>
                <a:lnTo>
                  <a:pt x="2571750" y="6350"/>
                </a:lnTo>
                <a:cubicBezTo>
                  <a:pt x="2548467" y="8467"/>
                  <a:pt x="2525234" y="11242"/>
                  <a:pt x="2501900" y="12700"/>
                </a:cubicBezTo>
                <a:cubicBezTo>
                  <a:pt x="2457486" y="15476"/>
                  <a:pt x="2412733" y="13748"/>
                  <a:pt x="2368550" y="19050"/>
                </a:cubicBezTo>
                <a:cubicBezTo>
                  <a:pt x="2359151" y="20178"/>
                  <a:pt x="2351939" y="28234"/>
                  <a:pt x="2343150" y="31750"/>
                </a:cubicBezTo>
                <a:cubicBezTo>
                  <a:pt x="2305424" y="46840"/>
                  <a:pt x="2312396" y="41444"/>
                  <a:pt x="2279650" y="50800"/>
                </a:cubicBezTo>
                <a:cubicBezTo>
                  <a:pt x="2248650" y="59657"/>
                  <a:pt x="2255076" y="63382"/>
                  <a:pt x="2209800" y="69850"/>
                </a:cubicBezTo>
                <a:cubicBezTo>
                  <a:pt x="2193573" y="72168"/>
                  <a:pt x="2144871" y="78774"/>
                  <a:pt x="2127250" y="82550"/>
                </a:cubicBezTo>
                <a:cubicBezTo>
                  <a:pt x="2073639" y="94038"/>
                  <a:pt x="2086527" y="95578"/>
                  <a:pt x="2038350" y="101600"/>
                </a:cubicBezTo>
                <a:cubicBezTo>
                  <a:pt x="1984924" y="108278"/>
                  <a:pt x="1952621" y="107157"/>
                  <a:pt x="1898650" y="120650"/>
                </a:cubicBezTo>
                <a:cubicBezTo>
                  <a:pt x="1890183" y="122767"/>
                  <a:pt x="1881641" y="124602"/>
                  <a:pt x="1873250" y="127000"/>
                </a:cubicBezTo>
                <a:cubicBezTo>
                  <a:pt x="1866814" y="128839"/>
                  <a:pt x="1860734" y="131898"/>
                  <a:pt x="1854200" y="133350"/>
                </a:cubicBezTo>
                <a:cubicBezTo>
                  <a:pt x="1800821" y="145212"/>
                  <a:pt x="1826817" y="134516"/>
                  <a:pt x="1765300" y="146050"/>
                </a:cubicBezTo>
                <a:cubicBezTo>
                  <a:pt x="1752256" y="148496"/>
                  <a:pt x="1701795" y="163286"/>
                  <a:pt x="1682750" y="165100"/>
                </a:cubicBezTo>
                <a:cubicBezTo>
                  <a:pt x="1648970" y="168317"/>
                  <a:pt x="1615017" y="169333"/>
                  <a:pt x="1581150" y="171450"/>
                </a:cubicBezTo>
                <a:lnTo>
                  <a:pt x="1543050" y="177800"/>
                </a:lnTo>
                <a:cubicBezTo>
                  <a:pt x="1528257" y="180076"/>
                  <a:pt x="1513276" y="181215"/>
                  <a:pt x="1498600" y="184150"/>
                </a:cubicBezTo>
                <a:cubicBezTo>
                  <a:pt x="1492036" y="185463"/>
                  <a:pt x="1486044" y="188877"/>
                  <a:pt x="1479550" y="190500"/>
                </a:cubicBezTo>
                <a:cubicBezTo>
                  <a:pt x="1443296" y="199564"/>
                  <a:pt x="1454993" y="193422"/>
                  <a:pt x="1422400" y="203200"/>
                </a:cubicBezTo>
                <a:cubicBezTo>
                  <a:pt x="1409578" y="207047"/>
                  <a:pt x="1397000" y="211667"/>
                  <a:pt x="1384300" y="215900"/>
                </a:cubicBezTo>
                <a:lnTo>
                  <a:pt x="1346200" y="228600"/>
                </a:lnTo>
                <a:cubicBezTo>
                  <a:pt x="1339850" y="230717"/>
                  <a:pt x="1332719" y="231237"/>
                  <a:pt x="1327150" y="234950"/>
                </a:cubicBezTo>
                <a:cubicBezTo>
                  <a:pt x="1320800" y="239183"/>
                  <a:pt x="1315074" y="244550"/>
                  <a:pt x="1308100" y="247650"/>
                </a:cubicBezTo>
                <a:cubicBezTo>
                  <a:pt x="1295867" y="253087"/>
                  <a:pt x="1281974" y="254363"/>
                  <a:pt x="1270000" y="260350"/>
                </a:cubicBezTo>
                <a:cubicBezTo>
                  <a:pt x="1193243" y="298728"/>
                  <a:pt x="1288378" y="249848"/>
                  <a:pt x="1225550" y="285750"/>
                </a:cubicBezTo>
                <a:cubicBezTo>
                  <a:pt x="1217331" y="290446"/>
                  <a:pt x="1208267" y="293580"/>
                  <a:pt x="1200150" y="298450"/>
                </a:cubicBezTo>
                <a:cubicBezTo>
                  <a:pt x="1187062" y="306303"/>
                  <a:pt x="1176858" y="320148"/>
                  <a:pt x="1162050" y="323850"/>
                </a:cubicBezTo>
                <a:cubicBezTo>
                  <a:pt x="1153912" y="325885"/>
                  <a:pt x="1126710" y="331995"/>
                  <a:pt x="1117600" y="336550"/>
                </a:cubicBezTo>
                <a:cubicBezTo>
                  <a:pt x="1073747" y="358476"/>
                  <a:pt x="1126013" y="342384"/>
                  <a:pt x="1073150" y="355600"/>
                </a:cubicBezTo>
                <a:cubicBezTo>
                  <a:pt x="1054161" y="368259"/>
                  <a:pt x="1031965" y="385332"/>
                  <a:pt x="1009650" y="393700"/>
                </a:cubicBezTo>
                <a:cubicBezTo>
                  <a:pt x="1001478" y="396764"/>
                  <a:pt x="992717" y="397933"/>
                  <a:pt x="984250" y="400050"/>
                </a:cubicBezTo>
                <a:cubicBezTo>
                  <a:pt x="954261" y="420042"/>
                  <a:pt x="975453" y="409407"/>
                  <a:pt x="933450" y="419100"/>
                </a:cubicBezTo>
                <a:cubicBezTo>
                  <a:pt x="916443" y="423025"/>
                  <a:pt x="899929" y="429332"/>
                  <a:pt x="882650" y="431800"/>
                </a:cubicBezTo>
                <a:cubicBezTo>
                  <a:pt x="867833" y="433917"/>
                  <a:pt x="852926" y="435473"/>
                  <a:pt x="838200" y="438150"/>
                </a:cubicBezTo>
                <a:cubicBezTo>
                  <a:pt x="829614" y="439711"/>
                  <a:pt x="821319" y="442607"/>
                  <a:pt x="812800" y="444500"/>
                </a:cubicBezTo>
                <a:cubicBezTo>
                  <a:pt x="802264" y="446841"/>
                  <a:pt x="791586" y="448509"/>
                  <a:pt x="781050" y="450850"/>
                </a:cubicBezTo>
                <a:cubicBezTo>
                  <a:pt x="772531" y="452743"/>
                  <a:pt x="764009" y="454692"/>
                  <a:pt x="755650" y="457200"/>
                </a:cubicBezTo>
                <a:lnTo>
                  <a:pt x="698500" y="476250"/>
                </a:lnTo>
                <a:lnTo>
                  <a:pt x="679450" y="482600"/>
                </a:lnTo>
                <a:cubicBezTo>
                  <a:pt x="673100" y="484717"/>
                  <a:pt x="666894" y="487327"/>
                  <a:pt x="660400" y="488950"/>
                </a:cubicBezTo>
                <a:cubicBezTo>
                  <a:pt x="651933" y="491067"/>
                  <a:pt x="643391" y="492902"/>
                  <a:pt x="635000" y="495300"/>
                </a:cubicBezTo>
                <a:cubicBezTo>
                  <a:pt x="628564" y="497139"/>
                  <a:pt x="622484" y="500198"/>
                  <a:pt x="615950" y="501650"/>
                </a:cubicBezTo>
                <a:cubicBezTo>
                  <a:pt x="603381" y="504443"/>
                  <a:pt x="590583" y="506090"/>
                  <a:pt x="577850" y="508000"/>
                </a:cubicBezTo>
                <a:cubicBezTo>
                  <a:pt x="557776" y="511011"/>
                  <a:pt x="469786" y="523886"/>
                  <a:pt x="438150" y="527050"/>
                </a:cubicBezTo>
                <a:cubicBezTo>
                  <a:pt x="412788" y="529586"/>
                  <a:pt x="387282" y="530585"/>
                  <a:pt x="361950" y="533400"/>
                </a:cubicBezTo>
                <a:cubicBezTo>
                  <a:pt x="349154" y="534822"/>
                  <a:pt x="336518" y="537447"/>
                  <a:pt x="323850" y="539750"/>
                </a:cubicBezTo>
                <a:cubicBezTo>
                  <a:pt x="305845" y="543024"/>
                  <a:pt x="284536" y="547354"/>
                  <a:pt x="266700" y="552450"/>
                </a:cubicBezTo>
                <a:cubicBezTo>
                  <a:pt x="260264" y="554289"/>
                  <a:pt x="254184" y="557348"/>
                  <a:pt x="247650" y="558800"/>
                </a:cubicBezTo>
                <a:cubicBezTo>
                  <a:pt x="235081" y="561593"/>
                  <a:pt x="222250" y="563033"/>
                  <a:pt x="209550" y="565150"/>
                </a:cubicBezTo>
                <a:cubicBezTo>
                  <a:pt x="192617" y="573617"/>
                  <a:pt x="176711" y="584563"/>
                  <a:pt x="158750" y="590550"/>
                </a:cubicBezTo>
                <a:cubicBezTo>
                  <a:pt x="152400" y="592667"/>
                  <a:pt x="146136" y="595061"/>
                  <a:pt x="139700" y="596900"/>
                </a:cubicBezTo>
                <a:cubicBezTo>
                  <a:pt x="131309" y="599298"/>
                  <a:pt x="122472" y="600186"/>
                  <a:pt x="114300" y="603250"/>
                </a:cubicBezTo>
                <a:cubicBezTo>
                  <a:pt x="105437" y="606574"/>
                  <a:pt x="97119" y="611254"/>
                  <a:pt x="88900" y="615950"/>
                </a:cubicBezTo>
                <a:cubicBezTo>
                  <a:pt x="74224" y="624336"/>
                  <a:pt x="61307" y="634191"/>
                  <a:pt x="50800" y="647700"/>
                </a:cubicBezTo>
                <a:cubicBezTo>
                  <a:pt x="22077" y="684629"/>
                  <a:pt x="26628" y="682116"/>
                  <a:pt x="12700" y="723900"/>
                </a:cubicBezTo>
                <a:lnTo>
                  <a:pt x="6350" y="742950"/>
                </a:lnTo>
                <a:lnTo>
                  <a:pt x="0" y="762000"/>
                </a:lnTo>
                <a:cubicBezTo>
                  <a:pt x="2117" y="776817"/>
                  <a:pt x="-343" y="793063"/>
                  <a:pt x="6350" y="806450"/>
                </a:cubicBezTo>
                <a:cubicBezTo>
                  <a:pt x="9343" y="812437"/>
                  <a:pt x="19413" y="809807"/>
                  <a:pt x="25400" y="812800"/>
                </a:cubicBezTo>
                <a:cubicBezTo>
                  <a:pt x="32226" y="816213"/>
                  <a:pt x="38100" y="821267"/>
                  <a:pt x="44450" y="825500"/>
                </a:cubicBezTo>
                <a:lnTo>
                  <a:pt x="406400" y="819150"/>
                </a:lnTo>
                <a:cubicBezTo>
                  <a:pt x="443940" y="817939"/>
                  <a:pt x="428391" y="812212"/>
                  <a:pt x="457200" y="806450"/>
                </a:cubicBezTo>
                <a:cubicBezTo>
                  <a:pt x="471876" y="803515"/>
                  <a:pt x="486924" y="802777"/>
                  <a:pt x="501650" y="800100"/>
                </a:cubicBezTo>
                <a:cubicBezTo>
                  <a:pt x="545202" y="792182"/>
                  <a:pt x="509829" y="796468"/>
                  <a:pt x="546100" y="787400"/>
                </a:cubicBezTo>
                <a:cubicBezTo>
                  <a:pt x="556571" y="784782"/>
                  <a:pt x="567314" y="783391"/>
                  <a:pt x="577850" y="781050"/>
                </a:cubicBezTo>
                <a:cubicBezTo>
                  <a:pt x="615709" y="772637"/>
                  <a:pt x="594689" y="774572"/>
                  <a:pt x="641350" y="768350"/>
                </a:cubicBezTo>
                <a:cubicBezTo>
                  <a:pt x="660349" y="765817"/>
                  <a:pt x="679481" y="764377"/>
                  <a:pt x="698500" y="762000"/>
                </a:cubicBezTo>
                <a:cubicBezTo>
                  <a:pt x="713352" y="760144"/>
                  <a:pt x="728114" y="757628"/>
                  <a:pt x="742950" y="755650"/>
                </a:cubicBezTo>
                <a:lnTo>
                  <a:pt x="793750" y="749300"/>
                </a:lnTo>
                <a:cubicBezTo>
                  <a:pt x="837296" y="734785"/>
                  <a:pt x="783248" y="751925"/>
                  <a:pt x="844550" y="736600"/>
                </a:cubicBezTo>
                <a:cubicBezTo>
                  <a:pt x="851044" y="734977"/>
                  <a:pt x="856984" y="731268"/>
                  <a:pt x="863600" y="730250"/>
                </a:cubicBezTo>
                <a:cubicBezTo>
                  <a:pt x="884625" y="727015"/>
                  <a:pt x="906014" y="726711"/>
                  <a:pt x="927100" y="723900"/>
                </a:cubicBezTo>
                <a:cubicBezTo>
                  <a:pt x="939376" y="722263"/>
                  <a:pt x="971046" y="714973"/>
                  <a:pt x="984250" y="711200"/>
                </a:cubicBezTo>
                <a:cubicBezTo>
                  <a:pt x="990686" y="709361"/>
                  <a:pt x="996864" y="706689"/>
                  <a:pt x="1003300" y="704850"/>
                </a:cubicBezTo>
                <a:cubicBezTo>
                  <a:pt x="1011691" y="702452"/>
                  <a:pt x="1020309" y="700898"/>
                  <a:pt x="1028700" y="698500"/>
                </a:cubicBezTo>
                <a:cubicBezTo>
                  <a:pt x="1035136" y="696661"/>
                  <a:pt x="1041314" y="693989"/>
                  <a:pt x="1047750" y="692150"/>
                </a:cubicBezTo>
                <a:cubicBezTo>
                  <a:pt x="1056141" y="689752"/>
                  <a:pt x="1064978" y="688864"/>
                  <a:pt x="1073150" y="685800"/>
                </a:cubicBezTo>
                <a:cubicBezTo>
                  <a:pt x="1082013" y="682476"/>
                  <a:pt x="1089570" y="676093"/>
                  <a:pt x="1098550" y="673100"/>
                </a:cubicBezTo>
                <a:cubicBezTo>
                  <a:pt x="1115109" y="667580"/>
                  <a:pt x="1132417" y="664633"/>
                  <a:pt x="1149350" y="660400"/>
                </a:cubicBezTo>
                <a:lnTo>
                  <a:pt x="1174750" y="654050"/>
                </a:lnTo>
                <a:cubicBezTo>
                  <a:pt x="1209552" y="630848"/>
                  <a:pt x="1186974" y="644763"/>
                  <a:pt x="1244600" y="615950"/>
                </a:cubicBezTo>
                <a:cubicBezTo>
                  <a:pt x="1262773" y="606863"/>
                  <a:pt x="1270363" y="601572"/>
                  <a:pt x="1289050" y="596900"/>
                </a:cubicBezTo>
                <a:cubicBezTo>
                  <a:pt x="1299521" y="594282"/>
                  <a:pt x="1310387" y="593390"/>
                  <a:pt x="1320800" y="590550"/>
                </a:cubicBezTo>
                <a:cubicBezTo>
                  <a:pt x="1333715" y="587028"/>
                  <a:pt x="1345579" y="579182"/>
                  <a:pt x="1358900" y="577850"/>
                </a:cubicBezTo>
                <a:lnTo>
                  <a:pt x="1422400" y="571500"/>
                </a:lnTo>
                <a:cubicBezTo>
                  <a:pt x="1435100" y="567267"/>
                  <a:pt x="1447678" y="562647"/>
                  <a:pt x="1460500" y="558800"/>
                </a:cubicBezTo>
                <a:cubicBezTo>
                  <a:pt x="1468859" y="556292"/>
                  <a:pt x="1477541" y="554958"/>
                  <a:pt x="1485900" y="552450"/>
                </a:cubicBezTo>
                <a:cubicBezTo>
                  <a:pt x="1498722" y="548603"/>
                  <a:pt x="1511300" y="543983"/>
                  <a:pt x="1524000" y="539750"/>
                </a:cubicBezTo>
                <a:cubicBezTo>
                  <a:pt x="1530350" y="537633"/>
                  <a:pt x="1536556" y="535023"/>
                  <a:pt x="1543050" y="533400"/>
                </a:cubicBezTo>
                <a:lnTo>
                  <a:pt x="1568450" y="527050"/>
                </a:lnTo>
                <a:cubicBezTo>
                  <a:pt x="1574800" y="522817"/>
                  <a:pt x="1580354" y="517030"/>
                  <a:pt x="1587500" y="514350"/>
                </a:cubicBezTo>
                <a:cubicBezTo>
                  <a:pt x="1629004" y="498786"/>
                  <a:pt x="1620684" y="519983"/>
                  <a:pt x="1670050" y="495300"/>
                </a:cubicBezTo>
                <a:cubicBezTo>
                  <a:pt x="1712301" y="474174"/>
                  <a:pt x="1677961" y="488560"/>
                  <a:pt x="1727200" y="476250"/>
                </a:cubicBezTo>
                <a:cubicBezTo>
                  <a:pt x="1733694" y="474627"/>
                  <a:pt x="1739814" y="471739"/>
                  <a:pt x="1746250" y="469900"/>
                </a:cubicBezTo>
                <a:cubicBezTo>
                  <a:pt x="1754641" y="467502"/>
                  <a:pt x="1763291" y="466058"/>
                  <a:pt x="1771650" y="463550"/>
                </a:cubicBezTo>
                <a:cubicBezTo>
                  <a:pt x="1784472" y="459703"/>
                  <a:pt x="1796623" y="453475"/>
                  <a:pt x="1809750" y="450850"/>
                </a:cubicBezTo>
                <a:cubicBezTo>
                  <a:pt x="1820333" y="448733"/>
                  <a:pt x="1831087" y="447340"/>
                  <a:pt x="1841500" y="444500"/>
                </a:cubicBezTo>
                <a:cubicBezTo>
                  <a:pt x="1854415" y="440978"/>
                  <a:pt x="1866900" y="436033"/>
                  <a:pt x="1879600" y="431800"/>
                </a:cubicBezTo>
                <a:lnTo>
                  <a:pt x="1898650" y="425450"/>
                </a:lnTo>
                <a:cubicBezTo>
                  <a:pt x="1905000" y="423333"/>
                  <a:pt x="1911136" y="420413"/>
                  <a:pt x="1917700" y="419100"/>
                </a:cubicBezTo>
                <a:lnTo>
                  <a:pt x="1949450" y="412750"/>
                </a:lnTo>
                <a:cubicBezTo>
                  <a:pt x="1957917" y="408517"/>
                  <a:pt x="1966061" y="403566"/>
                  <a:pt x="1974850" y="400050"/>
                </a:cubicBezTo>
                <a:cubicBezTo>
                  <a:pt x="1987279" y="395078"/>
                  <a:pt x="2000976" y="393337"/>
                  <a:pt x="2012950" y="387350"/>
                </a:cubicBezTo>
                <a:cubicBezTo>
                  <a:pt x="2021417" y="383117"/>
                  <a:pt x="2029487" y="377974"/>
                  <a:pt x="2038350" y="374650"/>
                </a:cubicBezTo>
                <a:cubicBezTo>
                  <a:pt x="2046522" y="371586"/>
                  <a:pt x="2055578" y="371364"/>
                  <a:pt x="2063750" y="368300"/>
                </a:cubicBezTo>
                <a:cubicBezTo>
                  <a:pt x="2072613" y="364976"/>
                  <a:pt x="2080931" y="360296"/>
                  <a:pt x="2089150" y="355600"/>
                </a:cubicBezTo>
                <a:cubicBezTo>
                  <a:pt x="2095776" y="351814"/>
                  <a:pt x="2101185" y="345906"/>
                  <a:pt x="2108200" y="342900"/>
                </a:cubicBezTo>
                <a:cubicBezTo>
                  <a:pt x="2116222" y="339462"/>
                  <a:pt x="2125133" y="338667"/>
                  <a:pt x="2133600" y="336550"/>
                </a:cubicBezTo>
                <a:cubicBezTo>
                  <a:pt x="2189636" y="299192"/>
                  <a:pt x="2100070" y="356490"/>
                  <a:pt x="2190750" y="311150"/>
                </a:cubicBezTo>
                <a:cubicBezTo>
                  <a:pt x="2199217" y="306917"/>
                  <a:pt x="2207083" y="301170"/>
                  <a:pt x="2216150" y="298450"/>
                </a:cubicBezTo>
                <a:cubicBezTo>
                  <a:pt x="2228482" y="294750"/>
                  <a:pt x="2241759" y="295223"/>
                  <a:pt x="2254250" y="292100"/>
                </a:cubicBezTo>
                <a:cubicBezTo>
                  <a:pt x="2267237" y="288853"/>
                  <a:pt x="2279066" y="281060"/>
                  <a:pt x="2292350" y="279400"/>
                </a:cubicBezTo>
                <a:lnTo>
                  <a:pt x="2393950" y="266700"/>
                </a:lnTo>
                <a:cubicBezTo>
                  <a:pt x="2413000" y="264583"/>
                  <a:pt x="2432167" y="263339"/>
                  <a:pt x="2451100" y="260350"/>
                </a:cubicBezTo>
                <a:cubicBezTo>
                  <a:pt x="2465413" y="258090"/>
                  <a:pt x="2511409" y="250832"/>
                  <a:pt x="2533650" y="241300"/>
                </a:cubicBezTo>
                <a:cubicBezTo>
                  <a:pt x="2611578" y="207902"/>
                  <a:pt x="2514327" y="247786"/>
                  <a:pt x="2578100" y="215900"/>
                </a:cubicBezTo>
                <a:cubicBezTo>
                  <a:pt x="2587210" y="211345"/>
                  <a:pt x="2614412" y="205235"/>
                  <a:pt x="2622550" y="203200"/>
                </a:cubicBezTo>
                <a:lnTo>
                  <a:pt x="2660650" y="177800"/>
                </a:lnTo>
                <a:cubicBezTo>
                  <a:pt x="2667000" y="173567"/>
                  <a:pt x="2674304" y="170496"/>
                  <a:pt x="2679700" y="165100"/>
                </a:cubicBezTo>
                <a:lnTo>
                  <a:pt x="2698750" y="146050"/>
                </a:lnTo>
                <a:cubicBezTo>
                  <a:pt x="2700867" y="139700"/>
                  <a:pt x="2705100" y="133693"/>
                  <a:pt x="2705100" y="127000"/>
                </a:cubicBezTo>
                <a:cubicBezTo>
                  <a:pt x="2705100" y="118273"/>
                  <a:pt x="2701258" y="109959"/>
                  <a:pt x="2698750" y="101600"/>
                </a:cubicBezTo>
                <a:cubicBezTo>
                  <a:pt x="2692411" y="80470"/>
                  <a:pt x="2680720" y="38780"/>
                  <a:pt x="2660650" y="25400"/>
                </a:cubicBezTo>
                <a:cubicBezTo>
                  <a:pt x="2647950" y="16933"/>
                  <a:pt x="2637030" y="4827"/>
                  <a:pt x="2622550" y="0"/>
                </a:cubicBezTo>
                <a:lnTo>
                  <a:pt x="2571750" y="6350"/>
                </a:lnTo>
                <a:close/>
              </a:path>
            </a:pathLst>
          </a:cu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2D3BF595-92F5-AA69-A16D-95D865260145}"/>
              </a:ext>
            </a:extLst>
          </p:cNvPr>
          <p:cNvSpPr/>
          <p:nvPr/>
        </p:nvSpPr>
        <p:spPr>
          <a:xfrm>
            <a:off x="6245225" y="1920875"/>
            <a:ext cx="2824163" cy="1949450"/>
          </a:xfrm>
          <a:custGeom>
            <a:avLst/>
            <a:gdLst>
              <a:gd name="connsiteX0" fmla="*/ 1053297 w 2824223"/>
              <a:gd name="connsiteY0" fmla="*/ 121534 h 1950334"/>
              <a:gd name="connsiteX1" fmla="*/ 1053297 w 2824223"/>
              <a:gd name="connsiteY1" fmla="*/ 121534 h 1950334"/>
              <a:gd name="connsiteX2" fmla="*/ 1001211 w 2824223"/>
              <a:gd name="connsiteY2" fmla="*/ 133109 h 1950334"/>
              <a:gd name="connsiteX3" fmla="*/ 954912 w 2824223"/>
              <a:gd name="connsiteY3" fmla="*/ 162046 h 1950334"/>
              <a:gd name="connsiteX4" fmla="*/ 937550 w 2824223"/>
              <a:gd name="connsiteY4" fmla="*/ 179408 h 1950334"/>
              <a:gd name="connsiteX5" fmla="*/ 920188 w 2824223"/>
              <a:gd name="connsiteY5" fmla="*/ 190982 h 1950334"/>
              <a:gd name="connsiteX6" fmla="*/ 891251 w 2824223"/>
              <a:gd name="connsiteY6" fmla="*/ 231494 h 1950334"/>
              <a:gd name="connsiteX7" fmla="*/ 868102 w 2824223"/>
              <a:gd name="connsiteY7" fmla="*/ 266218 h 1950334"/>
              <a:gd name="connsiteX8" fmla="*/ 856527 w 2824223"/>
              <a:gd name="connsiteY8" fmla="*/ 283580 h 1950334"/>
              <a:gd name="connsiteX9" fmla="*/ 844952 w 2824223"/>
              <a:gd name="connsiteY9" fmla="*/ 300942 h 1950334"/>
              <a:gd name="connsiteX10" fmla="*/ 827590 w 2824223"/>
              <a:gd name="connsiteY10" fmla="*/ 353028 h 1950334"/>
              <a:gd name="connsiteX11" fmla="*/ 821803 w 2824223"/>
              <a:gd name="connsiteY11" fmla="*/ 370390 h 1950334"/>
              <a:gd name="connsiteX12" fmla="*/ 816016 w 2824223"/>
              <a:gd name="connsiteY12" fmla="*/ 387752 h 1950334"/>
              <a:gd name="connsiteX13" fmla="*/ 810228 w 2824223"/>
              <a:gd name="connsiteY13" fmla="*/ 445625 h 1950334"/>
              <a:gd name="connsiteX14" fmla="*/ 792866 w 2824223"/>
              <a:gd name="connsiteY14" fmla="*/ 497712 h 1950334"/>
              <a:gd name="connsiteX15" fmla="*/ 787079 w 2824223"/>
              <a:gd name="connsiteY15" fmla="*/ 520861 h 1950334"/>
              <a:gd name="connsiteX16" fmla="*/ 769717 w 2824223"/>
              <a:gd name="connsiteY16" fmla="*/ 538223 h 1950334"/>
              <a:gd name="connsiteX17" fmla="*/ 758142 w 2824223"/>
              <a:gd name="connsiteY17" fmla="*/ 555585 h 1950334"/>
              <a:gd name="connsiteX18" fmla="*/ 746568 w 2824223"/>
              <a:gd name="connsiteY18" fmla="*/ 578734 h 1950334"/>
              <a:gd name="connsiteX19" fmla="*/ 723418 w 2824223"/>
              <a:gd name="connsiteY19" fmla="*/ 596096 h 1950334"/>
              <a:gd name="connsiteX20" fmla="*/ 682907 w 2824223"/>
              <a:gd name="connsiteY20" fmla="*/ 619246 h 1950334"/>
              <a:gd name="connsiteX21" fmla="*/ 625033 w 2824223"/>
              <a:gd name="connsiteY21" fmla="*/ 648182 h 1950334"/>
              <a:gd name="connsiteX22" fmla="*/ 607671 w 2824223"/>
              <a:gd name="connsiteY22" fmla="*/ 659757 h 1950334"/>
              <a:gd name="connsiteX23" fmla="*/ 532436 w 2824223"/>
              <a:gd name="connsiteY23" fmla="*/ 671332 h 1950334"/>
              <a:gd name="connsiteX24" fmla="*/ 439838 w 2824223"/>
              <a:gd name="connsiteY24" fmla="*/ 682906 h 1950334"/>
              <a:gd name="connsiteX25" fmla="*/ 410902 w 2824223"/>
              <a:gd name="connsiteY25" fmla="*/ 688694 h 1950334"/>
              <a:gd name="connsiteX26" fmla="*/ 387752 w 2824223"/>
              <a:gd name="connsiteY26" fmla="*/ 694481 h 1950334"/>
              <a:gd name="connsiteX27" fmla="*/ 318304 w 2824223"/>
              <a:gd name="connsiteY27" fmla="*/ 706056 h 1950334"/>
              <a:gd name="connsiteX28" fmla="*/ 300942 w 2824223"/>
              <a:gd name="connsiteY28" fmla="*/ 711843 h 1950334"/>
              <a:gd name="connsiteX29" fmla="*/ 254644 w 2824223"/>
              <a:gd name="connsiteY29" fmla="*/ 723418 h 1950334"/>
              <a:gd name="connsiteX30" fmla="*/ 237281 w 2824223"/>
              <a:gd name="connsiteY30" fmla="*/ 729205 h 1950334"/>
              <a:gd name="connsiteX31" fmla="*/ 156259 w 2824223"/>
              <a:gd name="connsiteY31" fmla="*/ 734993 h 1950334"/>
              <a:gd name="connsiteX32" fmla="*/ 104173 w 2824223"/>
              <a:gd name="connsiteY32" fmla="*/ 763929 h 1950334"/>
              <a:gd name="connsiteX33" fmla="*/ 86811 w 2824223"/>
              <a:gd name="connsiteY33" fmla="*/ 775504 h 1950334"/>
              <a:gd name="connsiteX34" fmla="*/ 69449 w 2824223"/>
              <a:gd name="connsiteY34" fmla="*/ 787079 h 1950334"/>
              <a:gd name="connsiteX35" fmla="*/ 34725 w 2824223"/>
              <a:gd name="connsiteY35" fmla="*/ 821803 h 1950334"/>
              <a:gd name="connsiteX36" fmla="*/ 17362 w 2824223"/>
              <a:gd name="connsiteY36" fmla="*/ 856527 h 1950334"/>
              <a:gd name="connsiteX37" fmla="*/ 0 w 2824223"/>
              <a:gd name="connsiteY37" fmla="*/ 914400 h 1950334"/>
              <a:gd name="connsiteX38" fmla="*/ 5788 w 2824223"/>
              <a:gd name="connsiteY38" fmla="*/ 1134319 h 1950334"/>
              <a:gd name="connsiteX39" fmla="*/ 17362 w 2824223"/>
              <a:gd name="connsiteY39" fmla="*/ 1192193 h 1950334"/>
              <a:gd name="connsiteX40" fmla="*/ 23150 w 2824223"/>
              <a:gd name="connsiteY40" fmla="*/ 1209555 h 1950334"/>
              <a:gd name="connsiteX41" fmla="*/ 34725 w 2824223"/>
              <a:gd name="connsiteY41" fmla="*/ 1226917 h 1950334"/>
              <a:gd name="connsiteX42" fmla="*/ 52087 w 2824223"/>
              <a:gd name="connsiteY42" fmla="*/ 1261641 h 1950334"/>
              <a:gd name="connsiteX43" fmla="*/ 75236 w 2824223"/>
              <a:gd name="connsiteY43" fmla="*/ 1307939 h 1950334"/>
              <a:gd name="connsiteX44" fmla="*/ 98385 w 2824223"/>
              <a:gd name="connsiteY44" fmla="*/ 1342663 h 1950334"/>
              <a:gd name="connsiteX45" fmla="*/ 115747 w 2824223"/>
              <a:gd name="connsiteY45" fmla="*/ 1377387 h 1950334"/>
              <a:gd name="connsiteX46" fmla="*/ 121535 w 2824223"/>
              <a:gd name="connsiteY46" fmla="*/ 1394750 h 1950334"/>
              <a:gd name="connsiteX47" fmla="*/ 133109 w 2824223"/>
              <a:gd name="connsiteY47" fmla="*/ 1412112 h 1950334"/>
              <a:gd name="connsiteX48" fmla="*/ 144684 w 2824223"/>
              <a:gd name="connsiteY48" fmla="*/ 1452623 h 1950334"/>
              <a:gd name="connsiteX49" fmla="*/ 156259 w 2824223"/>
              <a:gd name="connsiteY49" fmla="*/ 1469985 h 1950334"/>
              <a:gd name="connsiteX50" fmla="*/ 190983 w 2824223"/>
              <a:gd name="connsiteY50" fmla="*/ 1527858 h 1950334"/>
              <a:gd name="connsiteX51" fmla="*/ 214132 w 2824223"/>
              <a:gd name="connsiteY51" fmla="*/ 1545220 h 1950334"/>
              <a:gd name="connsiteX52" fmla="*/ 254644 w 2824223"/>
              <a:gd name="connsiteY52" fmla="*/ 1579944 h 1950334"/>
              <a:gd name="connsiteX53" fmla="*/ 272006 w 2824223"/>
              <a:gd name="connsiteY53" fmla="*/ 1603094 h 1950334"/>
              <a:gd name="connsiteX54" fmla="*/ 283580 w 2824223"/>
              <a:gd name="connsiteY54" fmla="*/ 1620456 h 1950334"/>
              <a:gd name="connsiteX55" fmla="*/ 318304 w 2824223"/>
              <a:gd name="connsiteY55" fmla="*/ 1655180 h 1950334"/>
              <a:gd name="connsiteX56" fmla="*/ 335666 w 2824223"/>
              <a:gd name="connsiteY56" fmla="*/ 1660967 h 1950334"/>
              <a:gd name="connsiteX57" fmla="*/ 353028 w 2824223"/>
              <a:gd name="connsiteY57" fmla="*/ 1678329 h 1950334"/>
              <a:gd name="connsiteX58" fmla="*/ 399327 w 2824223"/>
              <a:gd name="connsiteY58" fmla="*/ 1689904 h 1950334"/>
              <a:gd name="connsiteX59" fmla="*/ 416689 w 2824223"/>
              <a:gd name="connsiteY59" fmla="*/ 1695691 h 1950334"/>
              <a:gd name="connsiteX60" fmla="*/ 451413 w 2824223"/>
              <a:gd name="connsiteY60" fmla="*/ 1724628 h 1950334"/>
              <a:gd name="connsiteX61" fmla="*/ 486137 w 2824223"/>
              <a:gd name="connsiteY61" fmla="*/ 1747777 h 1950334"/>
              <a:gd name="connsiteX62" fmla="*/ 503499 w 2824223"/>
              <a:gd name="connsiteY62" fmla="*/ 1759352 h 1950334"/>
              <a:gd name="connsiteX63" fmla="*/ 520861 w 2824223"/>
              <a:gd name="connsiteY63" fmla="*/ 1765139 h 1950334"/>
              <a:gd name="connsiteX64" fmla="*/ 567160 w 2824223"/>
              <a:gd name="connsiteY64" fmla="*/ 1776714 h 1950334"/>
              <a:gd name="connsiteX65" fmla="*/ 619246 w 2824223"/>
              <a:gd name="connsiteY65" fmla="*/ 1799863 h 1950334"/>
              <a:gd name="connsiteX66" fmla="*/ 636608 w 2824223"/>
              <a:gd name="connsiteY66" fmla="*/ 1805651 h 1950334"/>
              <a:gd name="connsiteX67" fmla="*/ 740780 w 2824223"/>
              <a:gd name="connsiteY67" fmla="*/ 1799863 h 1950334"/>
              <a:gd name="connsiteX68" fmla="*/ 781292 w 2824223"/>
              <a:gd name="connsiteY68" fmla="*/ 1782501 h 1950334"/>
              <a:gd name="connsiteX69" fmla="*/ 804441 w 2824223"/>
              <a:gd name="connsiteY69" fmla="*/ 1776714 h 1950334"/>
              <a:gd name="connsiteX70" fmla="*/ 821803 w 2824223"/>
              <a:gd name="connsiteY70" fmla="*/ 1770927 h 1950334"/>
              <a:gd name="connsiteX71" fmla="*/ 873889 w 2824223"/>
              <a:gd name="connsiteY71" fmla="*/ 1747777 h 1950334"/>
              <a:gd name="connsiteX72" fmla="*/ 891251 w 2824223"/>
              <a:gd name="connsiteY72" fmla="*/ 1741990 h 1950334"/>
              <a:gd name="connsiteX73" fmla="*/ 908613 w 2824223"/>
              <a:gd name="connsiteY73" fmla="*/ 1736203 h 1950334"/>
              <a:gd name="connsiteX74" fmla="*/ 954912 w 2824223"/>
              <a:gd name="connsiteY74" fmla="*/ 1724628 h 1950334"/>
              <a:gd name="connsiteX75" fmla="*/ 1001211 w 2824223"/>
              <a:gd name="connsiteY75" fmla="*/ 1713053 h 1950334"/>
              <a:gd name="connsiteX76" fmla="*/ 1024360 w 2824223"/>
              <a:gd name="connsiteY76" fmla="*/ 1707266 h 1950334"/>
              <a:gd name="connsiteX77" fmla="*/ 1088021 w 2824223"/>
              <a:gd name="connsiteY77" fmla="*/ 1695691 h 1950334"/>
              <a:gd name="connsiteX78" fmla="*/ 1134319 w 2824223"/>
              <a:gd name="connsiteY78" fmla="*/ 1689904 h 1950334"/>
              <a:gd name="connsiteX79" fmla="*/ 1163256 w 2824223"/>
              <a:gd name="connsiteY79" fmla="*/ 1672542 h 1950334"/>
              <a:gd name="connsiteX80" fmla="*/ 1180618 w 2824223"/>
              <a:gd name="connsiteY80" fmla="*/ 1666755 h 1950334"/>
              <a:gd name="connsiteX81" fmla="*/ 1255854 w 2824223"/>
              <a:gd name="connsiteY81" fmla="*/ 1655180 h 1950334"/>
              <a:gd name="connsiteX82" fmla="*/ 1290578 w 2824223"/>
              <a:gd name="connsiteY82" fmla="*/ 1660967 h 1950334"/>
              <a:gd name="connsiteX83" fmla="*/ 1307940 w 2824223"/>
              <a:gd name="connsiteY83" fmla="*/ 1672542 h 1950334"/>
              <a:gd name="connsiteX84" fmla="*/ 1325302 w 2824223"/>
              <a:gd name="connsiteY84" fmla="*/ 1678329 h 1950334"/>
              <a:gd name="connsiteX85" fmla="*/ 1377388 w 2824223"/>
              <a:gd name="connsiteY85" fmla="*/ 1689904 h 1950334"/>
              <a:gd name="connsiteX86" fmla="*/ 1394750 w 2824223"/>
              <a:gd name="connsiteY86" fmla="*/ 1695691 h 1950334"/>
              <a:gd name="connsiteX87" fmla="*/ 1435261 w 2824223"/>
              <a:gd name="connsiteY87" fmla="*/ 1707266 h 1950334"/>
              <a:gd name="connsiteX88" fmla="*/ 1475773 w 2824223"/>
              <a:gd name="connsiteY88" fmla="*/ 1730415 h 1950334"/>
              <a:gd name="connsiteX89" fmla="*/ 1498922 w 2824223"/>
              <a:gd name="connsiteY89" fmla="*/ 1736203 h 1950334"/>
              <a:gd name="connsiteX90" fmla="*/ 1551008 w 2824223"/>
              <a:gd name="connsiteY90" fmla="*/ 1765139 h 1950334"/>
              <a:gd name="connsiteX91" fmla="*/ 1597307 w 2824223"/>
              <a:gd name="connsiteY91" fmla="*/ 1799863 h 1950334"/>
              <a:gd name="connsiteX92" fmla="*/ 1614669 w 2824223"/>
              <a:gd name="connsiteY92" fmla="*/ 1817225 h 1950334"/>
              <a:gd name="connsiteX93" fmla="*/ 1632031 w 2824223"/>
              <a:gd name="connsiteY93" fmla="*/ 1828800 h 1950334"/>
              <a:gd name="connsiteX94" fmla="*/ 1684117 w 2824223"/>
              <a:gd name="connsiteY94" fmla="*/ 1869312 h 1950334"/>
              <a:gd name="connsiteX95" fmla="*/ 1707266 w 2824223"/>
              <a:gd name="connsiteY95" fmla="*/ 1875099 h 1950334"/>
              <a:gd name="connsiteX96" fmla="*/ 1724628 w 2824223"/>
              <a:gd name="connsiteY96" fmla="*/ 1886674 h 1950334"/>
              <a:gd name="connsiteX97" fmla="*/ 1794076 w 2824223"/>
              <a:gd name="connsiteY97" fmla="*/ 1904036 h 1950334"/>
              <a:gd name="connsiteX98" fmla="*/ 1851950 w 2824223"/>
              <a:gd name="connsiteY98" fmla="*/ 1909823 h 1950334"/>
              <a:gd name="connsiteX99" fmla="*/ 1932973 w 2824223"/>
              <a:gd name="connsiteY99" fmla="*/ 1915610 h 1950334"/>
              <a:gd name="connsiteX100" fmla="*/ 1956122 w 2824223"/>
              <a:gd name="connsiteY100" fmla="*/ 1921398 h 1950334"/>
              <a:gd name="connsiteX101" fmla="*/ 1990846 w 2824223"/>
              <a:gd name="connsiteY101" fmla="*/ 1932972 h 1950334"/>
              <a:gd name="connsiteX102" fmla="*/ 2013995 w 2824223"/>
              <a:gd name="connsiteY102" fmla="*/ 1938760 h 1950334"/>
              <a:gd name="connsiteX103" fmla="*/ 2048719 w 2824223"/>
              <a:gd name="connsiteY103" fmla="*/ 1950334 h 1950334"/>
              <a:gd name="connsiteX104" fmla="*/ 2228127 w 2824223"/>
              <a:gd name="connsiteY104" fmla="*/ 1944547 h 1950334"/>
              <a:gd name="connsiteX105" fmla="*/ 2286000 w 2824223"/>
              <a:gd name="connsiteY105" fmla="*/ 1932972 h 1950334"/>
              <a:gd name="connsiteX106" fmla="*/ 2320725 w 2824223"/>
              <a:gd name="connsiteY106" fmla="*/ 1915610 h 1950334"/>
              <a:gd name="connsiteX107" fmla="*/ 2390173 w 2824223"/>
              <a:gd name="connsiteY107" fmla="*/ 1886674 h 1950334"/>
              <a:gd name="connsiteX108" fmla="*/ 2413322 w 2824223"/>
              <a:gd name="connsiteY108" fmla="*/ 1869312 h 1950334"/>
              <a:gd name="connsiteX109" fmla="*/ 2436471 w 2824223"/>
              <a:gd name="connsiteY109" fmla="*/ 1863524 h 1950334"/>
              <a:gd name="connsiteX110" fmla="*/ 2453833 w 2824223"/>
              <a:gd name="connsiteY110" fmla="*/ 1857737 h 1950334"/>
              <a:gd name="connsiteX111" fmla="*/ 2500132 w 2824223"/>
              <a:gd name="connsiteY111" fmla="*/ 1834587 h 1950334"/>
              <a:gd name="connsiteX112" fmla="*/ 2523281 w 2824223"/>
              <a:gd name="connsiteY112" fmla="*/ 1828800 h 1950334"/>
              <a:gd name="connsiteX113" fmla="*/ 2569580 w 2824223"/>
              <a:gd name="connsiteY113" fmla="*/ 1811438 h 1950334"/>
              <a:gd name="connsiteX114" fmla="*/ 2627454 w 2824223"/>
              <a:gd name="connsiteY114" fmla="*/ 1776714 h 1950334"/>
              <a:gd name="connsiteX115" fmla="*/ 2644816 w 2824223"/>
              <a:gd name="connsiteY115" fmla="*/ 1759352 h 1950334"/>
              <a:gd name="connsiteX116" fmla="*/ 2679540 w 2824223"/>
              <a:gd name="connsiteY116" fmla="*/ 1730415 h 1950334"/>
              <a:gd name="connsiteX117" fmla="*/ 2708476 w 2824223"/>
              <a:gd name="connsiteY117" fmla="*/ 1684117 h 1950334"/>
              <a:gd name="connsiteX118" fmla="*/ 2731626 w 2824223"/>
              <a:gd name="connsiteY118" fmla="*/ 1637818 h 1950334"/>
              <a:gd name="connsiteX119" fmla="*/ 2743200 w 2824223"/>
              <a:gd name="connsiteY119" fmla="*/ 1614669 h 1950334"/>
              <a:gd name="connsiteX120" fmla="*/ 2754775 w 2824223"/>
              <a:gd name="connsiteY120" fmla="*/ 1597306 h 1950334"/>
              <a:gd name="connsiteX121" fmla="*/ 2772137 w 2824223"/>
              <a:gd name="connsiteY121" fmla="*/ 1574157 h 1950334"/>
              <a:gd name="connsiteX122" fmla="*/ 2795287 w 2824223"/>
              <a:gd name="connsiteY122" fmla="*/ 1527858 h 1950334"/>
              <a:gd name="connsiteX123" fmla="*/ 2806861 w 2824223"/>
              <a:gd name="connsiteY123" fmla="*/ 1504709 h 1950334"/>
              <a:gd name="connsiteX124" fmla="*/ 2812649 w 2824223"/>
              <a:gd name="connsiteY124" fmla="*/ 1475772 h 1950334"/>
              <a:gd name="connsiteX125" fmla="*/ 2818436 w 2824223"/>
              <a:gd name="connsiteY125" fmla="*/ 1458410 h 1950334"/>
              <a:gd name="connsiteX126" fmla="*/ 2824223 w 2824223"/>
              <a:gd name="connsiteY126" fmla="*/ 1435261 h 1950334"/>
              <a:gd name="connsiteX127" fmla="*/ 2818436 w 2824223"/>
              <a:gd name="connsiteY127" fmla="*/ 1319514 h 1950334"/>
              <a:gd name="connsiteX128" fmla="*/ 2806861 w 2824223"/>
              <a:gd name="connsiteY128" fmla="*/ 1302152 h 1950334"/>
              <a:gd name="connsiteX129" fmla="*/ 2801074 w 2824223"/>
              <a:gd name="connsiteY129" fmla="*/ 1284790 h 1950334"/>
              <a:gd name="connsiteX130" fmla="*/ 2748988 w 2824223"/>
              <a:gd name="connsiteY130" fmla="*/ 1226917 h 1950334"/>
              <a:gd name="connsiteX131" fmla="*/ 2731626 w 2824223"/>
              <a:gd name="connsiteY131" fmla="*/ 1215342 h 1950334"/>
              <a:gd name="connsiteX132" fmla="*/ 2702689 w 2824223"/>
              <a:gd name="connsiteY132" fmla="*/ 1197980 h 1950334"/>
              <a:gd name="connsiteX133" fmla="*/ 2673752 w 2824223"/>
              <a:gd name="connsiteY133" fmla="*/ 1174831 h 1950334"/>
              <a:gd name="connsiteX134" fmla="*/ 2639028 w 2824223"/>
              <a:gd name="connsiteY134" fmla="*/ 1163256 h 1950334"/>
              <a:gd name="connsiteX135" fmla="*/ 2621666 w 2824223"/>
              <a:gd name="connsiteY135" fmla="*/ 1151681 h 1950334"/>
              <a:gd name="connsiteX136" fmla="*/ 2581155 w 2824223"/>
              <a:gd name="connsiteY136" fmla="*/ 1140106 h 1950334"/>
              <a:gd name="connsiteX137" fmla="*/ 2563793 w 2824223"/>
              <a:gd name="connsiteY137" fmla="*/ 1134319 h 1950334"/>
              <a:gd name="connsiteX138" fmla="*/ 2309150 w 2824223"/>
              <a:gd name="connsiteY138" fmla="*/ 1116957 h 1950334"/>
              <a:gd name="connsiteX139" fmla="*/ 2291788 w 2824223"/>
              <a:gd name="connsiteY139" fmla="*/ 1111170 h 1950334"/>
              <a:gd name="connsiteX140" fmla="*/ 2268638 w 2824223"/>
              <a:gd name="connsiteY140" fmla="*/ 1105382 h 1950334"/>
              <a:gd name="connsiteX141" fmla="*/ 2251276 w 2824223"/>
              <a:gd name="connsiteY141" fmla="*/ 1093808 h 1950334"/>
              <a:gd name="connsiteX142" fmla="*/ 2245489 w 2824223"/>
              <a:gd name="connsiteY142" fmla="*/ 1076446 h 1950334"/>
              <a:gd name="connsiteX143" fmla="*/ 2233914 w 2824223"/>
              <a:gd name="connsiteY143" fmla="*/ 1059084 h 1950334"/>
              <a:gd name="connsiteX144" fmla="*/ 2228127 w 2824223"/>
              <a:gd name="connsiteY144" fmla="*/ 1035934 h 1950334"/>
              <a:gd name="connsiteX145" fmla="*/ 2216552 w 2824223"/>
              <a:gd name="connsiteY145" fmla="*/ 1001210 h 1950334"/>
              <a:gd name="connsiteX146" fmla="*/ 2210765 w 2824223"/>
              <a:gd name="connsiteY146" fmla="*/ 983848 h 1950334"/>
              <a:gd name="connsiteX147" fmla="*/ 2204978 w 2824223"/>
              <a:gd name="connsiteY147" fmla="*/ 960699 h 1950334"/>
              <a:gd name="connsiteX148" fmla="*/ 2164466 w 2824223"/>
              <a:gd name="connsiteY148" fmla="*/ 902825 h 1950334"/>
              <a:gd name="connsiteX149" fmla="*/ 2147104 w 2824223"/>
              <a:gd name="connsiteY149" fmla="*/ 868101 h 1950334"/>
              <a:gd name="connsiteX150" fmla="*/ 2112380 w 2824223"/>
              <a:gd name="connsiteY150" fmla="*/ 833377 h 1950334"/>
              <a:gd name="connsiteX151" fmla="*/ 2077656 w 2824223"/>
              <a:gd name="connsiteY151" fmla="*/ 775504 h 1950334"/>
              <a:gd name="connsiteX152" fmla="*/ 2060294 w 2824223"/>
              <a:gd name="connsiteY152" fmla="*/ 763929 h 1950334"/>
              <a:gd name="connsiteX153" fmla="*/ 2042932 w 2824223"/>
              <a:gd name="connsiteY153" fmla="*/ 706056 h 1950334"/>
              <a:gd name="connsiteX154" fmla="*/ 2031357 w 2824223"/>
              <a:gd name="connsiteY154" fmla="*/ 682906 h 1950334"/>
              <a:gd name="connsiteX155" fmla="*/ 2019783 w 2824223"/>
              <a:gd name="connsiteY155" fmla="*/ 630820 h 1950334"/>
              <a:gd name="connsiteX156" fmla="*/ 2008208 w 2824223"/>
              <a:gd name="connsiteY156" fmla="*/ 561372 h 1950334"/>
              <a:gd name="connsiteX157" fmla="*/ 1996633 w 2824223"/>
              <a:gd name="connsiteY157" fmla="*/ 526648 h 1950334"/>
              <a:gd name="connsiteX158" fmla="*/ 1990846 w 2824223"/>
              <a:gd name="connsiteY158" fmla="*/ 509286 h 1950334"/>
              <a:gd name="connsiteX159" fmla="*/ 1967697 w 2824223"/>
              <a:gd name="connsiteY159" fmla="*/ 445625 h 1950334"/>
              <a:gd name="connsiteX160" fmla="*/ 1961909 w 2824223"/>
              <a:gd name="connsiteY160" fmla="*/ 428263 h 1950334"/>
              <a:gd name="connsiteX161" fmla="*/ 1944547 w 2824223"/>
              <a:gd name="connsiteY161" fmla="*/ 410901 h 1950334"/>
              <a:gd name="connsiteX162" fmla="*/ 1932973 w 2824223"/>
              <a:gd name="connsiteY162" fmla="*/ 393539 h 1950334"/>
              <a:gd name="connsiteX163" fmla="*/ 1898249 w 2824223"/>
              <a:gd name="connsiteY163" fmla="*/ 358815 h 1950334"/>
              <a:gd name="connsiteX164" fmla="*/ 1857737 w 2824223"/>
              <a:gd name="connsiteY164" fmla="*/ 329879 h 1950334"/>
              <a:gd name="connsiteX165" fmla="*/ 1823013 w 2824223"/>
              <a:gd name="connsiteY165" fmla="*/ 295155 h 1950334"/>
              <a:gd name="connsiteX166" fmla="*/ 1805651 w 2824223"/>
              <a:gd name="connsiteY166" fmla="*/ 277793 h 1950334"/>
              <a:gd name="connsiteX167" fmla="*/ 1788289 w 2824223"/>
              <a:gd name="connsiteY167" fmla="*/ 266218 h 1950334"/>
              <a:gd name="connsiteX168" fmla="*/ 1770927 w 2824223"/>
              <a:gd name="connsiteY168" fmla="*/ 248856 h 1950334"/>
              <a:gd name="connsiteX169" fmla="*/ 1724628 w 2824223"/>
              <a:gd name="connsiteY169" fmla="*/ 214132 h 1950334"/>
              <a:gd name="connsiteX170" fmla="*/ 1707266 w 2824223"/>
              <a:gd name="connsiteY170" fmla="*/ 202557 h 1950334"/>
              <a:gd name="connsiteX171" fmla="*/ 1666755 w 2824223"/>
              <a:gd name="connsiteY171" fmla="*/ 185195 h 1950334"/>
              <a:gd name="connsiteX172" fmla="*/ 1603094 w 2824223"/>
              <a:gd name="connsiteY172" fmla="*/ 138896 h 1950334"/>
              <a:gd name="connsiteX173" fmla="*/ 1568370 w 2824223"/>
              <a:gd name="connsiteY173" fmla="*/ 115747 h 1950334"/>
              <a:gd name="connsiteX174" fmla="*/ 1516284 w 2824223"/>
              <a:gd name="connsiteY174" fmla="*/ 75236 h 1950334"/>
              <a:gd name="connsiteX175" fmla="*/ 1475773 w 2824223"/>
              <a:gd name="connsiteY175" fmla="*/ 52086 h 1950334"/>
              <a:gd name="connsiteX176" fmla="*/ 1458411 w 2824223"/>
              <a:gd name="connsiteY176" fmla="*/ 34724 h 1950334"/>
              <a:gd name="connsiteX177" fmla="*/ 1423687 w 2824223"/>
              <a:gd name="connsiteY177" fmla="*/ 23150 h 1950334"/>
              <a:gd name="connsiteX178" fmla="*/ 1406325 w 2824223"/>
              <a:gd name="connsiteY178" fmla="*/ 11575 h 1950334"/>
              <a:gd name="connsiteX179" fmla="*/ 1331089 w 2824223"/>
              <a:gd name="connsiteY179" fmla="*/ 0 h 1950334"/>
              <a:gd name="connsiteX180" fmla="*/ 1209555 w 2824223"/>
              <a:gd name="connsiteY180" fmla="*/ 17362 h 1950334"/>
              <a:gd name="connsiteX181" fmla="*/ 1192193 w 2824223"/>
              <a:gd name="connsiteY181" fmla="*/ 23150 h 1950334"/>
              <a:gd name="connsiteX182" fmla="*/ 1157469 w 2824223"/>
              <a:gd name="connsiteY182" fmla="*/ 52086 h 1950334"/>
              <a:gd name="connsiteX183" fmla="*/ 1140107 w 2824223"/>
              <a:gd name="connsiteY183" fmla="*/ 63661 h 1950334"/>
              <a:gd name="connsiteX184" fmla="*/ 1122745 w 2824223"/>
              <a:gd name="connsiteY184" fmla="*/ 81023 h 1950334"/>
              <a:gd name="connsiteX185" fmla="*/ 1088021 w 2824223"/>
              <a:gd name="connsiteY185" fmla="*/ 98385 h 1950334"/>
              <a:gd name="connsiteX186" fmla="*/ 1070659 w 2824223"/>
              <a:gd name="connsiteY186" fmla="*/ 109960 h 1950334"/>
              <a:gd name="connsiteX187" fmla="*/ 1053297 w 2824223"/>
              <a:gd name="connsiteY187" fmla="*/ 115747 h 1950334"/>
              <a:gd name="connsiteX188" fmla="*/ 1053297 w 2824223"/>
              <a:gd name="connsiteY188" fmla="*/ 121534 h 195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</a:cxnLst>
            <a:rect l="l" t="t" r="r" b="b"/>
            <a:pathLst>
              <a:path w="2824223" h="1950334">
                <a:moveTo>
                  <a:pt x="1053297" y="121534"/>
                </a:moveTo>
                <a:lnTo>
                  <a:pt x="1053297" y="121534"/>
                </a:lnTo>
                <a:cubicBezTo>
                  <a:pt x="1035935" y="125392"/>
                  <a:pt x="1018210" y="127878"/>
                  <a:pt x="1001211" y="133109"/>
                </a:cubicBezTo>
                <a:cubicBezTo>
                  <a:pt x="985797" y="137852"/>
                  <a:pt x="966669" y="151968"/>
                  <a:pt x="954912" y="162046"/>
                </a:cubicBezTo>
                <a:cubicBezTo>
                  <a:pt x="948698" y="167372"/>
                  <a:pt x="943838" y="174168"/>
                  <a:pt x="937550" y="179408"/>
                </a:cubicBezTo>
                <a:cubicBezTo>
                  <a:pt x="932207" y="183861"/>
                  <a:pt x="925975" y="187124"/>
                  <a:pt x="920188" y="190982"/>
                </a:cubicBezTo>
                <a:cubicBezTo>
                  <a:pt x="882538" y="247455"/>
                  <a:pt x="941526" y="159672"/>
                  <a:pt x="891251" y="231494"/>
                </a:cubicBezTo>
                <a:cubicBezTo>
                  <a:pt x="883274" y="242890"/>
                  <a:pt x="875818" y="254643"/>
                  <a:pt x="868102" y="266218"/>
                </a:cubicBezTo>
                <a:lnTo>
                  <a:pt x="856527" y="283580"/>
                </a:lnTo>
                <a:lnTo>
                  <a:pt x="844952" y="300942"/>
                </a:lnTo>
                <a:lnTo>
                  <a:pt x="827590" y="353028"/>
                </a:lnTo>
                <a:lnTo>
                  <a:pt x="821803" y="370390"/>
                </a:lnTo>
                <a:lnTo>
                  <a:pt x="816016" y="387752"/>
                </a:lnTo>
                <a:cubicBezTo>
                  <a:pt x="814087" y="407043"/>
                  <a:pt x="813801" y="426570"/>
                  <a:pt x="810228" y="445625"/>
                </a:cubicBezTo>
                <a:cubicBezTo>
                  <a:pt x="805876" y="468835"/>
                  <a:pt x="797937" y="477427"/>
                  <a:pt x="792866" y="497712"/>
                </a:cubicBezTo>
                <a:cubicBezTo>
                  <a:pt x="790937" y="505428"/>
                  <a:pt x="791025" y="513955"/>
                  <a:pt x="787079" y="520861"/>
                </a:cubicBezTo>
                <a:cubicBezTo>
                  <a:pt x="783018" y="527967"/>
                  <a:pt x="774957" y="531936"/>
                  <a:pt x="769717" y="538223"/>
                </a:cubicBezTo>
                <a:cubicBezTo>
                  <a:pt x="765264" y="543566"/>
                  <a:pt x="761593" y="549546"/>
                  <a:pt x="758142" y="555585"/>
                </a:cubicBezTo>
                <a:cubicBezTo>
                  <a:pt x="753862" y="563075"/>
                  <a:pt x="752182" y="572184"/>
                  <a:pt x="746568" y="578734"/>
                </a:cubicBezTo>
                <a:cubicBezTo>
                  <a:pt x="740291" y="586058"/>
                  <a:pt x="730742" y="589819"/>
                  <a:pt x="723418" y="596096"/>
                </a:cubicBezTo>
                <a:cubicBezTo>
                  <a:pt x="695022" y="620435"/>
                  <a:pt x="719253" y="610158"/>
                  <a:pt x="682907" y="619246"/>
                </a:cubicBezTo>
                <a:cubicBezTo>
                  <a:pt x="641565" y="646807"/>
                  <a:pt x="661679" y="639021"/>
                  <a:pt x="625033" y="648182"/>
                </a:cubicBezTo>
                <a:cubicBezTo>
                  <a:pt x="619246" y="652040"/>
                  <a:pt x="614270" y="657557"/>
                  <a:pt x="607671" y="659757"/>
                </a:cubicBezTo>
                <a:cubicBezTo>
                  <a:pt x="601272" y="661890"/>
                  <a:pt x="535994" y="670739"/>
                  <a:pt x="532436" y="671332"/>
                </a:cubicBezTo>
                <a:cubicBezTo>
                  <a:pt x="460695" y="683289"/>
                  <a:pt x="560757" y="671914"/>
                  <a:pt x="439838" y="682906"/>
                </a:cubicBezTo>
                <a:cubicBezTo>
                  <a:pt x="430193" y="684835"/>
                  <a:pt x="420504" y="686560"/>
                  <a:pt x="410902" y="688694"/>
                </a:cubicBezTo>
                <a:cubicBezTo>
                  <a:pt x="403137" y="690420"/>
                  <a:pt x="395570" y="693015"/>
                  <a:pt x="387752" y="694481"/>
                </a:cubicBezTo>
                <a:cubicBezTo>
                  <a:pt x="364685" y="698806"/>
                  <a:pt x="340568" y="698635"/>
                  <a:pt x="318304" y="706056"/>
                </a:cubicBezTo>
                <a:cubicBezTo>
                  <a:pt x="312517" y="707985"/>
                  <a:pt x="306827" y="710238"/>
                  <a:pt x="300942" y="711843"/>
                </a:cubicBezTo>
                <a:cubicBezTo>
                  <a:pt x="285595" y="716029"/>
                  <a:pt x="269736" y="718388"/>
                  <a:pt x="254644" y="723418"/>
                </a:cubicBezTo>
                <a:cubicBezTo>
                  <a:pt x="248856" y="725347"/>
                  <a:pt x="243340" y="728492"/>
                  <a:pt x="237281" y="729205"/>
                </a:cubicBezTo>
                <a:cubicBezTo>
                  <a:pt x="210390" y="732369"/>
                  <a:pt x="183266" y="733064"/>
                  <a:pt x="156259" y="734993"/>
                </a:cubicBezTo>
                <a:cubicBezTo>
                  <a:pt x="125700" y="745179"/>
                  <a:pt x="143972" y="737397"/>
                  <a:pt x="104173" y="763929"/>
                </a:cubicBezTo>
                <a:lnTo>
                  <a:pt x="86811" y="775504"/>
                </a:lnTo>
                <a:cubicBezTo>
                  <a:pt x="81024" y="779362"/>
                  <a:pt x="74367" y="782161"/>
                  <a:pt x="69449" y="787079"/>
                </a:cubicBezTo>
                <a:lnTo>
                  <a:pt x="34725" y="821803"/>
                </a:lnTo>
                <a:cubicBezTo>
                  <a:pt x="13609" y="885143"/>
                  <a:pt x="47289" y="789190"/>
                  <a:pt x="17362" y="856527"/>
                </a:cubicBezTo>
                <a:cubicBezTo>
                  <a:pt x="9314" y="874635"/>
                  <a:pt x="4809" y="895166"/>
                  <a:pt x="0" y="914400"/>
                </a:cubicBezTo>
                <a:cubicBezTo>
                  <a:pt x="1929" y="987706"/>
                  <a:pt x="1214" y="1061130"/>
                  <a:pt x="5788" y="1134319"/>
                </a:cubicBezTo>
                <a:cubicBezTo>
                  <a:pt x="7015" y="1153954"/>
                  <a:pt x="11140" y="1173529"/>
                  <a:pt x="17362" y="1192193"/>
                </a:cubicBezTo>
                <a:cubicBezTo>
                  <a:pt x="19291" y="1197980"/>
                  <a:pt x="20422" y="1204099"/>
                  <a:pt x="23150" y="1209555"/>
                </a:cubicBezTo>
                <a:cubicBezTo>
                  <a:pt x="26261" y="1215776"/>
                  <a:pt x="30867" y="1221130"/>
                  <a:pt x="34725" y="1226917"/>
                </a:cubicBezTo>
                <a:cubicBezTo>
                  <a:pt x="46460" y="1262123"/>
                  <a:pt x="32854" y="1226382"/>
                  <a:pt x="52087" y="1261641"/>
                </a:cubicBezTo>
                <a:cubicBezTo>
                  <a:pt x="60349" y="1276788"/>
                  <a:pt x="65665" y="1293583"/>
                  <a:pt x="75236" y="1307939"/>
                </a:cubicBezTo>
                <a:cubicBezTo>
                  <a:pt x="82952" y="1319514"/>
                  <a:pt x="93986" y="1329466"/>
                  <a:pt x="98385" y="1342663"/>
                </a:cubicBezTo>
                <a:cubicBezTo>
                  <a:pt x="112935" y="1386307"/>
                  <a:pt x="93308" y="1332507"/>
                  <a:pt x="115747" y="1377387"/>
                </a:cubicBezTo>
                <a:cubicBezTo>
                  <a:pt x="118475" y="1382844"/>
                  <a:pt x="118807" y="1389293"/>
                  <a:pt x="121535" y="1394750"/>
                </a:cubicBezTo>
                <a:cubicBezTo>
                  <a:pt x="124645" y="1400971"/>
                  <a:pt x="129998" y="1405891"/>
                  <a:pt x="133109" y="1412112"/>
                </a:cubicBezTo>
                <a:cubicBezTo>
                  <a:pt x="144381" y="1434655"/>
                  <a:pt x="133548" y="1426638"/>
                  <a:pt x="144684" y="1452623"/>
                </a:cubicBezTo>
                <a:cubicBezTo>
                  <a:pt x="147424" y="1459016"/>
                  <a:pt x="152808" y="1463946"/>
                  <a:pt x="156259" y="1469985"/>
                </a:cubicBezTo>
                <a:cubicBezTo>
                  <a:pt x="165512" y="1486178"/>
                  <a:pt x="176822" y="1517237"/>
                  <a:pt x="190983" y="1527858"/>
                </a:cubicBezTo>
                <a:cubicBezTo>
                  <a:pt x="198699" y="1533645"/>
                  <a:pt x="206873" y="1538868"/>
                  <a:pt x="214132" y="1545220"/>
                </a:cubicBezTo>
                <a:cubicBezTo>
                  <a:pt x="259033" y="1584510"/>
                  <a:pt x="217471" y="1555165"/>
                  <a:pt x="254644" y="1579944"/>
                </a:cubicBezTo>
                <a:cubicBezTo>
                  <a:pt x="260431" y="1587661"/>
                  <a:pt x="266400" y="1595245"/>
                  <a:pt x="272006" y="1603094"/>
                </a:cubicBezTo>
                <a:cubicBezTo>
                  <a:pt x="276049" y="1608754"/>
                  <a:pt x="278959" y="1615257"/>
                  <a:pt x="283580" y="1620456"/>
                </a:cubicBezTo>
                <a:cubicBezTo>
                  <a:pt x="294455" y="1632690"/>
                  <a:pt x="302775" y="1650004"/>
                  <a:pt x="318304" y="1655180"/>
                </a:cubicBezTo>
                <a:lnTo>
                  <a:pt x="335666" y="1660967"/>
                </a:lnTo>
                <a:cubicBezTo>
                  <a:pt x="341453" y="1666754"/>
                  <a:pt x="345577" y="1674942"/>
                  <a:pt x="353028" y="1678329"/>
                </a:cubicBezTo>
                <a:cubicBezTo>
                  <a:pt x="367510" y="1684912"/>
                  <a:pt x="384235" y="1684874"/>
                  <a:pt x="399327" y="1689904"/>
                </a:cubicBezTo>
                <a:lnTo>
                  <a:pt x="416689" y="1695691"/>
                </a:lnTo>
                <a:cubicBezTo>
                  <a:pt x="478740" y="1737060"/>
                  <a:pt x="384560" y="1672632"/>
                  <a:pt x="451413" y="1724628"/>
                </a:cubicBezTo>
                <a:cubicBezTo>
                  <a:pt x="462394" y="1733168"/>
                  <a:pt x="474562" y="1740061"/>
                  <a:pt x="486137" y="1747777"/>
                </a:cubicBezTo>
                <a:cubicBezTo>
                  <a:pt x="491924" y="1751635"/>
                  <a:pt x="496900" y="1757153"/>
                  <a:pt x="503499" y="1759352"/>
                </a:cubicBezTo>
                <a:cubicBezTo>
                  <a:pt x="509286" y="1761281"/>
                  <a:pt x="514976" y="1763534"/>
                  <a:pt x="520861" y="1765139"/>
                </a:cubicBezTo>
                <a:cubicBezTo>
                  <a:pt x="536208" y="1769325"/>
                  <a:pt x="567160" y="1776714"/>
                  <a:pt x="567160" y="1776714"/>
                </a:cubicBezTo>
                <a:cubicBezTo>
                  <a:pt x="594675" y="1795058"/>
                  <a:pt x="577921" y="1786088"/>
                  <a:pt x="619246" y="1799863"/>
                </a:cubicBezTo>
                <a:lnTo>
                  <a:pt x="636608" y="1805651"/>
                </a:lnTo>
                <a:cubicBezTo>
                  <a:pt x="671332" y="1803722"/>
                  <a:pt x="706159" y="1803160"/>
                  <a:pt x="740780" y="1799863"/>
                </a:cubicBezTo>
                <a:cubicBezTo>
                  <a:pt x="753624" y="1798640"/>
                  <a:pt x="770650" y="1786492"/>
                  <a:pt x="781292" y="1782501"/>
                </a:cubicBezTo>
                <a:cubicBezTo>
                  <a:pt x="788739" y="1779708"/>
                  <a:pt x="796793" y="1778899"/>
                  <a:pt x="804441" y="1776714"/>
                </a:cubicBezTo>
                <a:cubicBezTo>
                  <a:pt x="810307" y="1775038"/>
                  <a:pt x="816016" y="1772856"/>
                  <a:pt x="821803" y="1770927"/>
                </a:cubicBezTo>
                <a:cubicBezTo>
                  <a:pt x="849316" y="1752585"/>
                  <a:pt x="832568" y="1761551"/>
                  <a:pt x="873889" y="1747777"/>
                </a:cubicBezTo>
                <a:lnTo>
                  <a:pt x="891251" y="1741990"/>
                </a:lnTo>
                <a:cubicBezTo>
                  <a:pt x="897038" y="1740061"/>
                  <a:pt x="902695" y="1737683"/>
                  <a:pt x="908613" y="1736203"/>
                </a:cubicBezTo>
                <a:lnTo>
                  <a:pt x="954912" y="1724628"/>
                </a:lnTo>
                <a:lnTo>
                  <a:pt x="1001211" y="1713053"/>
                </a:lnTo>
                <a:cubicBezTo>
                  <a:pt x="1008927" y="1711124"/>
                  <a:pt x="1016561" y="1708826"/>
                  <a:pt x="1024360" y="1707266"/>
                </a:cubicBezTo>
                <a:cubicBezTo>
                  <a:pt x="1049272" y="1702284"/>
                  <a:pt x="1062122" y="1699391"/>
                  <a:pt x="1088021" y="1695691"/>
                </a:cubicBezTo>
                <a:cubicBezTo>
                  <a:pt x="1103417" y="1693491"/>
                  <a:pt x="1118886" y="1691833"/>
                  <a:pt x="1134319" y="1689904"/>
                </a:cubicBezTo>
                <a:cubicBezTo>
                  <a:pt x="1143965" y="1684117"/>
                  <a:pt x="1153195" y="1677572"/>
                  <a:pt x="1163256" y="1672542"/>
                </a:cubicBezTo>
                <a:cubicBezTo>
                  <a:pt x="1168712" y="1669814"/>
                  <a:pt x="1174700" y="1668235"/>
                  <a:pt x="1180618" y="1666755"/>
                </a:cubicBezTo>
                <a:cubicBezTo>
                  <a:pt x="1207138" y="1660125"/>
                  <a:pt x="1227729" y="1658695"/>
                  <a:pt x="1255854" y="1655180"/>
                </a:cubicBezTo>
                <a:cubicBezTo>
                  <a:pt x="1267429" y="1657109"/>
                  <a:pt x="1279446" y="1657256"/>
                  <a:pt x="1290578" y="1660967"/>
                </a:cubicBezTo>
                <a:cubicBezTo>
                  <a:pt x="1297177" y="1663167"/>
                  <a:pt x="1301719" y="1669431"/>
                  <a:pt x="1307940" y="1672542"/>
                </a:cubicBezTo>
                <a:cubicBezTo>
                  <a:pt x="1313396" y="1675270"/>
                  <a:pt x="1319436" y="1676653"/>
                  <a:pt x="1325302" y="1678329"/>
                </a:cubicBezTo>
                <a:cubicBezTo>
                  <a:pt x="1366900" y="1690215"/>
                  <a:pt x="1329637" y="1677967"/>
                  <a:pt x="1377388" y="1689904"/>
                </a:cubicBezTo>
                <a:cubicBezTo>
                  <a:pt x="1383306" y="1691383"/>
                  <a:pt x="1388884" y="1694015"/>
                  <a:pt x="1394750" y="1695691"/>
                </a:cubicBezTo>
                <a:cubicBezTo>
                  <a:pt x="1445618" y="1710225"/>
                  <a:pt x="1393633" y="1693391"/>
                  <a:pt x="1435261" y="1707266"/>
                </a:cubicBezTo>
                <a:cubicBezTo>
                  <a:pt x="1449657" y="1716864"/>
                  <a:pt x="1458984" y="1724119"/>
                  <a:pt x="1475773" y="1730415"/>
                </a:cubicBezTo>
                <a:cubicBezTo>
                  <a:pt x="1483220" y="1733208"/>
                  <a:pt x="1491475" y="1733410"/>
                  <a:pt x="1498922" y="1736203"/>
                </a:cubicBezTo>
                <a:cubicBezTo>
                  <a:pt x="1510945" y="1740712"/>
                  <a:pt x="1542299" y="1759110"/>
                  <a:pt x="1551008" y="1765139"/>
                </a:cubicBezTo>
                <a:cubicBezTo>
                  <a:pt x="1566869" y="1776120"/>
                  <a:pt x="1583666" y="1786222"/>
                  <a:pt x="1597307" y="1799863"/>
                </a:cubicBezTo>
                <a:cubicBezTo>
                  <a:pt x="1603094" y="1805650"/>
                  <a:pt x="1608382" y="1811985"/>
                  <a:pt x="1614669" y="1817225"/>
                </a:cubicBezTo>
                <a:cubicBezTo>
                  <a:pt x="1620012" y="1821678"/>
                  <a:pt x="1626688" y="1824347"/>
                  <a:pt x="1632031" y="1828800"/>
                </a:cubicBezTo>
                <a:cubicBezTo>
                  <a:pt x="1649545" y="1843395"/>
                  <a:pt x="1659044" y="1863044"/>
                  <a:pt x="1684117" y="1869312"/>
                </a:cubicBezTo>
                <a:lnTo>
                  <a:pt x="1707266" y="1875099"/>
                </a:lnTo>
                <a:cubicBezTo>
                  <a:pt x="1713053" y="1878957"/>
                  <a:pt x="1718272" y="1883849"/>
                  <a:pt x="1724628" y="1886674"/>
                </a:cubicBezTo>
                <a:cubicBezTo>
                  <a:pt x="1748188" y="1897145"/>
                  <a:pt x="1768761" y="1900872"/>
                  <a:pt x="1794076" y="1904036"/>
                </a:cubicBezTo>
                <a:cubicBezTo>
                  <a:pt x="1813314" y="1906441"/>
                  <a:pt x="1832629" y="1908213"/>
                  <a:pt x="1851950" y="1909823"/>
                </a:cubicBezTo>
                <a:cubicBezTo>
                  <a:pt x="1878933" y="1912071"/>
                  <a:pt x="1905965" y="1913681"/>
                  <a:pt x="1932973" y="1915610"/>
                </a:cubicBezTo>
                <a:cubicBezTo>
                  <a:pt x="1940689" y="1917539"/>
                  <a:pt x="1948504" y="1919112"/>
                  <a:pt x="1956122" y="1921398"/>
                </a:cubicBezTo>
                <a:cubicBezTo>
                  <a:pt x="1967808" y="1924904"/>
                  <a:pt x="1979010" y="1930013"/>
                  <a:pt x="1990846" y="1932972"/>
                </a:cubicBezTo>
                <a:cubicBezTo>
                  <a:pt x="1998562" y="1934901"/>
                  <a:pt x="2006377" y="1936474"/>
                  <a:pt x="2013995" y="1938760"/>
                </a:cubicBezTo>
                <a:cubicBezTo>
                  <a:pt x="2025681" y="1942266"/>
                  <a:pt x="2048719" y="1950334"/>
                  <a:pt x="2048719" y="1950334"/>
                </a:cubicBezTo>
                <a:cubicBezTo>
                  <a:pt x="2108522" y="1948405"/>
                  <a:pt x="2168453" y="1948913"/>
                  <a:pt x="2228127" y="1944547"/>
                </a:cubicBezTo>
                <a:cubicBezTo>
                  <a:pt x="2247748" y="1943111"/>
                  <a:pt x="2286000" y="1932972"/>
                  <a:pt x="2286000" y="1932972"/>
                </a:cubicBezTo>
                <a:cubicBezTo>
                  <a:pt x="2324049" y="1907607"/>
                  <a:pt x="2283071" y="1932726"/>
                  <a:pt x="2320725" y="1915610"/>
                </a:cubicBezTo>
                <a:cubicBezTo>
                  <a:pt x="2386005" y="1885937"/>
                  <a:pt x="2344813" y="1898013"/>
                  <a:pt x="2390173" y="1886674"/>
                </a:cubicBezTo>
                <a:cubicBezTo>
                  <a:pt x="2397889" y="1880887"/>
                  <a:pt x="2404695" y="1873626"/>
                  <a:pt x="2413322" y="1869312"/>
                </a:cubicBezTo>
                <a:cubicBezTo>
                  <a:pt x="2420436" y="1865755"/>
                  <a:pt x="2428823" y="1865709"/>
                  <a:pt x="2436471" y="1863524"/>
                </a:cubicBezTo>
                <a:cubicBezTo>
                  <a:pt x="2442337" y="1861848"/>
                  <a:pt x="2448279" y="1860261"/>
                  <a:pt x="2453833" y="1857737"/>
                </a:cubicBezTo>
                <a:cubicBezTo>
                  <a:pt x="2469541" y="1850597"/>
                  <a:pt x="2483392" y="1838772"/>
                  <a:pt x="2500132" y="1834587"/>
                </a:cubicBezTo>
                <a:cubicBezTo>
                  <a:pt x="2507848" y="1832658"/>
                  <a:pt x="2515633" y="1830985"/>
                  <a:pt x="2523281" y="1828800"/>
                </a:cubicBezTo>
                <a:cubicBezTo>
                  <a:pt x="2536651" y="1824980"/>
                  <a:pt x="2558561" y="1816336"/>
                  <a:pt x="2569580" y="1811438"/>
                </a:cubicBezTo>
                <a:cubicBezTo>
                  <a:pt x="2586020" y="1804131"/>
                  <a:pt x="2616432" y="1787736"/>
                  <a:pt x="2627454" y="1776714"/>
                </a:cubicBezTo>
                <a:cubicBezTo>
                  <a:pt x="2633241" y="1770927"/>
                  <a:pt x="2638529" y="1764592"/>
                  <a:pt x="2644816" y="1759352"/>
                </a:cubicBezTo>
                <a:cubicBezTo>
                  <a:pt x="2693160" y="1719065"/>
                  <a:pt x="2628817" y="1781138"/>
                  <a:pt x="2679540" y="1730415"/>
                </a:cubicBezTo>
                <a:cubicBezTo>
                  <a:pt x="2722294" y="1644903"/>
                  <a:pt x="2655899" y="1774247"/>
                  <a:pt x="2708476" y="1684117"/>
                </a:cubicBezTo>
                <a:cubicBezTo>
                  <a:pt x="2717170" y="1669213"/>
                  <a:pt x="2723909" y="1653251"/>
                  <a:pt x="2731626" y="1637818"/>
                </a:cubicBezTo>
                <a:cubicBezTo>
                  <a:pt x="2735484" y="1630102"/>
                  <a:pt x="2738415" y="1621847"/>
                  <a:pt x="2743200" y="1614669"/>
                </a:cubicBezTo>
                <a:cubicBezTo>
                  <a:pt x="2747058" y="1608881"/>
                  <a:pt x="2750732" y="1602966"/>
                  <a:pt x="2754775" y="1597306"/>
                </a:cubicBezTo>
                <a:cubicBezTo>
                  <a:pt x="2760381" y="1589457"/>
                  <a:pt x="2767277" y="1582489"/>
                  <a:pt x="2772137" y="1574157"/>
                </a:cubicBezTo>
                <a:cubicBezTo>
                  <a:pt x="2780831" y="1559253"/>
                  <a:pt x="2787570" y="1543291"/>
                  <a:pt x="2795287" y="1527858"/>
                </a:cubicBezTo>
                <a:lnTo>
                  <a:pt x="2806861" y="1504709"/>
                </a:lnTo>
                <a:cubicBezTo>
                  <a:pt x="2808790" y="1495063"/>
                  <a:pt x="2810263" y="1485315"/>
                  <a:pt x="2812649" y="1475772"/>
                </a:cubicBezTo>
                <a:cubicBezTo>
                  <a:pt x="2814129" y="1469854"/>
                  <a:pt x="2816760" y="1464276"/>
                  <a:pt x="2818436" y="1458410"/>
                </a:cubicBezTo>
                <a:cubicBezTo>
                  <a:pt x="2820621" y="1450762"/>
                  <a:pt x="2822294" y="1442977"/>
                  <a:pt x="2824223" y="1435261"/>
                </a:cubicBezTo>
                <a:cubicBezTo>
                  <a:pt x="2822294" y="1396679"/>
                  <a:pt x="2823432" y="1357820"/>
                  <a:pt x="2818436" y="1319514"/>
                </a:cubicBezTo>
                <a:cubicBezTo>
                  <a:pt x="2817536" y="1312617"/>
                  <a:pt x="2809972" y="1308373"/>
                  <a:pt x="2806861" y="1302152"/>
                </a:cubicBezTo>
                <a:cubicBezTo>
                  <a:pt x="2804133" y="1296696"/>
                  <a:pt x="2803802" y="1290246"/>
                  <a:pt x="2801074" y="1284790"/>
                </a:cubicBezTo>
                <a:cubicBezTo>
                  <a:pt x="2791356" y="1265354"/>
                  <a:pt x="2760234" y="1234414"/>
                  <a:pt x="2748988" y="1226917"/>
                </a:cubicBezTo>
                <a:cubicBezTo>
                  <a:pt x="2743201" y="1223059"/>
                  <a:pt x="2737524" y="1219028"/>
                  <a:pt x="2731626" y="1215342"/>
                </a:cubicBezTo>
                <a:cubicBezTo>
                  <a:pt x="2722087" y="1209380"/>
                  <a:pt x="2711904" y="1204431"/>
                  <a:pt x="2702689" y="1197980"/>
                </a:cubicBezTo>
                <a:cubicBezTo>
                  <a:pt x="2692569" y="1190896"/>
                  <a:pt x="2684596" y="1180746"/>
                  <a:pt x="2673752" y="1174831"/>
                </a:cubicBezTo>
                <a:cubicBezTo>
                  <a:pt x="2663041" y="1168989"/>
                  <a:pt x="2639028" y="1163256"/>
                  <a:pt x="2639028" y="1163256"/>
                </a:cubicBezTo>
                <a:cubicBezTo>
                  <a:pt x="2633241" y="1159398"/>
                  <a:pt x="2627887" y="1154792"/>
                  <a:pt x="2621666" y="1151681"/>
                </a:cubicBezTo>
                <a:cubicBezTo>
                  <a:pt x="2612421" y="1147058"/>
                  <a:pt x="2589801" y="1142576"/>
                  <a:pt x="2581155" y="1140106"/>
                </a:cubicBezTo>
                <a:cubicBezTo>
                  <a:pt x="2575289" y="1138430"/>
                  <a:pt x="2569775" y="1135515"/>
                  <a:pt x="2563793" y="1134319"/>
                </a:cubicBezTo>
                <a:cubicBezTo>
                  <a:pt x="2459172" y="1113395"/>
                  <a:pt x="2450042" y="1121360"/>
                  <a:pt x="2309150" y="1116957"/>
                </a:cubicBezTo>
                <a:cubicBezTo>
                  <a:pt x="2303363" y="1115028"/>
                  <a:pt x="2297654" y="1112846"/>
                  <a:pt x="2291788" y="1111170"/>
                </a:cubicBezTo>
                <a:cubicBezTo>
                  <a:pt x="2284140" y="1108985"/>
                  <a:pt x="2275949" y="1108515"/>
                  <a:pt x="2268638" y="1105382"/>
                </a:cubicBezTo>
                <a:cubicBezTo>
                  <a:pt x="2262245" y="1102642"/>
                  <a:pt x="2257063" y="1097666"/>
                  <a:pt x="2251276" y="1093808"/>
                </a:cubicBezTo>
                <a:cubicBezTo>
                  <a:pt x="2249347" y="1088021"/>
                  <a:pt x="2248217" y="1081902"/>
                  <a:pt x="2245489" y="1076446"/>
                </a:cubicBezTo>
                <a:cubicBezTo>
                  <a:pt x="2242378" y="1070225"/>
                  <a:pt x="2236654" y="1065477"/>
                  <a:pt x="2233914" y="1059084"/>
                </a:cubicBezTo>
                <a:cubicBezTo>
                  <a:pt x="2230781" y="1051773"/>
                  <a:pt x="2230413" y="1043553"/>
                  <a:pt x="2228127" y="1035934"/>
                </a:cubicBezTo>
                <a:cubicBezTo>
                  <a:pt x="2224621" y="1024248"/>
                  <a:pt x="2220410" y="1012785"/>
                  <a:pt x="2216552" y="1001210"/>
                </a:cubicBezTo>
                <a:cubicBezTo>
                  <a:pt x="2214623" y="995423"/>
                  <a:pt x="2212244" y="989766"/>
                  <a:pt x="2210765" y="983848"/>
                </a:cubicBezTo>
                <a:cubicBezTo>
                  <a:pt x="2208836" y="976132"/>
                  <a:pt x="2208535" y="967813"/>
                  <a:pt x="2204978" y="960699"/>
                </a:cubicBezTo>
                <a:cubicBezTo>
                  <a:pt x="2197856" y="946454"/>
                  <a:pt x="2175351" y="917339"/>
                  <a:pt x="2164466" y="902825"/>
                </a:cubicBezTo>
                <a:cubicBezTo>
                  <a:pt x="2159103" y="886735"/>
                  <a:pt x="2159072" y="881565"/>
                  <a:pt x="2147104" y="868101"/>
                </a:cubicBezTo>
                <a:cubicBezTo>
                  <a:pt x="2136229" y="855867"/>
                  <a:pt x="2112380" y="833377"/>
                  <a:pt x="2112380" y="833377"/>
                </a:cubicBezTo>
                <a:cubicBezTo>
                  <a:pt x="2105411" y="819439"/>
                  <a:pt x="2088134" y="782490"/>
                  <a:pt x="2077656" y="775504"/>
                </a:cubicBezTo>
                <a:lnTo>
                  <a:pt x="2060294" y="763929"/>
                </a:lnTo>
                <a:cubicBezTo>
                  <a:pt x="2035841" y="727250"/>
                  <a:pt x="2060120" y="769078"/>
                  <a:pt x="2042932" y="706056"/>
                </a:cubicBezTo>
                <a:cubicBezTo>
                  <a:pt x="2040662" y="697733"/>
                  <a:pt x="2035215" y="690623"/>
                  <a:pt x="2031357" y="682906"/>
                </a:cubicBezTo>
                <a:cubicBezTo>
                  <a:pt x="2026154" y="662091"/>
                  <a:pt x="2023458" y="652867"/>
                  <a:pt x="2019783" y="630820"/>
                </a:cubicBezTo>
                <a:cubicBezTo>
                  <a:pt x="2016236" y="609541"/>
                  <a:pt x="2014050" y="582794"/>
                  <a:pt x="2008208" y="561372"/>
                </a:cubicBezTo>
                <a:cubicBezTo>
                  <a:pt x="2004998" y="549601"/>
                  <a:pt x="2000491" y="538223"/>
                  <a:pt x="1996633" y="526648"/>
                </a:cubicBezTo>
                <a:cubicBezTo>
                  <a:pt x="1994704" y="520861"/>
                  <a:pt x="1992326" y="515204"/>
                  <a:pt x="1990846" y="509286"/>
                </a:cubicBezTo>
                <a:cubicBezTo>
                  <a:pt x="1965922" y="409594"/>
                  <a:pt x="1993194" y="496618"/>
                  <a:pt x="1967697" y="445625"/>
                </a:cubicBezTo>
                <a:cubicBezTo>
                  <a:pt x="1964969" y="440169"/>
                  <a:pt x="1965293" y="433339"/>
                  <a:pt x="1961909" y="428263"/>
                </a:cubicBezTo>
                <a:cubicBezTo>
                  <a:pt x="1957369" y="421453"/>
                  <a:pt x="1949787" y="417189"/>
                  <a:pt x="1944547" y="410901"/>
                </a:cubicBezTo>
                <a:cubicBezTo>
                  <a:pt x="1940094" y="405558"/>
                  <a:pt x="1937594" y="398738"/>
                  <a:pt x="1932973" y="393539"/>
                </a:cubicBezTo>
                <a:cubicBezTo>
                  <a:pt x="1922098" y="381305"/>
                  <a:pt x="1909824" y="370390"/>
                  <a:pt x="1898249" y="358815"/>
                </a:cubicBezTo>
                <a:cubicBezTo>
                  <a:pt x="1874787" y="335353"/>
                  <a:pt x="1888208" y="345113"/>
                  <a:pt x="1857737" y="329879"/>
                </a:cubicBezTo>
                <a:lnTo>
                  <a:pt x="1823013" y="295155"/>
                </a:lnTo>
                <a:cubicBezTo>
                  <a:pt x="1817226" y="289368"/>
                  <a:pt x="1812461" y="282333"/>
                  <a:pt x="1805651" y="277793"/>
                </a:cubicBezTo>
                <a:cubicBezTo>
                  <a:pt x="1799864" y="273935"/>
                  <a:pt x="1793632" y="270671"/>
                  <a:pt x="1788289" y="266218"/>
                </a:cubicBezTo>
                <a:cubicBezTo>
                  <a:pt x="1782002" y="260978"/>
                  <a:pt x="1777261" y="254039"/>
                  <a:pt x="1770927" y="248856"/>
                </a:cubicBezTo>
                <a:cubicBezTo>
                  <a:pt x="1755996" y="236640"/>
                  <a:pt x="1740679" y="224833"/>
                  <a:pt x="1724628" y="214132"/>
                </a:cubicBezTo>
                <a:cubicBezTo>
                  <a:pt x="1718841" y="210274"/>
                  <a:pt x="1713487" y="205668"/>
                  <a:pt x="1707266" y="202557"/>
                </a:cubicBezTo>
                <a:cubicBezTo>
                  <a:pt x="1659361" y="178605"/>
                  <a:pt x="1726980" y="221330"/>
                  <a:pt x="1666755" y="185195"/>
                </a:cubicBezTo>
                <a:cubicBezTo>
                  <a:pt x="1619705" y="156965"/>
                  <a:pt x="1644712" y="169164"/>
                  <a:pt x="1603094" y="138896"/>
                </a:cubicBezTo>
                <a:cubicBezTo>
                  <a:pt x="1591844" y="130714"/>
                  <a:pt x="1578207" y="125584"/>
                  <a:pt x="1568370" y="115747"/>
                </a:cubicBezTo>
                <a:cubicBezTo>
                  <a:pt x="1549316" y="96693"/>
                  <a:pt x="1543975" y="89082"/>
                  <a:pt x="1516284" y="75236"/>
                </a:cubicBezTo>
                <a:cubicBezTo>
                  <a:pt x="1502132" y="68160"/>
                  <a:pt x="1488043" y="62311"/>
                  <a:pt x="1475773" y="52086"/>
                </a:cubicBezTo>
                <a:cubicBezTo>
                  <a:pt x="1469486" y="46846"/>
                  <a:pt x="1465566" y="38699"/>
                  <a:pt x="1458411" y="34724"/>
                </a:cubicBezTo>
                <a:cubicBezTo>
                  <a:pt x="1447746" y="28799"/>
                  <a:pt x="1423687" y="23150"/>
                  <a:pt x="1423687" y="23150"/>
                </a:cubicBezTo>
                <a:cubicBezTo>
                  <a:pt x="1417900" y="19292"/>
                  <a:pt x="1412718" y="14315"/>
                  <a:pt x="1406325" y="11575"/>
                </a:cubicBezTo>
                <a:cubicBezTo>
                  <a:pt x="1388780" y="4056"/>
                  <a:pt x="1341551" y="1162"/>
                  <a:pt x="1331089" y="0"/>
                </a:cubicBezTo>
                <a:cubicBezTo>
                  <a:pt x="1232111" y="6598"/>
                  <a:pt x="1271789" y="-3384"/>
                  <a:pt x="1209555" y="17362"/>
                </a:cubicBezTo>
                <a:cubicBezTo>
                  <a:pt x="1203768" y="19291"/>
                  <a:pt x="1197269" y="19766"/>
                  <a:pt x="1192193" y="23150"/>
                </a:cubicBezTo>
                <a:cubicBezTo>
                  <a:pt x="1149093" y="51881"/>
                  <a:pt x="1202022" y="14958"/>
                  <a:pt x="1157469" y="52086"/>
                </a:cubicBezTo>
                <a:cubicBezTo>
                  <a:pt x="1152126" y="56539"/>
                  <a:pt x="1145450" y="59208"/>
                  <a:pt x="1140107" y="63661"/>
                </a:cubicBezTo>
                <a:cubicBezTo>
                  <a:pt x="1133820" y="68901"/>
                  <a:pt x="1129032" y="75783"/>
                  <a:pt x="1122745" y="81023"/>
                </a:cubicBezTo>
                <a:cubicBezTo>
                  <a:pt x="1107786" y="93489"/>
                  <a:pt x="1105423" y="92585"/>
                  <a:pt x="1088021" y="98385"/>
                </a:cubicBezTo>
                <a:cubicBezTo>
                  <a:pt x="1082234" y="102243"/>
                  <a:pt x="1076880" y="106849"/>
                  <a:pt x="1070659" y="109960"/>
                </a:cubicBezTo>
                <a:cubicBezTo>
                  <a:pt x="1065203" y="112688"/>
                  <a:pt x="1058528" y="112608"/>
                  <a:pt x="1053297" y="115747"/>
                </a:cubicBezTo>
                <a:cubicBezTo>
                  <a:pt x="1048618" y="118554"/>
                  <a:pt x="1053297" y="120570"/>
                  <a:pt x="1053297" y="12153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0184" name="ZoneTexte 19">
            <a:extLst>
              <a:ext uri="{FF2B5EF4-FFF2-40B4-BE49-F238E27FC236}">
                <a16:creationId xmlns:a16="http://schemas.microsoft.com/office/drawing/2014/main" id="{80A42D25-BC51-5822-5902-A1E6B2F05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8425" y="2609850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00"/>
                </a:solidFill>
              </a:rPr>
              <a:t>Lésion</a:t>
            </a:r>
          </a:p>
        </p:txBody>
      </p:sp>
      <p:sp>
        <p:nvSpPr>
          <p:cNvPr id="50185" name="ZoneTexte 20">
            <a:extLst>
              <a:ext uri="{FF2B5EF4-FFF2-40B4-BE49-F238E27FC236}">
                <a16:creationId xmlns:a16="http://schemas.microsoft.com/office/drawing/2014/main" id="{37DA8F99-A71F-9DB3-4A18-A3CA0EA00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4825" y="1698625"/>
            <a:ext cx="8667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DejaVu Sans"/>
                <a:cs typeface="DejaVu San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00B050"/>
                </a:solidFill>
              </a:rPr>
              <a:t>Aiguille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lis">
  <a:themeElements>
    <a:clrScheme name="Colis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Colis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lis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71C241A9-A460-4AD1-916F-25308628A5B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{0D5FF337-98EB-CF44-8BD1-2E5E21935675}tf10001120</Template>
  <TotalTime>9</TotalTime>
  <Words>224</Words>
  <Application>Microsoft Macintosh PowerPoint</Application>
  <PresentationFormat>Grand écran</PresentationFormat>
  <Paragraphs>30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Gill Sans MT</vt:lpstr>
      <vt:lpstr>Times New Roman</vt:lpstr>
      <vt:lpstr>Colis</vt:lpstr>
      <vt:lpstr>MATÉRIEL</vt:lpstr>
      <vt:lpstr>PER PROCÉDURE</vt:lpstr>
      <vt:lpstr>PER PROCÉDURE</vt:lpstr>
      <vt:lpstr>PER PROCÉDURE</vt:lpstr>
      <vt:lpstr>PER PROCEDURE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MATÉRIEL</dc:title>
  <dc:creator>Microsoft Office User</dc:creator>
  <cp:lastModifiedBy>Microsoft Office User</cp:lastModifiedBy>
  <cp:revision>2</cp:revision>
  <dcterms:created xsi:type="dcterms:W3CDTF">2026-02-22T17:04:02Z</dcterms:created>
  <dcterms:modified xsi:type="dcterms:W3CDTF">2026-02-22T17:13:31Z</dcterms:modified>
</cp:coreProperties>
</file>