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9" r:id="rId1"/>
  </p:sldMasterIdLst>
  <p:notesMasterIdLst>
    <p:notesMasterId r:id="rId8"/>
  </p:notesMasterIdLst>
  <p:sldIdLst>
    <p:sldId id="321" r:id="rId2"/>
    <p:sldId id="345" r:id="rId3"/>
    <p:sldId id="346" r:id="rId4"/>
    <p:sldId id="347" r:id="rId5"/>
    <p:sldId id="323" r:id="rId6"/>
    <p:sldId id="354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2949A12-B62B-4B04-A4B8-3840C20B4AE2}">
  <a:tblStyle styleId="{B2949A12-B62B-4B04-A4B8-3840C20B4AE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88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9944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4779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9425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9183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3" name="Google Shape;883;p35"/>
          <p:cNvCxnSpPr/>
          <p:nvPr/>
        </p:nvCxnSpPr>
        <p:spPr>
          <a:xfrm>
            <a:off x="0" y="39415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4" name="Google Shape;884;p35"/>
          <p:cNvCxnSpPr/>
          <p:nvPr/>
        </p:nvCxnSpPr>
        <p:spPr>
          <a:xfrm>
            <a:off x="394650" y="0"/>
            <a:ext cx="0" cy="515460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5" name="Google Shape;885;p35"/>
          <p:cNvCxnSpPr/>
          <p:nvPr/>
        </p:nvCxnSpPr>
        <p:spPr>
          <a:xfrm>
            <a:off x="6850975" y="-8875"/>
            <a:ext cx="0" cy="41400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86" name="Google Shape;886;p35"/>
          <p:cNvGrpSpPr/>
          <p:nvPr/>
        </p:nvGrpSpPr>
        <p:grpSpPr>
          <a:xfrm rot="10800000">
            <a:off x="5612873" y="144077"/>
            <a:ext cx="887677" cy="69985"/>
            <a:chOff x="5408175" y="2235300"/>
            <a:chExt cx="705850" cy="55650"/>
          </a:xfrm>
        </p:grpSpPr>
        <p:sp>
          <p:nvSpPr>
            <p:cNvPr id="887" name="Google Shape;887;p35"/>
            <p:cNvSpPr/>
            <p:nvPr/>
          </p:nvSpPr>
          <p:spPr>
            <a:xfrm>
              <a:off x="540817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4" y="1214"/>
                  </a:lnTo>
                  <a:lnTo>
                    <a:pt x="2284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888" name="Google Shape;888;p35"/>
            <p:cNvSpPr/>
            <p:nvPr/>
          </p:nvSpPr>
          <p:spPr>
            <a:xfrm>
              <a:off x="5537500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6" y="0"/>
                  </a:moveTo>
                  <a:lnTo>
                    <a:pt x="1026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1026" y="1214"/>
                  </a:lnTo>
                  <a:lnTo>
                    <a:pt x="1026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889" name="Google Shape;889;p35"/>
            <p:cNvSpPr/>
            <p:nvPr/>
          </p:nvSpPr>
          <p:spPr>
            <a:xfrm>
              <a:off x="5666800" y="2235300"/>
              <a:ext cx="57475" cy="55650"/>
            </a:xfrm>
            <a:custGeom>
              <a:avLst/>
              <a:gdLst/>
              <a:ahLst/>
              <a:cxnLst/>
              <a:rect l="l" t="t" r="r" b="b"/>
              <a:pathLst>
                <a:path w="2299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98" y="1214"/>
                  </a:lnTo>
                  <a:lnTo>
                    <a:pt x="2298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890" name="Google Shape;890;p35"/>
            <p:cNvSpPr/>
            <p:nvPr/>
          </p:nvSpPr>
          <p:spPr>
            <a:xfrm>
              <a:off x="5797925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00" y="2225"/>
                  </a:lnTo>
                  <a:lnTo>
                    <a:pt x="1200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00" y="968"/>
                  </a:lnTo>
                  <a:lnTo>
                    <a:pt x="1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891" name="Google Shape;891;p35"/>
            <p:cNvSpPr/>
            <p:nvPr/>
          </p:nvSpPr>
          <p:spPr>
            <a:xfrm>
              <a:off x="5927250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892" name="Google Shape;892;p35"/>
            <p:cNvSpPr/>
            <p:nvPr/>
          </p:nvSpPr>
          <p:spPr>
            <a:xfrm>
              <a:off x="605692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12" y="0"/>
                  </a:moveTo>
                  <a:lnTo>
                    <a:pt x="1012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12" y="1214"/>
                  </a:lnTo>
                  <a:lnTo>
                    <a:pt x="1012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</p:grpSp>
      <p:grpSp>
        <p:nvGrpSpPr>
          <p:cNvPr id="893" name="Google Shape;893;p35"/>
          <p:cNvGrpSpPr/>
          <p:nvPr/>
        </p:nvGrpSpPr>
        <p:grpSpPr>
          <a:xfrm rot="5400000">
            <a:off x="8416648" y="4433727"/>
            <a:ext cx="887677" cy="69985"/>
            <a:chOff x="5408175" y="2235300"/>
            <a:chExt cx="705850" cy="55650"/>
          </a:xfrm>
        </p:grpSpPr>
        <p:sp>
          <p:nvSpPr>
            <p:cNvPr id="894" name="Google Shape;894;p35"/>
            <p:cNvSpPr/>
            <p:nvPr/>
          </p:nvSpPr>
          <p:spPr>
            <a:xfrm>
              <a:off x="540817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4" y="1214"/>
                  </a:lnTo>
                  <a:lnTo>
                    <a:pt x="2284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5"/>
            <p:cNvSpPr/>
            <p:nvPr/>
          </p:nvSpPr>
          <p:spPr>
            <a:xfrm>
              <a:off x="5537500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6" y="0"/>
                  </a:moveTo>
                  <a:lnTo>
                    <a:pt x="1026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1026" y="1214"/>
                  </a:lnTo>
                  <a:lnTo>
                    <a:pt x="1026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5"/>
            <p:cNvSpPr/>
            <p:nvPr/>
          </p:nvSpPr>
          <p:spPr>
            <a:xfrm>
              <a:off x="5666800" y="2235300"/>
              <a:ext cx="57475" cy="55650"/>
            </a:xfrm>
            <a:custGeom>
              <a:avLst/>
              <a:gdLst/>
              <a:ahLst/>
              <a:cxnLst/>
              <a:rect l="l" t="t" r="r" b="b"/>
              <a:pathLst>
                <a:path w="2299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98" y="1214"/>
                  </a:lnTo>
                  <a:lnTo>
                    <a:pt x="2298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5"/>
            <p:cNvSpPr/>
            <p:nvPr/>
          </p:nvSpPr>
          <p:spPr>
            <a:xfrm>
              <a:off x="5797925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00" y="2225"/>
                  </a:lnTo>
                  <a:lnTo>
                    <a:pt x="1200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00" y="968"/>
                  </a:lnTo>
                  <a:lnTo>
                    <a:pt x="1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5"/>
            <p:cNvSpPr/>
            <p:nvPr/>
          </p:nvSpPr>
          <p:spPr>
            <a:xfrm>
              <a:off x="5927250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5"/>
            <p:cNvSpPr/>
            <p:nvPr/>
          </p:nvSpPr>
          <p:spPr>
            <a:xfrm>
              <a:off x="605692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12" y="0"/>
                  </a:moveTo>
                  <a:lnTo>
                    <a:pt x="1012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12" y="1214"/>
                  </a:lnTo>
                  <a:lnTo>
                    <a:pt x="1012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0" name="Google Shape;900;p35"/>
          <p:cNvGrpSpPr/>
          <p:nvPr/>
        </p:nvGrpSpPr>
        <p:grpSpPr>
          <a:xfrm rot="5400000">
            <a:off x="8524098" y="4433727"/>
            <a:ext cx="887677" cy="69985"/>
            <a:chOff x="5408175" y="2235300"/>
            <a:chExt cx="705850" cy="55650"/>
          </a:xfrm>
        </p:grpSpPr>
        <p:sp>
          <p:nvSpPr>
            <p:cNvPr id="901" name="Google Shape;901;p35"/>
            <p:cNvSpPr/>
            <p:nvPr/>
          </p:nvSpPr>
          <p:spPr>
            <a:xfrm>
              <a:off x="540817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4" y="1214"/>
                  </a:lnTo>
                  <a:lnTo>
                    <a:pt x="2284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5"/>
            <p:cNvSpPr/>
            <p:nvPr/>
          </p:nvSpPr>
          <p:spPr>
            <a:xfrm>
              <a:off x="5537500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6" y="0"/>
                  </a:moveTo>
                  <a:lnTo>
                    <a:pt x="1026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1026" y="1214"/>
                  </a:lnTo>
                  <a:lnTo>
                    <a:pt x="1026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5"/>
            <p:cNvSpPr/>
            <p:nvPr/>
          </p:nvSpPr>
          <p:spPr>
            <a:xfrm>
              <a:off x="5666800" y="2235300"/>
              <a:ext cx="57475" cy="55650"/>
            </a:xfrm>
            <a:custGeom>
              <a:avLst/>
              <a:gdLst/>
              <a:ahLst/>
              <a:cxnLst/>
              <a:rect l="l" t="t" r="r" b="b"/>
              <a:pathLst>
                <a:path w="2299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98" y="1214"/>
                  </a:lnTo>
                  <a:lnTo>
                    <a:pt x="2298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5"/>
            <p:cNvSpPr/>
            <p:nvPr/>
          </p:nvSpPr>
          <p:spPr>
            <a:xfrm>
              <a:off x="5797925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00" y="2225"/>
                  </a:lnTo>
                  <a:lnTo>
                    <a:pt x="1200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00" y="968"/>
                  </a:lnTo>
                  <a:lnTo>
                    <a:pt x="1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5"/>
            <p:cNvSpPr/>
            <p:nvPr/>
          </p:nvSpPr>
          <p:spPr>
            <a:xfrm>
              <a:off x="5927250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5"/>
            <p:cNvSpPr/>
            <p:nvPr/>
          </p:nvSpPr>
          <p:spPr>
            <a:xfrm>
              <a:off x="605692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12" y="0"/>
                  </a:moveTo>
                  <a:lnTo>
                    <a:pt x="1012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12" y="1214"/>
                  </a:lnTo>
                  <a:lnTo>
                    <a:pt x="1012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7" name="Google Shape;907;p35"/>
          <p:cNvSpPr/>
          <p:nvPr/>
        </p:nvSpPr>
        <p:spPr>
          <a:xfrm>
            <a:off x="8107525" y="622875"/>
            <a:ext cx="706500" cy="706800"/>
          </a:xfrm>
          <a:prstGeom prst="ellipse">
            <a:avLst/>
          </a:prstGeom>
          <a:solidFill>
            <a:srgbClr val="3D4C5B">
              <a:alpha val="45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08" name="Google Shape;908;p35"/>
          <p:cNvGrpSpPr/>
          <p:nvPr/>
        </p:nvGrpSpPr>
        <p:grpSpPr>
          <a:xfrm>
            <a:off x="7481038" y="144076"/>
            <a:ext cx="907817" cy="983586"/>
            <a:chOff x="3925759" y="645842"/>
            <a:chExt cx="1598270" cy="1732276"/>
          </a:xfrm>
        </p:grpSpPr>
        <p:grpSp>
          <p:nvGrpSpPr>
            <p:cNvPr id="909" name="Google Shape;909;p35"/>
            <p:cNvGrpSpPr/>
            <p:nvPr/>
          </p:nvGrpSpPr>
          <p:grpSpPr>
            <a:xfrm>
              <a:off x="4600815" y="645842"/>
              <a:ext cx="266057" cy="809821"/>
              <a:chOff x="4151522" y="275600"/>
              <a:chExt cx="1423524" cy="4332909"/>
            </a:xfrm>
          </p:grpSpPr>
          <p:sp>
            <p:nvSpPr>
              <p:cNvPr id="910" name="Google Shape;910;p35"/>
              <p:cNvSpPr/>
              <p:nvPr/>
            </p:nvSpPr>
            <p:spPr>
              <a:xfrm>
                <a:off x="4151522" y="276963"/>
                <a:ext cx="1423524" cy="4331546"/>
              </a:xfrm>
              <a:custGeom>
                <a:avLst/>
                <a:gdLst/>
                <a:ahLst/>
                <a:cxnLst/>
                <a:rect l="l" t="t" r="r" b="b"/>
                <a:pathLst>
                  <a:path w="4179" h="12716" extrusionOk="0">
                    <a:moveTo>
                      <a:pt x="1900" y="1"/>
                    </a:moveTo>
                    <a:cubicBezTo>
                      <a:pt x="1444" y="1"/>
                      <a:pt x="1064" y="62"/>
                      <a:pt x="821" y="305"/>
                    </a:cubicBezTo>
                    <a:lnTo>
                      <a:pt x="821" y="1064"/>
                    </a:lnTo>
                    <a:cubicBezTo>
                      <a:pt x="882" y="1140"/>
                      <a:pt x="882" y="1262"/>
                      <a:pt x="882" y="1322"/>
                    </a:cubicBezTo>
                    <a:cubicBezTo>
                      <a:pt x="882" y="1581"/>
                      <a:pt x="882" y="1763"/>
                      <a:pt x="943" y="2021"/>
                    </a:cubicBezTo>
                    <a:lnTo>
                      <a:pt x="943" y="2279"/>
                    </a:lnTo>
                    <a:cubicBezTo>
                      <a:pt x="943" y="2523"/>
                      <a:pt x="1004" y="2781"/>
                      <a:pt x="1004" y="3100"/>
                    </a:cubicBezTo>
                    <a:cubicBezTo>
                      <a:pt x="1004" y="3161"/>
                      <a:pt x="1004" y="3221"/>
                      <a:pt x="1064" y="3343"/>
                    </a:cubicBezTo>
                    <a:lnTo>
                      <a:pt x="1064" y="3981"/>
                    </a:lnTo>
                    <a:cubicBezTo>
                      <a:pt x="1064" y="4102"/>
                      <a:pt x="1140" y="4178"/>
                      <a:pt x="1140" y="4239"/>
                    </a:cubicBezTo>
                    <a:lnTo>
                      <a:pt x="1140" y="5059"/>
                    </a:lnTo>
                    <a:cubicBezTo>
                      <a:pt x="1140" y="5120"/>
                      <a:pt x="1201" y="5181"/>
                      <a:pt x="1201" y="5318"/>
                    </a:cubicBezTo>
                    <a:lnTo>
                      <a:pt x="1201" y="5941"/>
                    </a:lnTo>
                    <a:lnTo>
                      <a:pt x="1201" y="6199"/>
                    </a:lnTo>
                    <a:lnTo>
                      <a:pt x="1201" y="6898"/>
                    </a:lnTo>
                    <a:cubicBezTo>
                      <a:pt x="1201" y="7019"/>
                      <a:pt x="1201" y="7080"/>
                      <a:pt x="1140" y="7141"/>
                    </a:cubicBezTo>
                    <a:cubicBezTo>
                      <a:pt x="1140" y="7399"/>
                      <a:pt x="1140" y="7596"/>
                      <a:pt x="1064" y="7779"/>
                    </a:cubicBezTo>
                    <a:lnTo>
                      <a:pt x="1064" y="7976"/>
                    </a:lnTo>
                    <a:lnTo>
                      <a:pt x="1064" y="8037"/>
                    </a:lnTo>
                    <a:cubicBezTo>
                      <a:pt x="1004" y="8280"/>
                      <a:pt x="1004" y="8478"/>
                      <a:pt x="943" y="8660"/>
                    </a:cubicBezTo>
                    <a:lnTo>
                      <a:pt x="943" y="8857"/>
                    </a:lnTo>
                    <a:cubicBezTo>
                      <a:pt x="882" y="9176"/>
                      <a:pt x="821" y="9419"/>
                      <a:pt x="821" y="9617"/>
                    </a:cubicBezTo>
                    <a:cubicBezTo>
                      <a:pt x="821" y="9678"/>
                      <a:pt x="760" y="9799"/>
                      <a:pt x="760" y="9875"/>
                    </a:cubicBezTo>
                    <a:cubicBezTo>
                      <a:pt x="685" y="10057"/>
                      <a:pt x="685" y="10255"/>
                      <a:pt x="624" y="10437"/>
                    </a:cubicBezTo>
                    <a:cubicBezTo>
                      <a:pt x="563" y="10498"/>
                      <a:pt x="563" y="10559"/>
                      <a:pt x="502" y="10696"/>
                    </a:cubicBezTo>
                    <a:cubicBezTo>
                      <a:pt x="502" y="10756"/>
                      <a:pt x="441" y="10817"/>
                      <a:pt x="381" y="10878"/>
                    </a:cubicBezTo>
                    <a:cubicBezTo>
                      <a:pt x="381" y="10939"/>
                      <a:pt x="305" y="11015"/>
                      <a:pt x="244" y="11075"/>
                    </a:cubicBezTo>
                    <a:cubicBezTo>
                      <a:pt x="183" y="11197"/>
                      <a:pt x="122" y="11318"/>
                      <a:pt x="1" y="11455"/>
                    </a:cubicBezTo>
                    <a:cubicBezTo>
                      <a:pt x="305" y="12154"/>
                      <a:pt x="381" y="12716"/>
                      <a:pt x="381" y="12716"/>
                    </a:cubicBezTo>
                    <a:cubicBezTo>
                      <a:pt x="381" y="12716"/>
                      <a:pt x="624" y="12397"/>
                      <a:pt x="1004" y="12078"/>
                    </a:cubicBezTo>
                    <a:cubicBezTo>
                      <a:pt x="1064" y="12017"/>
                      <a:pt x="1140" y="12017"/>
                      <a:pt x="1201" y="11956"/>
                    </a:cubicBezTo>
                    <a:cubicBezTo>
                      <a:pt x="1520" y="11774"/>
                      <a:pt x="1824" y="11698"/>
                      <a:pt x="2204" y="11698"/>
                    </a:cubicBezTo>
                    <a:cubicBezTo>
                      <a:pt x="2340" y="11698"/>
                      <a:pt x="2523" y="11774"/>
                      <a:pt x="2583" y="11835"/>
                    </a:cubicBezTo>
                    <a:cubicBezTo>
                      <a:pt x="2720" y="11835"/>
                      <a:pt x="2781" y="11896"/>
                      <a:pt x="2842" y="11896"/>
                    </a:cubicBezTo>
                    <a:cubicBezTo>
                      <a:pt x="3343" y="12215"/>
                      <a:pt x="3419" y="12716"/>
                      <a:pt x="3419" y="12716"/>
                    </a:cubicBezTo>
                    <a:cubicBezTo>
                      <a:pt x="3419" y="12716"/>
                      <a:pt x="3601" y="11896"/>
                      <a:pt x="4179" y="11516"/>
                    </a:cubicBezTo>
                    <a:cubicBezTo>
                      <a:pt x="3981" y="11394"/>
                      <a:pt x="3799" y="11197"/>
                      <a:pt x="3601" y="11075"/>
                    </a:cubicBezTo>
                    <a:lnTo>
                      <a:pt x="3419" y="10878"/>
                    </a:lnTo>
                    <a:cubicBezTo>
                      <a:pt x="3343" y="10756"/>
                      <a:pt x="3282" y="10696"/>
                      <a:pt x="3221" y="10559"/>
                    </a:cubicBezTo>
                    <a:cubicBezTo>
                      <a:pt x="3161" y="10498"/>
                      <a:pt x="3161" y="10437"/>
                      <a:pt x="3100" y="10376"/>
                    </a:cubicBezTo>
                    <a:lnTo>
                      <a:pt x="2902" y="9799"/>
                    </a:lnTo>
                    <a:cubicBezTo>
                      <a:pt x="2902" y="9738"/>
                      <a:pt x="2902" y="9617"/>
                      <a:pt x="2842" y="9556"/>
                    </a:cubicBezTo>
                    <a:lnTo>
                      <a:pt x="2842" y="8918"/>
                    </a:lnTo>
                    <a:lnTo>
                      <a:pt x="2842" y="8660"/>
                    </a:lnTo>
                    <a:cubicBezTo>
                      <a:pt x="2842" y="8478"/>
                      <a:pt x="2842" y="8280"/>
                      <a:pt x="2902" y="8037"/>
                    </a:cubicBezTo>
                    <a:lnTo>
                      <a:pt x="2902" y="7976"/>
                    </a:lnTo>
                    <a:lnTo>
                      <a:pt x="2902" y="7779"/>
                    </a:lnTo>
                    <a:cubicBezTo>
                      <a:pt x="2902" y="7521"/>
                      <a:pt x="2963" y="7338"/>
                      <a:pt x="2963" y="7080"/>
                    </a:cubicBezTo>
                    <a:lnTo>
                      <a:pt x="2963" y="6837"/>
                    </a:lnTo>
                    <a:lnTo>
                      <a:pt x="2963" y="6077"/>
                    </a:lnTo>
                    <a:lnTo>
                      <a:pt x="2963" y="5819"/>
                    </a:lnTo>
                    <a:lnTo>
                      <a:pt x="2963" y="5120"/>
                    </a:lnTo>
                    <a:lnTo>
                      <a:pt x="2963" y="4862"/>
                    </a:lnTo>
                    <a:cubicBezTo>
                      <a:pt x="2902" y="4619"/>
                      <a:pt x="2902" y="4361"/>
                      <a:pt x="2902" y="4178"/>
                    </a:cubicBezTo>
                    <a:lnTo>
                      <a:pt x="2902" y="3859"/>
                    </a:lnTo>
                    <a:cubicBezTo>
                      <a:pt x="2902" y="3662"/>
                      <a:pt x="2902" y="3419"/>
                      <a:pt x="2963" y="3161"/>
                    </a:cubicBezTo>
                    <a:lnTo>
                      <a:pt x="2963" y="3039"/>
                    </a:lnTo>
                    <a:cubicBezTo>
                      <a:pt x="2963" y="2963"/>
                      <a:pt x="3039" y="2902"/>
                      <a:pt x="3039" y="2902"/>
                    </a:cubicBezTo>
                    <a:cubicBezTo>
                      <a:pt x="3039" y="2659"/>
                      <a:pt x="3100" y="2401"/>
                      <a:pt x="3100" y="2204"/>
                    </a:cubicBezTo>
                    <a:lnTo>
                      <a:pt x="3100" y="1900"/>
                    </a:lnTo>
                    <a:lnTo>
                      <a:pt x="3100" y="1262"/>
                    </a:lnTo>
                    <a:lnTo>
                      <a:pt x="3100" y="943"/>
                    </a:lnTo>
                    <a:lnTo>
                      <a:pt x="3100" y="122"/>
                    </a:lnTo>
                    <a:cubicBezTo>
                      <a:pt x="3100" y="122"/>
                      <a:pt x="2462" y="1"/>
                      <a:pt x="190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35"/>
              <p:cNvSpPr/>
              <p:nvPr/>
            </p:nvSpPr>
            <p:spPr>
              <a:xfrm>
                <a:off x="4431183" y="597840"/>
                <a:ext cx="776313" cy="196888"/>
              </a:xfrm>
              <a:custGeom>
                <a:avLst/>
                <a:gdLst/>
                <a:ahLst/>
                <a:cxnLst/>
                <a:rect l="l" t="t" r="r" b="b"/>
                <a:pathLst>
                  <a:path w="2279" h="578" extrusionOk="0">
                    <a:moveTo>
                      <a:pt x="2279" y="1"/>
                    </a:moveTo>
                    <a:cubicBezTo>
                      <a:pt x="1850" y="215"/>
                      <a:pt x="1319" y="328"/>
                      <a:pt x="859" y="328"/>
                    </a:cubicBezTo>
                    <a:cubicBezTo>
                      <a:pt x="504" y="328"/>
                      <a:pt x="192" y="261"/>
                      <a:pt x="0" y="122"/>
                    </a:cubicBezTo>
                    <a:lnTo>
                      <a:pt x="0" y="122"/>
                    </a:lnTo>
                    <a:cubicBezTo>
                      <a:pt x="61" y="198"/>
                      <a:pt x="61" y="320"/>
                      <a:pt x="61" y="380"/>
                    </a:cubicBezTo>
                    <a:cubicBezTo>
                      <a:pt x="243" y="502"/>
                      <a:pt x="562" y="578"/>
                      <a:pt x="881" y="578"/>
                    </a:cubicBezTo>
                    <a:cubicBezTo>
                      <a:pt x="1383" y="578"/>
                      <a:pt x="1838" y="441"/>
                      <a:pt x="2279" y="320"/>
                    </a:cubicBezTo>
                    <a:lnTo>
                      <a:pt x="2279" y="1"/>
                    </a:ln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35"/>
              <p:cNvSpPr/>
              <p:nvPr/>
            </p:nvSpPr>
            <p:spPr>
              <a:xfrm>
                <a:off x="4472400" y="923827"/>
                <a:ext cx="735096" cy="191779"/>
              </a:xfrm>
              <a:custGeom>
                <a:avLst/>
                <a:gdLst/>
                <a:ahLst/>
                <a:cxnLst/>
                <a:rect l="l" t="t" r="r" b="b"/>
                <a:pathLst>
                  <a:path w="2158" h="563" extrusionOk="0">
                    <a:moveTo>
                      <a:pt x="2158" y="1"/>
                    </a:moveTo>
                    <a:cubicBezTo>
                      <a:pt x="1708" y="209"/>
                      <a:pt x="1254" y="303"/>
                      <a:pt x="853" y="303"/>
                    </a:cubicBezTo>
                    <a:cubicBezTo>
                      <a:pt x="522" y="303"/>
                      <a:pt x="227" y="239"/>
                      <a:pt x="1" y="122"/>
                    </a:cubicBezTo>
                    <a:lnTo>
                      <a:pt x="1" y="380"/>
                    </a:lnTo>
                    <a:cubicBezTo>
                      <a:pt x="259" y="502"/>
                      <a:pt x="578" y="563"/>
                      <a:pt x="882" y="563"/>
                    </a:cubicBezTo>
                    <a:cubicBezTo>
                      <a:pt x="1262" y="563"/>
                      <a:pt x="1717" y="502"/>
                      <a:pt x="2158" y="305"/>
                    </a:cubicBezTo>
                    <a:lnTo>
                      <a:pt x="2158" y="1"/>
                    </a:ln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35"/>
              <p:cNvSpPr/>
              <p:nvPr/>
            </p:nvSpPr>
            <p:spPr>
              <a:xfrm>
                <a:off x="4493179" y="1265484"/>
                <a:ext cx="693879" cy="176110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517" extrusionOk="0">
                    <a:moveTo>
                      <a:pt x="2036" y="0"/>
                    </a:moveTo>
                    <a:lnTo>
                      <a:pt x="2036" y="0"/>
                    </a:lnTo>
                    <a:cubicBezTo>
                      <a:pt x="1568" y="173"/>
                      <a:pt x="1045" y="285"/>
                      <a:pt x="596" y="285"/>
                    </a:cubicBezTo>
                    <a:cubicBezTo>
                      <a:pt x="374" y="285"/>
                      <a:pt x="171" y="258"/>
                      <a:pt x="1" y="198"/>
                    </a:cubicBezTo>
                    <a:lnTo>
                      <a:pt x="1" y="198"/>
                    </a:lnTo>
                    <a:cubicBezTo>
                      <a:pt x="1" y="259"/>
                      <a:pt x="1" y="319"/>
                      <a:pt x="61" y="441"/>
                    </a:cubicBezTo>
                    <a:cubicBezTo>
                      <a:pt x="259" y="517"/>
                      <a:pt x="441" y="517"/>
                      <a:pt x="699" y="517"/>
                    </a:cubicBezTo>
                    <a:cubicBezTo>
                      <a:pt x="1079" y="517"/>
                      <a:pt x="1520" y="441"/>
                      <a:pt x="1960" y="259"/>
                    </a:cubicBezTo>
                    <a:lnTo>
                      <a:pt x="1960" y="137"/>
                    </a:lnTo>
                    <a:cubicBezTo>
                      <a:pt x="1960" y="61"/>
                      <a:pt x="2036" y="0"/>
                      <a:pt x="2036" y="0"/>
                    </a:cubicBez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35"/>
              <p:cNvSpPr/>
              <p:nvPr/>
            </p:nvSpPr>
            <p:spPr>
              <a:xfrm>
                <a:off x="4513958" y="1591471"/>
                <a:ext cx="626432" cy="171000"/>
              </a:xfrm>
              <a:custGeom>
                <a:avLst/>
                <a:gdLst/>
                <a:ahLst/>
                <a:cxnLst/>
                <a:rect l="l" t="t" r="r" b="b"/>
                <a:pathLst>
                  <a:path w="1839" h="502" extrusionOk="0">
                    <a:moveTo>
                      <a:pt x="1838" y="0"/>
                    </a:moveTo>
                    <a:cubicBezTo>
                      <a:pt x="1447" y="179"/>
                      <a:pt x="1080" y="258"/>
                      <a:pt x="742" y="258"/>
                    </a:cubicBezTo>
                    <a:cubicBezTo>
                      <a:pt x="476" y="258"/>
                      <a:pt x="228" y="209"/>
                      <a:pt x="0" y="122"/>
                    </a:cubicBezTo>
                    <a:lnTo>
                      <a:pt x="0" y="122"/>
                    </a:lnTo>
                    <a:cubicBezTo>
                      <a:pt x="0" y="243"/>
                      <a:pt x="76" y="319"/>
                      <a:pt x="76" y="380"/>
                    </a:cubicBezTo>
                    <a:cubicBezTo>
                      <a:pt x="259" y="441"/>
                      <a:pt x="517" y="502"/>
                      <a:pt x="760" y="502"/>
                    </a:cubicBezTo>
                    <a:cubicBezTo>
                      <a:pt x="1079" y="502"/>
                      <a:pt x="1459" y="441"/>
                      <a:pt x="1838" y="319"/>
                    </a:cubicBezTo>
                    <a:lnTo>
                      <a:pt x="1838" y="0"/>
                    </a:ln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35"/>
              <p:cNvSpPr/>
              <p:nvPr/>
            </p:nvSpPr>
            <p:spPr>
              <a:xfrm>
                <a:off x="4539846" y="1933127"/>
                <a:ext cx="621323" cy="176110"/>
              </a:xfrm>
              <a:custGeom>
                <a:avLst/>
                <a:gdLst/>
                <a:ahLst/>
                <a:cxnLst/>
                <a:rect l="l" t="t" r="r" b="b"/>
                <a:pathLst>
                  <a:path w="1824" h="517" extrusionOk="0">
                    <a:moveTo>
                      <a:pt x="1823" y="0"/>
                    </a:moveTo>
                    <a:cubicBezTo>
                      <a:pt x="1405" y="173"/>
                      <a:pt x="953" y="258"/>
                      <a:pt x="549" y="258"/>
                    </a:cubicBezTo>
                    <a:cubicBezTo>
                      <a:pt x="351" y="258"/>
                      <a:pt x="165" y="237"/>
                      <a:pt x="0" y="197"/>
                    </a:cubicBezTo>
                    <a:lnTo>
                      <a:pt x="0" y="197"/>
                    </a:lnTo>
                    <a:cubicBezTo>
                      <a:pt x="0" y="258"/>
                      <a:pt x="61" y="319"/>
                      <a:pt x="61" y="456"/>
                    </a:cubicBezTo>
                    <a:cubicBezTo>
                      <a:pt x="183" y="456"/>
                      <a:pt x="380" y="517"/>
                      <a:pt x="623" y="517"/>
                    </a:cubicBezTo>
                    <a:cubicBezTo>
                      <a:pt x="1003" y="517"/>
                      <a:pt x="1443" y="456"/>
                      <a:pt x="1823" y="258"/>
                    </a:cubicBezTo>
                    <a:lnTo>
                      <a:pt x="1823" y="0"/>
                    </a:ln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35"/>
              <p:cNvSpPr/>
              <p:nvPr/>
            </p:nvSpPr>
            <p:spPr>
              <a:xfrm>
                <a:off x="4560625" y="2259114"/>
                <a:ext cx="600544" cy="150221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441" extrusionOk="0">
                    <a:moveTo>
                      <a:pt x="1762" y="0"/>
                    </a:moveTo>
                    <a:cubicBezTo>
                      <a:pt x="1402" y="150"/>
                      <a:pt x="1036" y="213"/>
                      <a:pt x="695" y="213"/>
                    </a:cubicBezTo>
                    <a:cubicBezTo>
                      <a:pt x="447" y="213"/>
                      <a:pt x="211" y="179"/>
                      <a:pt x="0" y="122"/>
                    </a:cubicBezTo>
                    <a:lnTo>
                      <a:pt x="0" y="380"/>
                    </a:lnTo>
                    <a:cubicBezTo>
                      <a:pt x="182" y="441"/>
                      <a:pt x="441" y="441"/>
                      <a:pt x="699" y="441"/>
                    </a:cubicBezTo>
                    <a:cubicBezTo>
                      <a:pt x="1003" y="441"/>
                      <a:pt x="1382" y="380"/>
                      <a:pt x="1762" y="258"/>
                    </a:cubicBezTo>
                    <a:lnTo>
                      <a:pt x="1762" y="0"/>
                    </a:ln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35"/>
              <p:cNvSpPr/>
              <p:nvPr/>
            </p:nvSpPr>
            <p:spPr>
              <a:xfrm>
                <a:off x="4539846" y="2605539"/>
                <a:ext cx="621323" cy="150562"/>
              </a:xfrm>
              <a:custGeom>
                <a:avLst/>
                <a:gdLst/>
                <a:ahLst/>
                <a:cxnLst/>
                <a:rect l="l" t="t" r="r" b="b"/>
                <a:pathLst>
                  <a:path w="1824" h="442" extrusionOk="0">
                    <a:moveTo>
                      <a:pt x="1823" y="1"/>
                    </a:moveTo>
                    <a:cubicBezTo>
                      <a:pt x="1497" y="107"/>
                      <a:pt x="1103" y="172"/>
                      <a:pt x="745" y="172"/>
                    </a:cubicBezTo>
                    <a:cubicBezTo>
                      <a:pt x="486" y="172"/>
                      <a:pt x="246" y="138"/>
                      <a:pt x="61" y="62"/>
                    </a:cubicBezTo>
                    <a:cubicBezTo>
                      <a:pt x="61" y="183"/>
                      <a:pt x="61" y="244"/>
                      <a:pt x="0" y="305"/>
                    </a:cubicBezTo>
                    <a:cubicBezTo>
                      <a:pt x="243" y="381"/>
                      <a:pt x="441" y="441"/>
                      <a:pt x="684" y="441"/>
                    </a:cubicBezTo>
                    <a:cubicBezTo>
                      <a:pt x="1064" y="441"/>
                      <a:pt x="1443" y="381"/>
                      <a:pt x="1823" y="244"/>
                    </a:cubicBezTo>
                    <a:lnTo>
                      <a:pt x="1823" y="1"/>
                    </a:ln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35"/>
              <p:cNvSpPr/>
              <p:nvPr/>
            </p:nvSpPr>
            <p:spPr>
              <a:xfrm>
                <a:off x="4513958" y="2926417"/>
                <a:ext cx="626432" cy="129783"/>
              </a:xfrm>
              <a:custGeom>
                <a:avLst/>
                <a:gdLst/>
                <a:ahLst/>
                <a:cxnLst/>
                <a:rect l="l" t="t" r="r" b="b"/>
                <a:pathLst>
                  <a:path w="1839" h="381" extrusionOk="0">
                    <a:moveTo>
                      <a:pt x="0" y="1"/>
                    </a:moveTo>
                    <a:lnTo>
                      <a:pt x="0" y="198"/>
                    </a:lnTo>
                    <a:lnTo>
                      <a:pt x="0" y="259"/>
                    </a:lnTo>
                    <a:cubicBezTo>
                      <a:pt x="259" y="381"/>
                      <a:pt x="578" y="381"/>
                      <a:pt x="897" y="381"/>
                    </a:cubicBezTo>
                    <a:cubicBezTo>
                      <a:pt x="1216" y="381"/>
                      <a:pt x="1459" y="381"/>
                      <a:pt x="1838" y="259"/>
                    </a:cubicBezTo>
                    <a:lnTo>
                      <a:pt x="1838" y="198"/>
                    </a:lnTo>
                    <a:lnTo>
                      <a:pt x="1838" y="1"/>
                    </a:lnTo>
                    <a:cubicBezTo>
                      <a:pt x="1512" y="121"/>
                      <a:pt x="1202" y="172"/>
                      <a:pt x="912" y="172"/>
                    </a:cubicBezTo>
                    <a:cubicBezTo>
                      <a:pt x="581" y="172"/>
                      <a:pt x="276" y="106"/>
                      <a:pt x="0" y="1"/>
                    </a:cubicBez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35"/>
              <p:cNvSpPr/>
              <p:nvPr/>
            </p:nvSpPr>
            <p:spPr>
              <a:xfrm>
                <a:off x="4472400" y="3226516"/>
                <a:ext cx="647211" cy="129783"/>
              </a:xfrm>
              <a:custGeom>
                <a:avLst/>
                <a:gdLst/>
                <a:ahLst/>
                <a:cxnLst/>
                <a:rect l="l" t="t" r="r" b="b"/>
                <a:pathLst>
                  <a:path w="1900" h="381" extrusionOk="0">
                    <a:moveTo>
                      <a:pt x="1" y="1"/>
                    </a:moveTo>
                    <a:lnTo>
                      <a:pt x="1" y="198"/>
                    </a:lnTo>
                    <a:cubicBezTo>
                      <a:pt x="259" y="320"/>
                      <a:pt x="578" y="381"/>
                      <a:pt x="958" y="381"/>
                    </a:cubicBezTo>
                    <a:cubicBezTo>
                      <a:pt x="1201" y="381"/>
                      <a:pt x="1520" y="320"/>
                      <a:pt x="1900" y="259"/>
                    </a:cubicBezTo>
                    <a:lnTo>
                      <a:pt x="1900" y="1"/>
                    </a:lnTo>
                    <a:cubicBezTo>
                      <a:pt x="1520" y="100"/>
                      <a:pt x="1171" y="149"/>
                      <a:pt x="853" y="149"/>
                    </a:cubicBezTo>
                    <a:cubicBezTo>
                      <a:pt x="536" y="149"/>
                      <a:pt x="251" y="100"/>
                      <a:pt x="1" y="1"/>
                    </a:cubicBez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35"/>
              <p:cNvSpPr/>
              <p:nvPr/>
            </p:nvSpPr>
            <p:spPr>
              <a:xfrm>
                <a:off x="4410405" y="3532065"/>
                <a:ext cx="729986" cy="150221"/>
              </a:xfrm>
              <a:custGeom>
                <a:avLst/>
                <a:gdLst/>
                <a:ahLst/>
                <a:cxnLst/>
                <a:rect l="l" t="t" r="r" b="b"/>
                <a:pathLst>
                  <a:path w="2143" h="441" extrusionOk="0">
                    <a:moveTo>
                      <a:pt x="2082" y="0"/>
                    </a:moveTo>
                    <a:cubicBezTo>
                      <a:pt x="1686" y="138"/>
                      <a:pt x="1251" y="222"/>
                      <a:pt x="857" y="222"/>
                    </a:cubicBezTo>
                    <a:cubicBezTo>
                      <a:pt x="556" y="222"/>
                      <a:pt x="278" y="173"/>
                      <a:pt x="61" y="61"/>
                    </a:cubicBezTo>
                    <a:cubicBezTo>
                      <a:pt x="61" y="122"/>
                      <a:pt x="0" y="243"/>
                      <a:pt x="0" y="319"/>
                    </a:cubicBezTo>
                    <a:cubicBezTo>
                      <a:pt x="244" y="441"/>
                      <a:pt x="563" y="441"/>
                      <a:pt x="882" y="441"/>
                    </a:cubicBezTo>
                    <a:cubicBezTo>
                      <a:pt x="1322" y="441"/>
                      <a:pt x="1763" y="380"/>
                      <a:pt x="2142" y="243"/>
                    </a:cubicBezTo>
                    <a:cubicBezTo>
                      <a:pt x="2142" y="182"/>
                      <a:pt x="2142" y="61"/>
                      <a:pt x="2082" y="0"/>
                    </a:cubicBez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35"/>
              <p:cNvSpPr/>
              <p:nvPr/>
            </p:nvSpPr>
            <p:spPr>
              <a:xfrm>
                <a:off x="4322521" y="3811385"/>
                <a:ext cx="926534" cy="191779"/>
              </a:xfrm>
              <a:custGeom>
                <a:avLst/>
                <a:gdLst/>
                <a:ahLst/>
                <a:cxnLst/>
                <a:rect l="l" t="t" r="r" b="b"/>
                <a:pathLst>
                  <a:path w="2720" h="563" extrusionOk="0">
                    <a:moveTo>
                      <a:pt x="2598" y="0"/>
                    </a:moveTo>
                    <a:cubicBezTo>
                      <a:pt x="2089" y="221"/>
                      <a:pt x="1614" y="316"/>
                      <a:pt x="1195" y="316"/>
                    </a:cubicBezTo>
                    <a:cubicBezTo>
                      <a:pt x="775" y="316"/>
                      <a:pt x="410" y="221"/>
                      <a:pt x="122" y="61"/>
                    </a:cubicBezTo>
                    <a:cubicBezTo>
                      <a:pt x="61" y="122"/>
                      <a:pt x="61" y="183"/>
                      <a:pt x="0" y="320"/>
                    </a:cubicBezTo>
                    <a:cubicBezTo>
                      <a:pt x="319" y="441"/>
                      <a:pt x="760" y="563"/>
                      <a:pt x="1200" y="563"/>
                    </a:cubicBezTo>
                    <a:cubicBezTo>
                      <a:pt x="1641" y="563"/>
                      <a:pt x="2218" y="441"/>
                      <a:pt x="2719" y="183"/>
                    </a:cubicBezTo>
                    <a:cubicBezTo>
                      <a:pt x="2659" y="122"/>
                      <a:pt x="2659" y="61"/>
                      <a:pt x="2598" y="0"/>
                    </a:cubicBez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35"/>
              <p:cNvSpPr/>
              <p:nvPr/>
            </p:nvSpPr>
            <p:spPr>
              <a:xfrm>
                <a:off x="4234296" y="3982043"/>
                <a:ext cx="326671" cy="409106"/>
              </a:xfrm>
              <a:custGeom>
                <a:avLst/>
                <a:gdLst/>
                <a:ahLst/>
                <a:cxnLst/>
                <a:rect l="l" t="t" r="r" b="b"/>
                <a:pathLst>
                  <a:path w="959" h="1201" extrusionOk="0">
                    <a:moveTo>
                      <a:pt x="138" y="1"/>
                    </a:moveTo>
                    <a:cubicBezTo>
                      <a:pt x="138" y="62"/>
                      <a:pt x="62" y="138"/>
                      <a:pt x="1" y="198"/>
                    </a:cubicBezTo>
                    <a:cubicBezTo>
                      <a:pt x="442" y="517"/>
                      <a:pt x="700" y="897"/>
                      <a:pt x="761" y="1201"/>
                    </a:cubicBezTo>
                    <a:cubicBezTo>
                      <a:pt x="821" y="1140"/>
                      <a:pt x="897" y="1140"/>
                      <a:pt x="958" y="1079"/>
                    </a:cubicBezTo>
                    <a:cubicBezTo>
                      <a:pt x="897" y="760"/>
                      <a:pt x="639" y="320"/>
                      <a:pt x="138" y="1"/>
                    </a:cubicBez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35"/>
              <p:cNvSpPr/>
              <p:nvPr/>
            </p:nvSpPr>
            <p:spPr>
              <a:xfrm>
                <a:off x="4431183" y="275600"/>
                <a:ext cx="776313" cy="176791"/>
              </a:xfrm>
              <a:custGeom>
                <a:avLst/>
                <a:gdLst/>
                <a:ahLst/>
                <a:cxnLst/>
                <a:rect l="l" t="t" r="r" b="b"/>
                <a:pathLst>
                  <a:path w="2279" h="519" extrusionOk="0">
                    <a:moveTo>
                      <a:pt x="1149" y="1"/>
                    </a:moveTo>
                    <a:cubicBezTo>
                      <a:pt x="717" y="1"/>
                      <a:pt x="265" y="70"/>
                      <a:pt x="0" y="309"/>
                    </a:cubicBezTo>
                    <a:cubicBezTo>
                      <a:pt x="317" y="455"/>
                      <a:pt x="691" y="518"/>
                      <a:pt x="1045" y="518"/>
                    </a:cubicBezTo>
                    <a:cubicBezTo>
                      <a:pt x="1607" y="518"/>
                      <a:pt x="2120" y="359"/>
                      <a:pt x="2279" y="126"/>
                    </a:cubicBezTo>
                    <a:cubicBezTo>
                      <a:pt x="2279" y="126"/>
                      <a:pt x="1732" y="1"/>
                      <a:pt x="1149" y="1"/>
                    </a:cubicBez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24" name="Google Shape;924;p35"/>
            <p:cNvSpPr/>
            <p:nvPr/>
          </p:nvSpPr>
          <p:spPr>
            <a:xfrm>
              <a:off x="3970787" y="2088413"/>
              <a:ext cx="700513" cy="289704"/>
            </a:xfrm>
            <a:custGeom>
              <a:avLst/>
              <a:gdLst/>
              <a:ahLst/>
              <a:cxnLst/>
              <a:rect l="l" t="t" r="r" b="b"/>
              <a:pathLst>
                <a:path w="13628" h="5636" extrusionOk="0">
                  <a:moveTo>
                    <a:pt x="12913" y="0"/>
                  </a:moveTo>
                  <a:lnTo>
                    <a:pt x="12913" y="0"/>
                  </a:lnTo>
                  <a:cubicBezTo>
                    <a:pt x="11516" y="1140"/>
                    <a:pt x="7854" y="1261"/>
                    <a:pt x="6654" y="2142"/>
                  </a:cubicBezTo>
                  <a:cubicBezTo>
                    <a:pt x="6090" y="2559"/>
                    <a:pt x="5528" y="2670"/>
                    <a:pt x="5089" y="2670"/>
                  </a:cubicBezTo>
                  <a:cubicBezTo>
                    <a:pt x="4583" y="2670"/>
                    <a:pt x="4239" y="2522"/>
                    <a:pt x="4239" y="2522"/>
                  </a:cubicBezTo>
                  <a:lnTo>
                    <a:pt x="4239" y="2522"/>
                  </a:lnTo>
                  <a:cubicBezTo>
                    <a:pt x="4239" y="2522"/>
                    <a:pt x="4376" y="3160"/>
                    <a:pt x="2917" y="3661"/>
                  </a:cubicBezTo>
                  <a:cubicBezTo>
                    <a:pt x="2917" y="3661"/>
                    <a:pt x="1018" y="4482"/>
                    <a:pt x="1" y="5378"/>
                  </a:cubicBezTo>
                  <a:cubicBezTo>
                    <a:pt x="243" y="5559"/>
                    <a:pt x="506" y="5636"/>
                    <a:pt x="792" y="5636"/>
                  </a:cubicBezTo>
                  <a:cubicBezTo>
                    <a:pt x="1710" y="5636"/>
                    <a:pt x="2871" y="4849"/>
                    <a:pt x="4376" y="4178"/>
                  </a:cubicBezTo>
                  <a:cubicBezTo>
                    <a:pt x="5933" y="3418"/>
                    <a:pt x="7605" y="3098"/>
                    <a:pt x="9179" y="3098"/>
                  </a:cubicBezTo>
                  <a:cubicBezTo>
                    <a:pt x="9586" y="3098"/>
                    <a:pt x="9986" y="3120"/>
                    <a:pt x="10376" y="3160"/>
                  </a:cubicBezTo>
                  <a:cubicBezTo>
                    <a:pt x="10494" y="3167"/>
                    <a:pt x="10610" y="3171"/>
                    <a:pt x="10723" y="3171"/>
                  </a:cubicBezTo>
                  <a:cubicBezTo>
                    <a:pt x="12501" y="3171"/>
                    <a:pt x="13627" y="2257"/>
                    <a:pt x="129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5"/>
            <p:cNvSpPr/>
            <p:nvPr/>
          </p:nvSpPr>
          <p:spPr>
            <a:xfrm>
              <a:off x="3925759" y="2022824"/>
              <a:ext cx="301990" cy="348663"/>
            </a:xfrm>
            <a:custGeom>
              <a:avLst/>
              <a:gdLst/>
              <a:ahLst/>
              <a:cxnLst/>
              <a:rect l="l" t="t" r="r" b="b"/>
              <a:pathLst>
                <a:path w="5875" h="6783" extrusionOk="0">
                  <a:moveTo>
                    <a:pt x="1074" y="0"/>
                  </a:moveTo>
                  <a:cubicBezTo>
                    <a:pt x="314" y="760"/>
                    <a:pt x="877" y="2659"/>
                    <a:pt x="497" y="3996"/>
                  </a:cubicBezTo>
                  <a:cubicBezTo>
                    <a:pt x="73" y="5326"/>
                    <a:pt x="1" y="6782"/>
                    <a:pt x="889" y="6782"/>
                  </a:cubicBezTo>
                  <a:cubicBezTo>
                    <a:pt x="924" y="6782"/>
                    <a:pt x="960" y="6780"/>
                    <a:pt x="998" y="6776"/>
                  </a:cubicBezTo>
                  <a:cubicBezTo>
                    <a:pt x="2016" y="6654"/>
                    <a:pt x="2396" y="5955"/>
                    <a:pt x="3216" y="5515"/>
                  </a:cubicBezTo>
                  <a:cubicBezTo>
                    <a:pt x="4036" y="5074"/>
                    <a:pt x="5753" y="4375"/>
                    <a:pt x="5875" y="3677"/>
                  </a:cubicBezTo>
                  <a:lnTo>
                    <a:pt x="5875" y="3677"/>
                  </a:lnTo>
                  <a:cubicBezTo>
                    <a:pt x="5834" y="3683"/>
                    <a:pt x="5791" y="3686"/>
                    <a:pt x="5746" y="3686"/>
                  </a:cubicBezTo>
                  <a:cubicBezTo>
                    <a:pt x="4464" y="3686"/>
                    <a:pt x="1500" y="1233"/>
                    <a:pt x="10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5"/>
            <p:cNvSpPr/>
            <p:nvPr/>
          </p:nvSpPr>
          <p:spPr>
            <a:xfrm>
              <a:off x="3941900" y="1046499"/>
              <a:ext cx="709097" cy="755617"/>
            </a:xfrm>
            <a:custGeom>
              <a:avLst/>
              <a:gdLst/>
              <a:ahLst/>
              <a:cxnLst/>
              <a:rect l="l" t="t" r="r" b="b"/>
              <a:pathLst>
                <a:path w="13795" h="14700" extrusionOk="0">
                  <a:moveTo>
                    <a:pt x="10894" y="1"/>
                  </a:moveTo>
                  <a:cubicBezTo>
                    <a:pt x="8427" y="1"/>
                    <a:pt x="6178" y="2403"/>
                    <a:pt x="5317" y="4821"/>
                  </a:cubicBezTo>
                  <a:cubicBezTo>
                    <a:pt x="4421" y="7282"/>
                    <a:pt x="2720" y="10138"/>
                    <a:pt x="2082" y="10958"/>
                  </a:cubicBezTo>
                  <a:cubicBezTo>
                    <a:pt x="1444" y="11839"/>
                    <a:pt x="0" y="14057"/>
                    <a:pt x="2781" y="14498"/>
                  </a:cubicBezTo>
                  <a:cubicBezTo>
                    <a:pt x="3623" y="14613"/>
                    <a:pt x="4619" y="14700"/>
                    <a:pt x="5649" y="14700"/>
                  </a:cubicBezTo>
                  <a:cubicBezTo>
                    <a:pt x="8017" y="14700"/>
                    <a:pt x="10572" y="14239"/>
                    <a:pt x="11895" y="12599"/>
                  </a:cubicBezTo>
                  <a:cubicBezTo>
                    <a:pt x="13733" y="10320"/>
                    <a:pt x="13794" y="9819"/>
                    <a:pt x="13794" y="8239"/>
                  </a:cubicBezTo>
                  <a:cubicBezTo>
                    <a:pt x="13794" y="6598"/>
                    <a:pt x="13095" y="5702"/>
                    <a:pt x="13095" y="5702"/>
                  </a:cubicBezTo>
                  <a:cubicBezTo>
                    <a:pt x="13095" y="5702"/>
                    <a:pt x="12974" y="5079"/>
                    <a:pt x="13156" y="4441"/>
                  </a:cubicBezTo>
                  <a:cubicBezTo>
                    <a:pt x="13217" y="3864"/>
                    <a:pt x="13354" y="3043"/>
                    <a:pt x="13217" y="2284"/>
                  </a:cubicBezTo>
                  <a:cubicBezTo>
                    <a:pt x="13095" y="1144"/>
                    <a:pt x="12594" y="66"/>
                    <a:pt x="11075" y="5"/>
                  </a:cubicBezTo>
                  <a:cubicBezTo>
                    <a:pt x="11015" y="2"/>
                    <a:pt x="10954" y="1"/>
                    <a:pt x="1089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5"/>
            <p:cNvSpPr/>
            <p:nvPr/>
          </p:nvSpPr>
          <p:spPr>
            <a:xfrm>
              <a:off x="4514258" y="1117639"/>
              <a:ext cx="114062" cy="221956"/>
            </a:xfrm>
            <a:custGeom>
              <a:avLst/>
              <a:gdLst/>
              <a:ahLst/>
              <a:cxnLst/>
              <a:rect l="l" t="t" r="r" b="b"/>
              <a:pathLst>
                <a:path w="2219" h="4318" extrusionOk="0">
                  <a:moveTo>
                    <a:pt x="1309" y="0"/>
                  </a:moveTo>
                  <a:cubicBezTo>
                    <a:pt x="1196" y="0"/>
                    <a:pt x="1074" y="44"/>
                    <a:pt x="943" y="140"/>
                  </a:cubicBezTo>
                  <a:cubicBezTo>
                    <a:pt x="1" y="778"/>
                    <a:pt x="760" y="2677"/>
                    <a:pt x="1960" y="4318"/>
                  </a:cubicBezTo>
                  <a:cubicBezTo>
                    <a:pt x="1960" y="4318"/>
                    <a:pt x="1839" y="3695"/>
                    <a:pt x="2021" y="3057"/>
                  </a:cubicBezTo>
                  <a:cubicBezTo>
                    <a:pt x="2082" y="2480"/>
                    <a:pt x="2219" y="1659"/>
                    <a:pt x="2082" y="900"/>
                  </a:cubicBezTo>
                  <a:cubicBezTo>
                    <a:pt x="1901" y="378"/>
                    <a:pt x="1643" y="0"/>
                    <a:pt x="13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5"/>
            <p:cNvSpPr/>
            <p:nvPr/>
          </p:nvSpPr>
          <p:spPr>
            <a:xfrm>
              <a:off x="4045731" y="1131826"/>
              <a:ext cx="530268" cy="562292"/>
            </a:xfrm>
            <a:custGeom>
              <a:avLst/>
              <a:gdLst/>
              <a:ahLst/>
              <a:cxnLst/>
              <a:rect l="l" t="t" r="r" b="b"/>
              <a:pathLst>
                <a:path w="10316" h="10939" extrusionOk="0">
                  <a:moveTo>
                    <a:pt x="7278" y="1064"/>
                  </a:moveTo>
                  <a:cubicBezTo>
                    <a:pt x="7976" y="1064"/>
                    <a:pt x="7976" y="3981"/>
                    <a:pt x="8235" y="6260"/>
                  </a:cubicBezTo>
                  <a:cubicBezTo>
                    <a:pt x="8356" y="7399"/>
                    <a:pt x="7976" y="7900"/>
                    <a:pt x="7399" y="7900"/>
                  </a:cubicBezTo>
                  <a:cubicBezTo>
                    <a:pt x="6579" y="7900"/>
                    <a:pt x="5439" y="7080"/>
                    <a:pt x="4680" y="5819"/>
                  </a:cubicBezTo>
                  <a:cubicBezTo>
                    <a:pt x="3860" y="4482"/>
                    <a:pt x="5880" y="2280"/>
                    <a:pt x="6959" y="1262"/>
                  </a:cubicBezTo>
                  <a:cubicBezTo>
                    <a:pt x="7095" y="1140"/>
                    <a:pt x="7217" y="1064"/>
                    <a:pt x="7278" y="1064"/>
                  </a:cubicBezTo>
                  <a:close/>
                  <a:moveTo>
                    <a:pt x="6959" y="1"/>
                  </a:moveTo>
                  <a:cubicBezTo>
                    <a:pt x="6396" y="1"/>
                    <a:pt x="5819" y="381"/>
                    <a:pt x="5379" y="1383"/>
                  </a:cubicBezTo>
                  <a:cubicBezTo>
                    <a:pt x="3860" y="4999"/>
                    <a:pt x="1" y="9176"/>
                    <a:pt x="3358" y="10377"/>
                  </a:cubicBezTo>
                  <a:cubicBezTo>
                    <a:pt x="4361" y="10756"/>
                    <a:pt x="5439" y="10939"/>
                    <a:pt x="6396" y="10939"/>
                  </a:cubicBezTo>
                  <a:cubicBezTo>
                    <a:pt x="8614" y="10939"/>
                    <a:pt x="10316" y="9936"/>
                    <a:pt x="9875" y="7460"/>
                  </a:cubicBezTo>
                  <a:cubicBezTo>
                    <a:pt x="9177" y="3981"/>
                    <a:pt x="8356" y="2462"/>
                    <a:pt x="8235" y="1201"/>
                  </a:cubicBezTo>
                  <a:cubicBezTo>
                    <a:pt x="8159" y="502"/>
                    <a:pt x="7597" y="1"/>
                    <a:pt x="6959" y="1"/>
                  </a:cubicBezTo>
                  <a:close/>
                </a:path>
              </a:pathLst>
            </a:custGeom>
            <a:solidFill>
              <a:srgbClr val="FFFFFF">
                <a:alpha val="2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35"/>
            <p:cNvSpPr/>
            <p:nvPr/>
          </p:nvSpPr>
          <p:spPr>
            <a:xfrm>
              <a:off x="4244091" y="1186517"/>
              <a:ext cx="231208" cy="351439"/>
            </a:xfrm>
            <a:custGeom>
              <a:avLst/>
              <a:gdLst/>
              <a:ahLst/>
              <a:cxnLst/>
              <a:rect l="l" t="t" r="r" b="b"/>
              <a:pathLst>
                <a:path w="4498" h="6837" extrusionOk="0">
                  <a:moveTo>
                    <a:pt x="2917" y="1656"/>
                  </a:moveTo>
                  <a:cubicBezTo>
                    <a:pt x="3100" y="1656"/>
                    <a:pt x="3160" y="1899"/>
                    <a:pt x="2978" y="2416"/>
                  </a:cubicBezTo>
                  <a:cubicBezTo>
                    <a:pt x="2857" y="2659"/>
                    <a:pt x="2598" y="2796"/>
                    <a:pt x="2401" y="2796"/>
                  </a:cubicBezTo>
                  <a:cubicBezTo>
                    <a:pt x="1960" y="2796"/>
                    <a:pt x="1641" y="2416"/>
                    <a:pt x="2279" y="1975"/>
                  </a:cubicBezTo>
                  <a:cubicBezTo>
                    <a:pt x="2537" y="1778"/>
                    <a:pt x="2720" y="1656"/>
                    <a:pt x="2917" y="1656"/>
                  </a:cubicBezTo>
                  <a:close/>
                  <a:moveTo>
                    <a:pt x="3419" y="0"/>
                  </a:moveTo>
                  <a:cubicBezTo>
                    <a:pt x="3358" y="0"/>
                    <a:pt x="3236" y="76"/>
                    <a:pt x="3100" y="198"/>
                  </a:cubicBezTo>
                  <a:cubicBezTo>
                    <a:pt x="2021" y="1216"/>
                    <a:pt x="1" y="3418"/>
                    <a:pt x="821" y="4755"/>
                  </a:cubicBezTo>
                  <a:cubicBezTo>
                    <a:pt x="1580" y="6016"/>
                    <a:pt x="2720" y="6836"/>
                    <a:pt x="3540" y="6836"/>
                  </a:cubicBezTo>
                  <a:cubicBezTo>
                    <a:pt x="4117" y="6836"/>
                    <a:pt x="4497" y="6335"/>
                    <a:pt x="4376" y="5196"/>
                  </a:cubicBezTo>
                  <a:cubicBezTo>
                    <a:pt x="4117" y="2917"/>
                    <a:pt x="4117" y="0"/>
                    <a:pt x="3419" y="0"/>
                  </a:cubicBezTo>
                  <a:close/>
                </a:path>
              </a:pathLst>
            </a:custGeom>
            <a:solidFill>
              <a:srgbClr val="FFFFFF">
                <a:alpha val="63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35"/>
            <p:cNvSpPr/>
            <p:nvPr/>
          </p:nvSpPr>
          <p:spPr>
            <a:xfrm>
              <a:off x="4328441" y="1271639"/>
              <a:ext cx="78132" cy="58599"/>
            </a:xfrm>
            <a:custGeom>
              <a:avLst/>
              <a:gdLst/>
              <a:ahLst/>
              <a:cxnLst/>
              <a:rect l="l" t="t" r="r" b="b"/>
              <a:pathLst>
                <a:path w="1520" h="1140" extrusionOk="0">
                  <a:moveTo>
                    <a:pt x="1276" y="0"/>
                  </a:moveTo>
                  <a:cubicBezTo>
                    <a:pt x="1079" y="0"/>
                    <a:pt x="896" y="122"/>
                    <a:pt x="638" y="319"/>
                  </a:cubicBezTo>
                  <a:cubicBezTo>
                    <a:pt x="0" y="760"/>
                    <a:pt x="319" y="1140"/>
                    <a:pt x="760" y="1140"/>
                  </a:cubicBezTo>
                  <a:cubicBezTo>
                    <a:pt x="957" y="1140"/>
                    <a:pt x="1216" y="1003"/>
                    <a:pt x="1337" y="760"/>
                  </a:cubicBezTo>
                  <a:cubicBezTo>
                    <a:pt x="1519" y="243"/>
                    <a:pt x="1459" y="0"/>
                    <a:pt x="1276" y="0"/>
                  </a:cubicBezTo>
                  <a:close/>
                </a:path>
              </a:pathLst>
            </a:custGeom>
            <a:solidFill>
              <a:srgbClr val="FFFFFF">
                <a:alpha val="63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5"/>
            <p:cNvSpPr/>
            <p:nvPr/>
          </p:nvSpPr>
          <p:spPr>
            <a:xfrm>
              <a:off x="3987185" y="1843998"/>
              <a:ext cx="406902" cy="312373"/>
            </a:xfrm>
            <a:custGeom>
              <a:avLst/>
              <a:gdLst/>
              <a:ahLst/>
              <a:cxnLst/>
              <a:rect l="l" t="t" r="r" b="b"/>
              <a:pathLst>
                <a:path w="7916" h="6077" extrusionOk="0">
                  <a:moveTo>
                    <a:pt x="2082" y="638"/>
                  </a:moveTo>
                  <a:cubicBezTo>
                    <a:pt x="2340" y="638"/>
                    <a:pt x="2598" y="699"/>
                    <a:pt x="2841" y="821"/>
                  </a:cubicBezTo>
                  <a:cubicBezTo>
                    <a:pt x="3479" y="1201"/>
                    <a:pt x="2340" y="2537"/>
                    <a:pt x="1580" y="2537"/>
                  </a:cubicBezTo>
                  <a:cubicBezTo>
                    <a:pt x="1398" y="2537"/>
                    <a:pt x="1201" y="2401"/>
                    <a:pt x="1140" y="2158"/>
                  </a:cubicBezTo>
                  <a:cubicBezTo>
                    <a:pt x="699" y="1079"/>
                    <a:pt x="1322" y="638"/>
                    <a:pt x="2082" y="638"/>
                  </a:cubicBezTo>
                  <a:close/>
                  <a:moveTo>
                    <a:pt x="2279" y="0"/>
                  </a:moveTo>
                  <a:cubicBezTo>
                    <a:pt x="1520" y="0"/>
                    <a:pt x="821" y="441"/>
                    <a:pt x="441" y="1717"/>
                  </a:cubicBezTo>
                  <a:cubicBezTo>
                    <a:pt x="1" y="3160"/>
                    <a:pt x="1261" y="5059"/>
                    <a:pt x="2841" y="5636"/>
                  </a:cubicBezTo>
                  <a:cubicBezTo>
                    <a:pt x="3601" y="5895"/>
                    <a:pt x="4680" y="6077"/>
                    <a:pt x="5637" y="6077"/>
                  </a:cubicBezTo>
                  <a:cubicBezTo>
                    <a:pt x="6897" y="6077"/>
                    <a:pt x="7915" y="5697"/>
                    <a:pt x="7399" y="4619"/>
                  </a:cubicBezTo>
                  <a:cubicBezTo>
                    <a:pt x="6578" y="2780"/>
                    <a:pt x="5120" y="2598"/>
                    <a:pt x="4680" y="1580"/>
                  </a:cubicBezTo>
                  <a:cubicBezTo>
                    <a:pt x="4497" y="957"/>
                    <a:pt x="3358" y="0"/>
                    <a:pt x="2279" y="0"/>
                  </a:cubicBezTo>
                  <a:close/>
                </a:path>
              </a:pathLst>
            </a:custGeom>
            <a:solidFill>
              <a:srgbClr val="FFFFFF">
                <a:alpha val="2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5"/>
            <p:cNvSpPr/>
            <p:nvPr/>
          </p:nvSpPr>
          <p:spPr>
            <a:xfrm>
              <a:off x="4023114" y="1876792"/>
              <a:ext cx="142950" cy="97665"/>
            </a:xfrm>
            <a:custGeom>
              <a:avLst/>
              <a:gdLst/>
              <a:ahLst/>
              <a:cxnLst/>
              <a:rect l="l" t="t" r="r" b="b"/>
              <a:pathLst>
                <a:path w="2781" h="1900" extrusionOk="0">
                  <a:moveTo>
                    <a:pt x="1383" y="0"/>
                  </a:moveTo>
                  <a:cubicBezTo>
                    <a:pt x="623" y="0"/>
                    <a:pt x="0" y="441"/>
                    <a:pt x="441" y="1520"/>
                  </a:cubicBezTo>
                  <a:cubicBezTo>
                    <a:pt x="502" y="1763"/>
                    <a:pt x="699" y="1899"/>
                    <a:pt x="881" y="1899"/>
                  </a:cubicBezTo>
                  <a:cubicBezTo>
                    <a:pt x="1641" y="1899"/>
                    <a:pt x="2780" y="563"/>
                    <a:pt x="2142" y="183"/>
                  </a:cubicBezTo>
                  <a:cubicBezTo>
                    <a:pt x="1899" y="61"/>
                    <a:pt x="1641" y="0"/>
                    <a:pt x="1383" y="0"/>
                  </a:cubicBezTo>
                  <a:close/>
                </a:path>
              </a:pathLst>
            </a:custGeom>
            <a:solidFill>
              <a:srgbClr val="FFFFFF">
                <a:alpha val="63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5"/>
            <p:cNvSpPr/>
            <p:nvPr/>
          </p:nvSpPr>
          <p:spPr>
            <a:xfrm>
              <a:off x="3934858" y="2198516"/>
              <a:ext cx="100800" cy="130460"/>
            </a:xfrm>
            <a:custGeom>
              <a:avLst/>
              <a:gdLst/>
              <a:ahLst/>
              <a:cxnLst/>
              <a:rect l="l" t="t" r="r" b="b"/>
              <a:pathLst>
                <a:path w="1961" h="2538" extrusionOk="0">
                  <a:moveTo>
                    <a:pt x="1459" y="0"/>
                  </a:moveTo>
                  <a:cubicBezTo>
                    <a:pt x="1201" y="0"/>
                    <a:pt x="958" y="198"/>
                    <a:pt x="700" y="517"/>
                  </a:cubicBezTo>
                  <a:cubicBezTo>
                    <a:pt x="1" y="1519"/>
                    <a:pt x="198" y="2537"/>
                    <a:pt x="639" y="2537"/>
                  </a:cubicBezTo>
                  <a:cubicBezTo>
                    <a:pt x="897" y="2537"/>
                    <a:pt x="1201" y="2279"/>
                    <a:pt x="1459" y="1656"/>
                  </a:cubicBezTo>
                  <a:cubicBezTo>
                    <a:pt x="1960" y="517"/>
                    <a:pt x="1778" y="0"/>
                    <a:pt x="1459" y="0"/>
                  </a:cubicBezTo>
                  <a:close/>
                </a:path>
              </a:pathLst>
            </a:custGeom>
            <a:solidFill>
              <a:srgbClr val="FFFFFF">
                <a:alpha val="2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35"/>
            <p:cNvSpPr/>
            <p:nvPr/>
          </p:nvSpPr>
          <p:spPr>
            <a:xfrm>
              <a:off x="4101194" y="1671442"/>
              <a:ext cx="471721" cy="133544"/>
            </a:xfrm>
            <a:custGeom>
              <a:avLst/>
              <a:gdLst/>
              <a:ahLst/>
              <a:cxnLst/>
              <a:rect l="l" t="t" r="r" b="b"/>
              <a:pathLst>
                <a:path w="9177" h="2598" extrusionOk="0">
                  <a:moveTo>
                    <a:pt x="9176" y="0"/>
                  </a:moveTo>
                  <a:lnTo>
                    <a:pt x="9176" y="0"/>
                  </a:lnTo>
                  <a:cubicBezTo>
                    <a:pt x="9155" y="26"/>
                    <a:pt x="9134" y="53"/>
                    <a:pt x="9113" y="80"/>
                  </a:cubicBezTo>
                  <a:lnTo>
                    <a:pt x="9113" y="80"/>
                  </a:lnTo>
                  <a:cubicBezTo>
                    <a:pt x="9134" y="53"/>
                    <a:pt x="9155" y="27"/>
                    <a:pt x="9176" y="0"/>
                  </a:cubicBezTo>
                  <a:close/>
                  <a:moveTo>
                    <a:pt x="1" y="2340"/>
                  </a:moveTo>
                  <a:cubicBezTo>
                    <a:pt x="26" y="2344"/>
                    <a:pt x="52" y="2348"/>
                    <a:pt x="77" y="2352"/>
                  </a:cubicBezTo>
                  <a:lnTo>
                    <a:pt x="77" y="2352"/>
                  </a:lnTo>
                  <a:cubicBezTo>
                    <a:pt x="52" y="2348"/>
                    <a:pt x="26" y="2344"/>
                    <a:pt x="1" y="2340"/>
                  </a:cubicBezTo>
                  <a:close/>
                  <a:moveTo>
                    <a:pt x="9113" y="80"/>
                  </a:moveTo>
                  <a:lnTo>
                    <a:pt x="9113" y="80"/>
                  </a:lnTo>
                  <a:cubicBezTo>
                    <a:pt x="8621" y="691"/>
                    <a:pt x="8008" y="1289"/>
                    <a:pt x="7338" y="1580"/>
                  </a:cubicBezTo>
                  <a:cubicBezTo>
                    <a:pt x="6578" y="1960"/>
                    <a:pt x="5758" y="2218"/>
                    <a:pt x="4938" y="2340"/>
                  </a:cubicBezTo>
                  <a:cubicBezTo>
                    <a:pt x="4178" y="2476"/>
                    <a:pt x="3282" y="2476"/>
                    <a:pt x="2462" y="2476"/>
                  </a:cubicBezTo>
                  <a:lnTo>
                    <a:pt x="1839" y="2476"/>
                  </a:lnTo>
                  <a:lnTo>
                    <a:pt x="1261" y="2416"/>
                  </a:lnTo>
                  <a:cubicBezTo>
                    <a:pt x="847" y="2416"/>
                    <a:pt x="486" y="2416"/>
                    <a:pt x="77" y="2352"/>
                  </a:cubicBezTo>
                  <a:lnTo>
                    <a:pt x="77" y="2352"/>
                  </a:lnTo>
                  <a:cubicBezTo>
                    <a:pt x="872" y="2480"/>
                    <a:pt x="1667" y="2539"/>
                    <a:pt x="2462" y="2598"/>
                  </a:cubicBezTo>
                  <a:cubicBezTo>
                    <a:pt x="3282" y="2598"/>
                    <a:pt x="4178" y="2598"/>
                    <a:pt x="4998" y="2476"/>
                  </a:cubicBezTo>
                  <a:cubicBezTo>
                    <a:pt x="5819" y="2340"/>
                    <a:pt x="6639" y="2097"/>
                    <a:pt x="7338" y="1717"/>
                  </a:cubicBezTo>
                  <a:cubicBezTo>
                    <a:pt x="7718" y="1519"/>
                    <a:pt x="8098" y="1276"/>
                    <a:pt x="8356" y="957"/>
                  </a:cubicBezTo>
                  <a:cubicBezTo>
                    <a:pt x="8649" y="720"/>
                    <a:pt x="8877" y="381"/>
                    <a:pt x="9113" y="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35"/>
            <p:cNvSpPr/>
            <p:nvPr/>
          </p:nvSpPr>
          <p:spPr>
            <a:xfrm>
              <a:off x="4335432" y="2120436"/>
              <a:ext cx="282765" cy="81267"/>
            </a:xfrm>
            <a:custGeom>
              <a:avLst/>
              <a:gdLst/>
              <a:ahLst/>
              <a:cxnLst/>
              <a:rect l="l" t="t" r="r" b="b"/>
              <a:pathLst>
                <a:path w="5501" h="1581" extrusionOk="0">
                  <a:moveTo>
                    <a:pt x="5500" y="0"/>
                  </a:moveTo>
                  <a:lnTo>
                    <a:pt x="5500" y="0"/>
                  </a:lnTo>
                  <a:cubicBezTo>
                    <a:pt x="5477" y="23"/>
                    <a:pt x="5454" y="45"/>
                    <a:pt x="5430" y="67"/>
                  </a:cubicBezTo>
                  <a:lnTo>
                    <a:pt x="5430" y="67"/>
                  </a:lnTo>
                  <a:cubicBezTo>
                    <a:pt x="5455" y="46"/>
                    <a:pt x="5478" y="24"/>
                    <a:pt x="5500" y="0"/>
                  </a:cubicBezTo>
                  <a:close/>
                  <a:moveTo>
                    <a:pt x="5430" y="67"/>
                  </a:moveTo>
                  <a:cubicBezTo>
                    <a:pt x="5256" y="213"/>
                    <a:pt x="5037" y="273"/>
                    <a:pt x="4877" y="380"/>
                  </a:cubicBezTo>
                  <a:cubicBezTo>
                    <a:pt x="4619" y="441"/>
                    <a:pt x="4422" y="517"/>
                    <a:pt x="4179" y="577"/>
                  </a:cubicBezTo>
                  <a:cubicBezTo>
                    <a:pt x="3738" y="699"/>
                    <a:pt x="3282" y="821"/>
                    <a:pt x="2781" y="896"/>
                  </a:cubicBezTo>
                  <a:cubicBezTo>
                    <a:pt x="1839" y="1079"/>
                    <a:pt x="943" y="1276"/>
                    <a:pt x="1" y="1580"/>
                  </a:cubicBezTo>
                  <a:lnTo>
                    <a:pt x="2842" y="1018"/>
                  </a:lnTo>
                  <a:cubicBezTo>
                    <a:pt x="3282" y="896"/>
                    <a:pt x="3738" y="821"/>
                    <a:pt x="4239" y="638"/>
                  </a:cubicBezTo>
                  <a:cubicBezTo>
                    <a:pt x="4653" y="524"/>
                    <a:pt x="5067" y="396"/>
                    <a:pt x="5430" y="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36" name="Google Shape;936;p35"/>
            <p:cNvGrpSpPr/>
            <p:nvPr/>
          </p:nvGrpSpPr>
          <p:grpSpPr>
            <a:xfrm>
              <a:off x="4746985" y="1064222"/>
              <a:ext cx="777045" cy="1313888"/>
              <a:chOff x="6447431" y="1023898"/>
              <a:chExt cx="2086026" cy="3527216"/>
            </a:xfrm>
          </p:grpSpPr>
          <p:sp>
            <p:nvSpPr>
              <p:cNvPr id="937" name="Google Shape;937;p35"/>
              <p:cNvSpPr/>
              <p:nvPr/>
            </p:nvSpPr>
            <p:spPr>
              <a:xfrm>
                <a:off x="6613021" y="3000624"/>
                <a:ext cx="1528405" cy="1415113"/>
              </a:xfrm>
              <a:custGeom>
                <a:avLst/>
                <a:gdLst/>
                <a:ahLst/>
                <a:cxnLst/>
                <a:rect l="l" t="t" r="r" b="b"/>
                <a:pathLst>
                  <a:path w="11076" h="10255" extrusionOk="0">
                    <a:moveTo>
                      <a:pt x="502" y="1"/>
                    </a:moveTo>
                    <a:cubicBezTo>
                      <a:pt x="1459" y="2401"/>
                      <a:pt x="1" y="6077"/>
                      <a:pt x="1323" y="8098"/>
                    </a:cubicBezTo>
                    <a:cubicBezTo>
                      <a:pt x="2013" y="9158"/>
                      <a:pt x="2810" y="9422"/>
                      <a:pt x="3697" y="9422"/>
                    </a:cubicBezTo>
                    <a:cubicBezTo>
                      <a:pt x="4450" y="9422"/>
                      <a:pt x="5267" y="9232"/>
                      <a:pt x="6138" y="9176"/>
                    </a:cubicBezTo>
                    <a:cubicBezTo>
                      <a:pt x="6188" y="9175"/>
                      <a:pt x="6238" y="9174"/>
                      <a:pt x="6288" y="9174"/>
                    </a:cubicBezTo>
                    <a:cubicBezTo>
                      <a:pt x="8193" y="9174"/>
                      <a:pt x="11075" y="10255"/>
                      <a:pt x="11075" y="10255"/>
                    </a:cubicBezTo>
                    <a:cubicBezTo>
                      <a:pt x="11075" y="10255"/>
                      <a:pt x="9556" y="8736"/>
                      <a:pt x="7779" y="8158"/>
                    </a:cubicBezTo>
                    <a:cubicBezTo>
                      <a:pt x="6077" y="7596"/>
                      <a:pt x="5318" y="7976"/>
                      <a:pt x="5120" y="6958"/>
                    </a:cubicBezTo>
                    <a:cubicBezTo>
                      <a:pt x="4179" y="6837"/>
                      <a:pt x="3419" y="6958"/>
                      <a:pt x="3282" y="4999"/>
                    </a:cubicBezTo>
                    <a:cubicBezTo>
                      <a:pt x="3100" y="3100"/>
                      <a:pt x="1323" y="563"/>
                      <a:pt x="5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35"/>
              <p:cNvSpPr/>
              <p:nvPr/>
            </p:nvSpPr>
            <p:spPr>
              <a:xfrm>
                <a:off x="6761914" y="3785105"/>
                <a:ext cx="1169900" cy="506984"/>
              </a:xfrm>
              <a:custGeom>
                <a:avLst/>
                <a:gdLst/>
                <a:ahLst/>
                <a:cxnLst/>
                <a:rect l="l" t="t" r="r" b="b"/>
                <a:pathLst>
                  <a:path w="8478" h="3674" extrusionOk="0">
                    <a:moveTo>
                      <a:pt x="3363" y="0"/>
                    </a:moveTo>
                    <a:cubicBezTo>
                      <a:pt x="3294" y="0"/>
                      <a:pt x="3227" y="4"/>
                      <a:pt x="3160" y="12"/>
                    </a:cubicBezTo>
                    <a:cubicBezTo>
                      <a:pt x="1064" y="195"/>
                      <a:pt x="1" y="1212"/>
                      <a:pt x="821" y="2352"/>
                    </a:cubicBezTo>
                    <a:cubicBezTo>
                      <a:pt x="1443" y="3113"/>
                      <a:pt x="2224" y="3307"/>
                      <a:pt x="2966" y="3307"/>
                    </a:cubicBezTo>
                    <a:cubicBezTo>
                      <a:pt x="3275" y="3307"/>
                      <a:pt x="3578" y="3273"/>
                      <a:pt x="3859" y="3233"/>
                    </a:cubicBezTo>
                    <a:cubicBezTo>
                      <a:pt x="4267" y="3205"/>
                      <a:pt x="4813" y="3121"/>
                      <a:pt x="5501" y="3121"/>
                    </a:cubicBezTo>
                    <a:cubicBezTo>
                      <a:pt x="6298" y="3121"/>
                      <a:pt x="7287" y="3233"/>
                      <a:pt x="8477" y="3673"/>
                    </a:cubicBezTo>
                    <a:cubicBezTo>
                      <a:pt x="8477" y="3673"/>
                      <a:pt x="5445" y="0"/>
                      <a:pt x="33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35"/>
              <p:cNvSpPr/>
              <p:nvPr/>
            </p:nvSpPr>
            <p:spPr>
              <a:xfrm>
                <a:off x="7319537" y="2310944"/>
                <a:ext cx="1213920" cy="2240170"/>
              </a:xfrm>
              <a:custGeom>
                <a:avLst/>
                <a:gdLst/>
                <a:ahLst/>
                <a:cxnLst/>
                <a:rect l="l" t="t" r="r" b="b"/>
                <a:pathLst>
                  <a:path w="8797" h="16234" extrusionOk="0">
                    <a:moveTo>
                      <a:pt x="4695" y="1"/>
                    </a:moveTo>
                    <a:lnTo>
                      <a:pt x="4695" y="1"/>
                    </a:lnTo>
                    <a:cubicBezTo>
                      <a:pt x="4816" y="1900"/>
                      <a:pt x="4178" y="4102"/>
                      <a:pt x="3616" y="6518"/>
                    </a:cubicBezTo>
                    <a:cubicBezTo>
                      <a:pt x="3039" y="8918"/>
                      <a:pt x="1520" y="10817"/>
                      <a:pt x="0" y="12154"/>
                    </a:cubicBezTo>
                    <a:cubicBezTo>
                      <a:pt x="0" y="13354"/>
                      <a:pt x="1520" y="13475"/>
                      <a:pt x="3297" y="14053"/>
                    </a:cubicBezTo>
                    <a:cubicBezTo>
                      <a:pt x="4796" y="14548"/>
                      <a:pt x="6401" y="16233"/>
                      <a:pt x="7416" y="16233"/>
                    </a:cubicBezTo>
                    <a:cubicBezTo>
                      <a:pt x="7553" y="16233"/>
                      <a:pt x="7680" y="16203"/>
                      <a:pt x="7794" y="16134"/>
                    </a:cubicBezTo>
                    <a:cubicBezTo>
                      <a:pt x="8796" y="15633"/>
                      <a:pt x="7915" y="11075"/>
                      <a:pt x="7535" y="9495"/>
                    </a:cubicBezTo>
                    <a:cubicBezTo>
                      <a:pt x="7216" y="7900"/>
                      <a:pt x="6593" y="1702"/>
                      <a:pt x="4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35"/>
              <p:cNvSpPr/>
              <p:nvPr/>
            </p:nvSpPr>
            <p:spPr>
              <a:xfrm>
                <a:off x="7870812" y="3025739"/>
                <a:ext cx="541069" cy="1205502"/>
              </a:xfrm>
              <a:custGeom>
                <a:avLst/>
                <a:gdLst/>
                <a:ahLst/>
                <a:cxnLst/>
                <a:rect l="l" t="t" r="r" b="b"/>
                <a:pathLst>
                  <a:path w="3921" h="8736" extrusionOk="0">
                    <a:moveTo>
                      <a:pt x="2021" y="1"/>
                    </a:moveTo>
                    <a:cubicBezTo>
                      <a:pt x="1763" y="1"/>
                      <a:pt x="1520" y="381"/>
                      <a:pt x="1262" y="1277"/>
                    </a:cubicBezTo>
                    <a:cubicBezTo>
                      <a:pt x="1" y="5075"/>
                      <a:pt x="1641" y="6837"/>
                      <a:pt x="2462" y="8113"/>
                    </a:cubicBezTo>
                    <a:cubicBezTo>
                      <a:pt x="2720" y="8493"/>
                      <a:pt x="2978" y="8736"/>
                      <a:pt x="3161" y="8736"/>
                    </a:cubicBezTo>
                    <a:cubicBezTo>
                      <a:pt x="3662" y="8736"/>
                      <a:pt x="3920" y="7733"/>
                      <a:pt x="3480" y="5455"/>
                    </a:cubicBezTo>
                    <a:cubicBezTo>
                      <a:pt x="3039" y="2978"/>
                      <a:pt x="2659" y="1"/>
                      <a:pt x="2021" y="1"/>
                    </a:cubicBezTo>
                    <a:close/>
                  </a:path>
                </a:pathLst>
              </a:custGeom>
              <a:solidFill>
                <a:srgbClr val="FFFFFF">
                  <a:alpha val="20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35"/>
              <p:cNvSpPr/>
              <p:nvPr/>
            </p:nvSpPr>
            <p:spPr>
              <a:xfrm>
                <a:off x="7730337" y="2633843"/>
                <a:ext cx="314623" cy="995754"/>
              </a:xfrm>
              <a:custGeom>
                <a:avLst/>
                <a:gdLst/>
                <a:ahLst/>
                <a:cxnLst/>
                <a:rect l="l" t="t" r="r" b="b"/>
                <a:pathLst>
                  <a:path w="2280" h="7216" extrusionOk="0">
                    <a:moveTo>
                      <a:pt x="2280" y="0"/>
                    </a:moveTo>
                    <a:lnTo>
                      <a:pt x="2280" y="0"/>
                    </a:lnTo>
                    <a:cubicBezTo>
                      <a:pt x="2219" y="623"/>
                      <a:pt x="2158" y="1261"/>
                      <a:pt x="1961" y="1838"/>
                    </a:cubicBezTo>
                    <a:cubicBezTo>
                      <a:pt x="1839" y="2461"/>
                      <a:pt x="1642" y="3099"/>
                      <a:pt x="1459" y="3661"/>
                    </a:cubicBezTo>
                    <a:cubicBezTo>
                      <a:pt x="1262" y="4299"/>
                      <a:pt x="1080" y="4876"/>
                      <a:pt x="821" y="5499"/>
                    </a:cubicBezTo>
                    <a:cubicBezTo>
                      <a:pt x="578" y="6077"/>
                      <a:pt x="320" y="6639"/>
                      <a:pt x="1" y="7216"/>
                    </a:cubicBezTo>
                    <a:cubicBezTo>
                      <a:pt x="320" y="6699"/>
                      <a:pt x="639" y="6137"/>
                      <a:pt x="882" y="5499"/>
                    </a:cubicBezTo>
                    <a:cubicBezTo>
                      <a:pt x="1140" y="4937"/>
                      <a:pt x="1399" y="4360"/>
                      <a:pt x="1581" y="3737"/>
                    </a:cubicBezTo>
                    <a:cubicBezTo>
                      <a:pt x="1778" y="3099"/>
                      <a:pt x="1961" y="2522"/>
                      <a:pt x="2097" y="1899"/>
                    </a:cubicBezTo>
                    <a:cubicBezTo>
                      <a:pt x="2219" y="1261"/>
                      <a:pt x="2280" y="623"/>
                      <a:pt x="2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35"/>
              <p:cNvSpPr/>
              <p:nvPr/>
            </p:nvSpPr>
            <p:spPr>
              <a:xfrm>
                <a:off x="6447431" y="1023898"/>
                <a:ext cx="1677161" cy="3039009"/>
              </a:xfrm>
              <a:custGeom>
                <a:avLst/>
                <a:gdLst/>
                <a:ahLst/>
                <a:cxnLst/>
                <a:rect l="l" t="t" r="r" b="b"/>
                <a:pathLst>
                  <a:path w="12154" h="22023" extrusionOk="0">
                    <a:moveTo>
                      <a:pt x="5106" y="1"/>
                    </a:moveTo>
                    <a:cubicBezTo>
                      <a:pt x="5025" y="1"/>
                      <a:pt x="4944" y="6"/>
                      <a:pt x="4862" y="15"/>
                    </a:cubicBezTo>
                    <a:cubicBezTo>
                      <a:pt x="3662" y="213"/>
                      <a:pt x="2781" y="653"/>
                      <a:pt x="2204" y="1413"/>
                    </a:cubicBezTo>
                    <a:cubicBezTo>
                      <a:pt x="1322" y="2613"/>
                      <a:pt x="1140" y="4512"/>
                      <a:pt x="1581" y="6912"/>
                    </a:cubicBezTo>
                    <a:cubicBezTo>
                      <a:pt x="1" y="9768"/>
                      <a:pt x="62" y="11151"/>
                      <a:pt x="821" y="13049"/>
                    </a:cubicBezTo>
                    <a:cubicBezTo>
                      <a:pt x="1520" y="15024"/>
                      <a:pt x="4361" y="17166"/>
                      <a:pt x="4361" y="19324"/>
                    </a:cubicBezTo>
                    <a:cubicBezTo>
                      <a:pt x="4361" y="20376"/>
                      <a:pt x="4820" y="22023"/>
                      <a:pt x="5933" y="22023"/>
                    </a:cubicBezTo>
                    <a:cubicBezTo>
                      <a:pt x="6361" y="22023"/>
                      <a:pt x="6887" y="21778"/>
                      <a:pt x="7521" y="21162"/>
                    </a:cubicBezTo>
                    <a:cubicBezTo>
                      <a:pt x="9936" y="18746"/>
                      <a:pt x="12154" y="13186"/>
                      <a:pt x="11455" y="10011"/>
                    </a:cubicBezTo>
                    <a:cubicBezTo>
                      <a:pt x="10715" y="6873"/>
                      <a:pt x="8172" y="1"/>
                      <a:pt x="51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35"/>
              <p:cNvSpPr/>
              <p:nvPr/>
            </p:nvSpPr>
            <p:spPr>
              <a:xfrm>
                <a:off x="6604741" y="1166443"/>
                <a:ext cx="456065" cy="811396"/>
              </a:xfrm>
              <a:custGeom>
                <a:avLst/>
                <a:gdLst/>
                <a:ahLst/>
                <a:cxnLst/>
                <a:rect l="l" t="t" r="r" b="b"/>
                <a:pathLst>
                  <a:path w="3305" h="5880" extrusionOk="0">
                    <a:moveTo>
                      <a:pt x="2017" y="1"/>
                    </a:moveTo>
                    <a:cubicBezTo>
                      <a:pt x="1701" y="1"/>
                      <a:pt x="1364" y="122"/>
                      <a:pt x="1064" y="380"/>
                    </a:cubicBezTo>
                    <a:cubicBezTo>
                      <a:pt x="182" y="1580"/>
                      <a:pt x="0" y="3479"/>
                      <a:pt x="441" y="5879"/>
                    </a:cubicBezTo>
                    <a:cubicBezTo>
                      <a:pt x="1519" y="4360"/>
                      <a:pt x="3038" y="3919"/>
                      <a:pt x="3221" y="1580"/>
                    </a:cubicBezTo>
                    <a:cubicBezTo>
                      <a:pt x="3304" y="580"/>
                      <a:pt x="2708" y="1"/>
                      <a:pt x="201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35"/>
              <p:cNvSpPr/>
              <p:nvPr/>
            </p:nvSpPr>
            <p:spPr>
              <a:xfrm>
                <a:off x="6516703" y="1122424"/>
                <a:ext cx="1459133" cy="2173934"/>
              </a:xfrm>
              <a:custGeom>
                <a:avLst/>
                <a:gdLst/>
                <a:ahLst/>
                <a:cxnLst/>
                <a:rect l="l" t="t" r="r" b="b"/>
                <a:pathLst>
                  <a:path w="10574" h="15754" extrusionOk="0">
                    <a:moveTo>
                      <a:pt x="5955" y="2081"/>
                    </a:moveTo>
                    <a:cubicBezTo>
                      <a:pt x="6517" y="2081"/>
                      <a:pt x="6958" y="3221"/>
                      <a:pt x="7976" y="5059"/>
                    </a:cubicBezTo>
                    <a:cubicBezTo>
                      <a:pt x="9054" y="6958"/>
                      <a:pt x="9054" y="8614"/>
                      <a:pt x="7778" y="8614"/>
                    </a:cubicBezTo>
                    <a:cubicBezTo>
                      <a:pt x="7596" y="8614"/>
                      <a:pt x="7398" y="8538"/>
                      <a:pt x="7095" y="8477"/>
                    </a:cubicBezTo>
                    <a:cubicBezTo>
                      <a:pt x="5196" y="7778"/>
                      <a:pt x="3418" y="5758"/>
                      <a:pt x="4436" y="4360"/>
                    </a:cubicBezTo>
                    <a:cubicBezTo>
                      <a:pt x="5120" y="3297"/>
                      <a:pt x="4740" y="2841"/>
                      <a:pt x="5575" y="2279"/>
                    </a:cubicBezTo>
                    <a:cubicBezTo>
                      <a:pt x="5697" y="2157"/>
                      <a:pt x="5818" y="2081"/>
                      <a:pt x="5955" y="2081"/>
                    </a:cubicBezTo>
                    <a:close/>
                    <a:moveTo>
                      <a:pt x="4816" y="0"/>
                    </a:moveTo>
                    <a:cubicBezTo>
                      <a:pt x="4558" y="0"/>
                      <a:pt x="4497" y="319"/>
                      <a:pt x="4679" y="942"/>
                    </a:cubicBezTo>
                    <a:cubicBezTo>
                      <a:pt x="5499" y="3798"/>
                      <a:pt x="0" y="6198"/>
                      <a:pt x="1459" y="9434"/>
                    </a:cubicBezTo>
                    <a:cubicBezTo>
                      <a:pt x="2659" y="12214"/>
                      <a:pt x="4618" y="15754"/>
                      <a:pt x="6517" y="15754"/>
                    </a:cubicBezTo>
                    <a:cubicBezTo>
                      <a:pt x="6836" y="15754"/>
                      <a:pt x="7155" y="15693"/>
                      <a:pt x="7474" y="15450"/>
                    </a:cubicBezTo>
                    <a:cubicBezTo>
                      <a:pt x="9616" y="13794"/>
                      <a:pt x="10573" y="11196"/>
                      <a:pt x="9297" y="6836"/>
                    </a:cubicBezTo>
                    <a:cubicBezTo>
                      <a:pt x="8295" y="3479"/>
                      <a:pt x="5575" y="0"/>
                      <a:pt x="4816" y="0"/>
                    </a:cubicBezTo>
                    <a:close/>
                  </a:path>
                </a:pathLst>
              </a:custGeom>
              <a:solidFill>
                <a:srgbClr val="FFFFFF">
                  <a:alpha val="209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35"/>
              <p:cNvSpPr/>
              <p:nvPr/>
            </p:nvSpPr>
            <p:spPr>
              <a:xfrm>
                <a:off x="6988358" y="1409584"/>
                <a:ext cx="777864" cy="901505"/>
              </a:xfrm>
              <a:custGeom>
                <a:avLst/>
                <a:gdLst/>
                <a:ahLst/>
                <a:cxnLst/>
                <a:rect l="l" t="t" r="r" b="b"/>
                <a:pathLst>
                  <a:path w="5637" h="6533" extrusionOk="0">
                    <a:moveTo>
                      <a:pt x="2537" y="897"/>
                    </a:moveTo>
                    <a:cubicBezTo>
                      <a:pt x="2841" y="897"/>
                      <a:pt x="3160" y="1079"/>
                      <a:pt x="3540" y="1656"/>
                    </a:cubicBezTo>
                    <a:cubicBezTo>
                      <a:pt x="4178" y="2659"/>
                      <a:pt x="3737" y="3418"/>
                      <a:pt x="3160" y="3418"/>
                    </a:cubicBezTo>
                    <a:cubicBezTo>
                      <a:pt x="2780" y="3418"/>
                      <a:pt x="2400" y="3175"/>
                      <a:pt x="2157" y="2598"/>
                    </a:cubicBezTo>
                    <a:cubicBezTo>
                      <a:pt x="1778" y="1778"/>
                      <a:pt x="2021" y="897"/>
                      <a:pt x="2537" y="897"/>
                    </a:cubicBezTo>
                    <a:close/>
                    <a:moveTo>
                      <a:pt x="2537" y="0"/>
                    </a:moveTo>
                    <a:cubicBezTo>
                      <a:pt x="2400" y="0"/>
                      <a:pt x="2279" y="76"/>
                      <a:pt x="2157" y="198"/>
                    </a:cubicBezTo>
                    <a:cubicBezTo>
                      <a:pt x="1322" y="760"/>
                      <a:pt x="1702" y="1216"/>
                      <a:pt x="1018" y="2279"/>
                    </a:cubicBezTo>
                    <a:cubicBezTo>
                      <a:pt x="0" y="3677"/>
                      <a:pt x="1778" y="5697"/>
                      <a:pt x="3677" y="6396"/>
                    </a:cubicBezTo>
                    <a:cubicBezTo>
                      <a:pt x="3980" y="6457"/>
                      <a:pt x="4178" y="6533"/>
                      <a:pt x="4360" y="6533"/>
                    </a:cubicBezTo>
                    <a:cubicBezTo>
                      <a:pt x="5636" y="6533"/>
                      <a:pt x="5636" y="4877"/>
                      <a:pt x="4558" y="2978"/>
                    </a:cubicBezTo>
                    <a:cubicBezTo>
                      <a:pt x="3540" y="1140"/>
                      <a:pt x="3099" y="0"/>
                      <a:pt x="2537" y="0"/>
                    </a:cubicBez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35"/>
              <p:cNvSpPr/>
              <p:nvPr/>
            </p:nvSpPr>
            <p:spPr>
              <a:xfrm>
                <a:off x="7233568" y="1533224"/>
                <a:ext cx="331320" cy="348155"/>
              </a:xfrm>
              <a:custGeom>
                <a:avLst/>
                <a:gdLst/>
                <a:ahLst/>
                <a:cxnLst/>
                <a:rect l="l" t="t" r="r" b="b"/>
                <a:pathLst>
                  <a:path w="2401" h="2523" extrusionOk="0">
                    <a:moveTo>
                      <a:pt x="760" y="1"/>
                    </a:moveTo>
                    <a:cubicBezTo>
                      <a:pt x="244" y="1"/>
                      <a:pt x="1" y="882"/>
                      <a:pt x="380" y="1702"/>
                    </a:cubicBezTo>
                    <a:cubicBezTo>
                      <a:pt x="623" y="2279"/>
                      <a:pt x="1003" y="2522"/>
                      <a:pt x="1383" y="2522"/>
                    </a:cubicBezTo>
                    <a:cubicBezTo>
                      <a:pt x="1960" y="2522"/>
                      <a:pt x="2401" y="1763"/>
                      <a:pt x="1763" y="760"/>
                    </a:cubicBezTo>
                    <a:cubicBezTo>
                      <a:pt x="1383" y="183"/>
                      <a:pt x="1064" y="1"/>
                      <a:pt x="760" y="1"/>
                    </a:cubicBezTo>
                    <a:close/>
                  </a:path>
                </a:pathLst>
              </a:custGeom>
              <a:solidFill>
                <a:srgbClr val="FFFFFF">
                  <a:alpha val="6372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35"/>
              <p:cNvSpPr/>
              <p:nvPr/>
            </p:nvSpPr>
            <p:spPr>
              <a:xfrm>
                <a:off x="6795446" y="3183049"/>
                <a:ext cx="253768" cy="507398"/>
              </a:xfrm>
              <a:custGeom>
                <a:avLst/>
                <a:gdLst/>
                <a:ahLst/>
                <a:cxnLst/>
                <a:rect l="l" t="t" r="r" b="b"/>
                <a:pathLst>
                  <a:path w="1839" h="367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98" y="319"/>
                      <a:pt x="380" y="577"/>
                      <a:pt x="578" y="896"/>
                    </a:cubicBezTo>
                    <a:cubicBezTo>
                      <a:pt x="760" y="1200"/>
                      <a:pt x="958" y="1459"/>
                      <a:pt x="1140" y="1778"/>
                    </a:cubicBezTo>
                    <a:cubicBezTo>
                      <a:pt x="1277" y="2097"/>
                      <a:pt x="1459" y="2416"/>
                      <a:pt x="1581" y="2719"/>
                    </a:cubicBezTo>
                    <a:cubicBezTo>
                      <a:pt x="1717" y="3038"/>
                      <a:pt x="1839" y="3357"/>
                      <a:pt x="1839" y="3677"/>
                    </a:cubicBezTo>
                    <a:cubicBezTo>
                      <a:pt x="1839" y="3357"/>
                      <a:pt x="1778" y="2978"/>
                      <a:pt x="1656" y="2659"/>
                    </a:cubicBezTo>
                    <a:cubicBezTo>
                      <a:pt x="1520" y="2340"/>
                      <a:pt x="1398" y="2036"/>
                      <a:pt x="1201" y="1717"/>
                    </a:cubicBezTo>
                    <a:cubicBezTo>
                      <a:pt x="897" y="1079"/>
                      <a:pt x="441" y="517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48" name="Google Shape;948;p35"/>
            <p:cNvSpPr/>
            <p:nvPr/>
          </p:nvSpPr>
          <p:spPr>
            <a:xfrm>
              <a:off x="4000446" y="2094633"/>
              <a:ext cx="132824" cy="120333"/>
            </a:xfrm>
            <a:custGeom>
              <a:avLst/>
              <a:gdLst/>
              <a:ahLst/>
              <a:cxnLst/>
              <a:rect l="l" t="t" r="r" b="b"/>
              <a:pathLst>
                <a:path w="2584" h="2341" extrusionOk="0">
                  <a:moveTo>
                    <a:pt x="1" y="1"/>
                  </a:moveTo>
                  <a:lnTo>
                    <a:pt x="1" y="1"/>
                  </a:lnTo>
                  <a:cubicBezTo>
                    <a:pt x="381" y="441"/>
                    <a:pt x="760" y="882"/>
                    <a:pt x="1201" y="1262"/>
                  </a:cubicBezTo>
                  <a:cubicBezTo>
                    <a:pt x="1581" y="1702"/>
                    <a:pt x="2021" y="2082"/>
                    <a:pt x="2583" y="2340"/>
                  </a:cubicBezTo>
                  <a:cubicBezTo>
                    <a:pt x="2340" y="2158"/>
                    <a:pt x="2143" y="1961"/>
                    <a:pt x="1900" y="1778"/>
                  </a:cubicBezTo>
                  <a:cubicBezTo>
                    <a:pt x="1702" y="1581"/>
                    <a:pt x="1444" y="1398"/>
                    <a:pt x="1262" y="1201"/>
                  </a:cubicBezTo>
                  <a:cubicBezTo>
                    <a:pt x="821" y="760"/>
                    <a:pt x="441" y="38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5"/>
            <p:cNvSpPr/>
            <p:nvPr/>
          </p:nvSpPr>
          <p:spPr>
            <a:xfrm>
              <a:off x="3931773" y="1498835"/>
              <a:ext cx="752019" cy="739117"/>
            </a:xfrm>
            <a:custGeom>
              <a:avLst/>
              <a:gdLst/>
              <a:ahLst/>
              <a:cxnLst/>
              <a:rect l="l" t="t" r="r" b="b"/>
              <a:pathLst>
                <a:path w="14630" h="14379" extrusionOk="0">
                  <a:moveTo>
                    <a:pt x="13794" y="1"/>
                  </a:moveTo>
                  <a:lnTo>
                    <a:pt x="13794" y="1"/>
                  </a:lnTo>
                  <a:cubicBezTo>
                    <a:pt x="13611" y="1216"/>
                    <a:pt x="12214" y="3996"/>
                    <a:pt x="9236" y="5075"/>
                  </a:cubicBezTo>
                  <a:cubicBezTo>
                    <a:pt x="8224" y="5417"/>
                    <a:pt x="7122" y="5547"/>
                    <a:pt x="6091" y="5547"/>
                  </a:cubicBezTo>
                  <a:cubicBezTo>
                    <a:pt x="4105" y="5547"/>
                    <a:pt x="2386" y="5065"/>
                    <a:pt x="2096" y="4695"/>
                  </a:cubicBezTo>
                  <a:cubicBezTo>
                    <a:pt x="1139" y="5014"/>
                    <a:pt x="881" y="6776"/>
                    <a:pt x="441" y="8812"/>
                  </a:cubicBezTo>
                  <a:cubicBezTo>
                    <a:pt x="0" y="10772"/>
                    <a:pt x="1899" y="12230"/>
                    <a:pt x="3099" y="13293"/>
                  </a:cubicBezTo>
                  <a:cubicBezTo>
                    <a:pt x="3854" y="14011"/>
                    <a:pt x="4815" y="14379"/>
                    <a:pt x="5722" y="14379"/>
                  </a:cubicBezTo>
                  <a:cubicBezTo>
                    <a:pt x="6256" y="14379"/>
                    <a:pt x="6771" y="14251"/>
                    <a:pt x="7216" y="13992"/>
                  </a:cubicBezTo>
                  <a:cubicBezTo>
                    <a:pt x="8355" y="13293"/>
                    <a:pt x="12092" y="13111"/>
                    <a:pt x="13353" y="12093"/>
                  </a:cubicBezTo>
                  <a:cubicBezTo>
                    <a:pt x="14553" y="11091"/>
                    <a:pt x="14629" y="10073"/>
                    <a:pt x="13930" y="7597"/>
                  </a:cubicBezTo>
                  <a:cubicBezTo>
                    <a:pt x="13232" y="5196"/>
                    <a:pt x="14432" y="2659"/>
                    <a:pt x="137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35"/>
            <p:cNvSpPr/>
            <p:nvPr/>
          </p:nvSpPr>
          <p:spPr>
            <a:xfrm>
              <a:off x="3986272" y="1834448"/>
              <a:ext cx="403201" cy="309547"/>
            </a:xfrm>
            <a:custGeom>
              <a:avLst/>
              <a:gdLst/>
              <a:ahLst/>
              <a:cxnLst/>
              <a:rect l="l" t="t" r="r" b="b"/>
              <a:pathLst>
                <a:path w="7916" h="6077" extrusionOk="0">
                  <a:moveTo>
                    <a:pt x="2082" y="638"/>
                  </a:moveTo>
                  <a:cubicBezTo>
                    <a:pt x="2340" y="638"/>
                    <a:pt x="2598" y="699"/>
                    <a:pt x="2841" y="821"/>
                  </a:cubicBezTo>
                  <a:cubicBezTo>
                    <a:pt x="3479" y="1201"/>
                    <a:pt x="2340" y="2537"/>
                    <a:pt x="1580" y="2537"/>
                  </a:cubicBezTo>
                  <a:cubicBezTo>
                    <a:pt x="1398" y="2537"/>
                    <a:pt x="1201" y="2401"/>
                    <a:pt x="1140" y="2158"/>
                  </a:cubicBezTo>
                  <a:cubicBezTo>
                    <a:pt x="699" y="1079"/>
                    <a:pt x="1322" y="638"/>
                    <a:pt x="2082" y="638"/>
                  </a:cubicBezTo>
                  <a:close/>
                  <a:moveTo>
                    <a:pt x="2279" y="0"/>
                  </a:moveTo>
                  <a:cubicBezTo>
                    <a:pt x="1520" y="0"/>
                    <a:pt x="821" y="441"/>
                    <a:pt x="441" y="1717"/>
                  </a:cubicBezTo>
                  <a:cubicBezTo>
                    <a:pt x="1" y="3160"/>
                    <a:pt x="1261" y="5059"/>
                    <a:pt x="2841" y="5636"/>
                  </a:cubicBezTo>
                  <a:cubicBezTo>
                    <a:pt x="3601" y="5895"/>
                    <a:pt x="4680" y="6077"/>
                    <a:pt x="5637" y="6077"/>
                  </a:cubicBezTo>
                  <a:cubicBezTo>
                    <a:pt x="6897" y="6077"/>
                    <a:pt x="7915" y="5697"/>
                    <a:pt x="7399" y="4619"/>
                  </a:cubicBezTo>
                  <a:cubicBezTo>
                    <a:pt x="6578" y="2780"/>
                    <a:pt x="5120" y="2598"/>
                    <a:pt x="4680" y="1580"/>
                  </a:cubicBezTo>
                  <a:cubicBezTo>
                    <a:pt x="4497" y="957"/>
                    <a:pt x="3358" y="0"/>
                    <a:pt x="2279" y="0"/>
                  </a:cubicBezTo>
                  <a:close/>
                </a:path>
              </a:pathLst>
            </a:custGeom>
            <a:solidFill>
              <a:srgbClr val="FFFFFF">
                <a:alpha val="2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35"/>
            <p:cNvSpPr/>
            <p:nvPr/>
          </p:nvSpPr>
          <p:spPr>
            <a:xfrm>
              <a:off x="4021876" y="1866946"/>
              <a:ext cx="141650" cy="96781"/>
            </a:xfrm>
            <a:custGeom>
              <a:avLst/>
              <a:gdLst/>
              <a:ahLst/>
              <a:cxnLst/>
              <a:rect l="l" t="t" r="r" b="b"/>
              <a:pathLst>
                <a:path w="2781" h="1900" extrusionOk="0">
                  <a:moveTo>
                    <a:pt x="1383" y="0"/>
                  </a:moveTo>
                  <a:cubicBezTo>
                    <a:pt x="623" y="0"/>
                    <a:pt x="0" y="441"/>
                    <a:pt x="441" y="1520"/>
                  </a:cubicBezTo>
                  <a:cubicBezTo>
                    <a:pt x="502" y="1763"/>
                    <a:pt x="699" y="1899"/>
                    <a:pt x="881" y="1899"/>
                  </a:cubicBezTo>
                  <a:cubicBezTo>
                    <a:pt x="1641" y="1899"/>
                    <a:pt x="2780" y="563"/>
                    <a:pt x="2142" y="183"/>
                  </a:cubicBezTo>
                  <a:cubicBezTo>
                    <a:pt x="1899" y="61"/>
                    <a:pt x="1641" y="0"/>
                    <a:pt x="1383" y="0"/>
                  </a:cubicBezTo>
                  <a:close/>
                </a:path>
              </a:pathLst>
            </a:custGeom>
            <a:solidFill>
              <a:srgbClr val="FFFFFF">
                <a:alpha val="637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2" name="Google Shape;952;p35"/>
          <p:cNvSpPr/>
          <p:nvPr/>
        </p:nvSpPr>
        <p:spPr>
          <a:xfrm>
            <a:off x="8026075" y="541575"/>
            <a:ext cx="869400" cy="869400"/>
          </a:xfrm>
          <a:prstGeom prst="ellipse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35"/>
          <p:cNvSpPr/>
          <p:nvPr/>
        </p:nvSpPr>
        <p:spPr>
          <a:xfrm>
            <a:off x="168450" y="4321050"/>
            <a:ext cx="452400" cy="452400"/>
          </a:xfrm>
          <a:prstGeom prst="ellipse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4" name="Google Shape;954;p35"/>
          <p:cNvGrpSpPr/>
          <p:nvPr/>
        </p:nvGrpSpPr>
        <p:grpSpPr>
          <a:xfrm rot="10800000">
            <a:off x="675398" y="4875552"/>
            <a:ext cx="887677" cy="69985"/>
            <a:chOff x="5408175" y="2235300"/>
            <a:chExt cx="705850" cy="55650"/>
          </a:xfrm>
        </p:grpSpPr>
        <p:sp>
          <p:nvSpPr>
            <p:cNvPr id="955" name="Google Shape;955;p35"/>
            <p:cNvSpPr/>
            <p:nvPr/>
          </p:nvSpPr>
          <p:spPr>
            <a:xfrm>
              <a:off x="540817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4" y="1214"/>
                  </a:lnTo>
                  <a:lnTo>
                    <a:pt x="2284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956" name="Google Shape;956;p35"/>
            <p:cNvSpPr/>
            <p:nvPr/>
          </p:nvSpPr>
          <p:spPr>
            <a:xfrm>
              <a:off x="5537500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6" y="0"/>
                  </a:moveTo>
                  <a:lnTo>
                    <a:pt x="1026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1026" y="1214"/>
                  </a:lnTo>
                  <a:lnTo>
                    <a:pt x="1026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957" name="Google Shape;957;p35"/>
            <p:cNvSpPr/>
            <p:nvPr/>
          </p:nvSpPr>
          <p:spPr>
            <a:xfrm>
              <a:off x="5666800" y="2235300"/>
              <a:ext cx="57475" cy="55650"/>
            </a:xfrm>
            <a:custGeom>
              <a:avLst/>
              <a:gdLst/>
              <a:ahLst/>
              <a:cxnLst/>
              <a:rect l="l" t="t" r="r" b="b"/>
              <a:pathLst>
                <a:path w="2299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98" y="1214"/>
                  </a:lnTo>
                  <a:lnTo>
                    <a:pt x="2298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958" name="Google Shape;958;p35"/>
            <p:cNvSpPr/>
            <p:nvPr/>
          </p:nvSpPr>
          <p:spPr>
            <a:xfrm>
              <a:off x="5797925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00" y="2225"/>
                  </a:lnTo>
                  <a:lnTo>
                    <a:pt x="1200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00" y="968"/>
                  </a:lnTo>
                  <a:lnTo>
                    <a:pt x="1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959" name="Google Shape;959;p35"/>
            <p:cNvSpPr/>
            <p:nvPr/>
          </p:nvSpPr>
          <p:spPr>
            <a:xfrm>
              <a:off x="5927250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960" name="Google Shape;960;p35"/>
            <p:cNvSpPr/>
            <p:nvPr/>
          </p:nvSpPr>
          <p:spPr>
            <a:xfrm>
              <a:off x="605692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12" y="0"/>
                  </a:moveTo>
                  <a:lnTo>
                    <a:pt x="1012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12" y="1214"/>
                  </a:lnTo>
                  <a:lnTo>
                    <a:pt x="1012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1"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2" name="Google Shape;962;p36"/>
          <p:cNvCxnSpPr/>
          <p:nvPr/>
        </p:nvCxnSpPr>
        <p:spPr>
          <a:xfrm>
            <a:off x="8752500" y="0"/>
            <a:ext cx="0" cy="515460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963" name="Google Shape;963;p36"/>
          <p:cNvGrpSpPr/>
          <p:nvPr/>
        </p:nvGrpSpPr>
        <p:grpSpPr>
          <a:xfrm rot="10800000">
            <a:off x="7619986" y="172877"/>
            <a:ext cx="887677" cy="69985"/>
            <a:chOff x="5408175" y="2235300"/>
            <a:chExt cx="705850" cy="55650"/>
          </a:xfrm>
        </p:grpSpPr>
        <p:sp>
          <p:nvSpPr>
            <p:cNvPr id="964" name="Google Shape;964;p36"/>
            <p:cNvSpPr/>
            <p:nvPr/>
          </p:nvSpPr>
          <p:spPr>
            <a:xfrm>
              <a:off x="540817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4" y="1214"/>
                  </a:lnTo>
                  <a:lnTo>
                    <a:pt x="2284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965" name="Google Shape;965;p36"/>
            <p:cNvSpPr/>
            <p:nvPr/>
          </p:nvSpPr>
          <p:spPr>
            <a:xfrm>
              <a:off x="5537500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6" y="0"/>
                  </a:moveTo>
                  <a:lnTo>
                    <a:pt x="1026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1026" y="1214"/>
                  </a:lnTo>
                  <a:lnTo>
                    <a:pt x="1026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966" name="Google Shape;966;p36"/>
            <p:cNvSpPr/>
            <p:nvPr/>
          </p:nvSpPr>
          <p:spPr>
            <a:xfrm>
              <a:off x="5666800" y="2235300"/>
              <a:ext cx="57475" cy="55650"/>
            </a:xfrm>
            <a:custGeom>
              <a:avLst/>
              <a:gdLst/>
              <a:ahLst/>
              <a:cxnLst/>
              <a:rect l="l" t="t" r="r" b="b"/>
              <a:pathLst>
                <a:path w="2299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98" y="1214"/>
                  </a:lnTo>
                  <a:lnTo>
                    <a:pt x="2298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967" name="Google Shape;967;p36"/>
            <p:cNvSpPr/>
            <p:nvPr/>
          </p:nvSpPr>
          <p:spPr>
            <a:xfrm>
              <a:off x="5797925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00" y="2225"/>
                  </a:lnTo>
                  <a:lnTo>
                    <a:pt x="1200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00" y="968"/>
                  </a:lnTo>
                  <a:lnTo>
                    <a:pt x="1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968" name="Google Shape;968;p36"/>
            <p:cNvSpPr/>
            <p:nvPr/>
          </p:nvSpPr>
          <p:spPr>
            <a:xfrm>
              <a:off x="5927250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969" name="Google Shape;969;p36"/>
            <p:cNvSpPr/>
            <p:nvPr/>
          </p:nvSpPr>
          <p:spPr>
            <a:xfrm>
              <a:off x="605692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12" y="0"/>
                  </a:moveTo>
                  <a:lnTo>
                    <a:pt x="1012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12" y="1214"/>
                  </a:lnTo>
                  <a:lnTo>
                    <a:pt x="1012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</p:grpSp>
      <p:grpSp>
        <p:nvGrpSpPr>
          <p:cNvPr id="970" name="Google Shape;970;p36"/>
          <p:cNvGrpSpPr/>
          <p:nvPr/>
        </p:nvGrpSpPr>
        <p:grpSpPr>
          <a:xfrm>
            <a:off x="8869532" y="4074857"/>
            <a:ext cx="177435" cy="887677"/>
            <a:chOff x="8825494" y="1744982"/>
            <a:chExt cx="177435" cy="887677"/>
          </a:xfrm>
        </p:grpSpPr>
        <p:grpSp>
          <p:nvGrpSpPr>
            <p:cNvPr id="971" name="Google Shape;971;p36"/>
            <p:cNvGrpSpPr/>
            <p:nvPr/>
          </p:nvGrpSpPr>
          <p:grpSpPr>
            <a:xfrm rot="5400000">
              <a:off x="8416648" y="2153827"/>
              <a:ext cx="887677" cy="69985"/>
              <a:chOff x="5408175" y="2235300"/>
              <a:chExt cx="705850" cy="55650"/>
            </a:xfrm>
          </p:grpSpPr>
          <p:sp>
            <p:nvSpPr>
              <p:cNvPr id="972" name="Google Shape;972;p36"/>
              <p:cNvSpPr/>
              <p:nvPr/>
            </p:nvSpPr>
            <p:spPr>
              <a:xfrm>
                <a:off x="5408175" y="2235300"/>
                <a:ext cx="57100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2226" extrusionOk="0">
                    <a:moveTo>
                      <a:pt x="1027" y="0"/>
                    </a:moveTo>
                    <a:lnTo>
                      <a:pt x="1027" y="968"/>
                    </a:lnTo>
                    <a:lnTo>
                      <a:pt x="1" y="968"/>
                    </a:lnTo>
                    <a:lnTo>
                      <a:pt x="1" y="1214"/>
                    </a:lnTo>
                    <a:lnTo>
                      <a:pt x="1027" y="1214"/>
                    </a:lnTo>
                    <a:lnTo>
                      <a:pt x="1027" y="2225"/>
                    </a:lnTo>
                    <a:lnTo>
                      <a:pt x="1258" y="2225"/>
                    </a:lnTo>
                    <a:lnTo>
                      <a:pt x="1258" y="1214"/>
                    </a:lnTo>
                    <a:lnTo>
                      <a:pt x="2284" y="1214"/>
                    </a:lnTo>
                    <a:lnTo>
                      <a:pt x="2284" y="968"/>
                    </a:lnTo>
                    <a:lnTo>
                      <a:pt x="1258" y="968"/>
                    </a:lnTo>
                    <a:lnTo>
                      <a:pt x="12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36"/>
              <p:cNvSpPr/>
              <p:nvPr/>
            </p:nvSpPr>
            <p:spPr>
              <a:xfrm>
                <a:off x="5537500" y="2235300"/>
                <a:ext cx="57100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2226" extrusionOk="0">
                    <a:moveTo>
                      <a:pt x="1026" y="0"/>
                    </a:moveTo>
                    <a:lnTo>
                      <a:pt x="1026" y="968"/>
                    </a:lnTo>
                    <a:lnTo>
                      <a:pt x="0" y="968"/>
                    </a:lnTo>
                    <a:lnTo>
                      <a:pt x="0" y="1214"/>
                    </a:lnTo>
                    <a:lnTo>
                      <a:pt x="1026" y="1214"/>
                    </a:lnTo>
                    <a:lnTo>
                      <a:pt x="1026" y="2225"/>
                    </a:lnTo>
                    <a:lnTo>
                      <a:pt x="1272" y="2225"/>
                    </a:lnTo>
                    <a:lnTo>
                      <a:pt x="1272" y="1214"/>
                    </a:lnTo>
                    <a:lnTo>
                      <a:pt x="2283" y="1214"/>
                    </a:lnTo>
                    <a:lnTo>
                      <a:pt x="2283" y="968"/>
                    </a:lnTo>
                    <a:lnTo>
                      <a:pt x="1272" y="968"/>
                    </a:lnTo>
                    <a:lnTo>
                      <a:pt x="127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36"/>
              <p:cNvSpPr/>
              <p:nvPr/>
            </p:nvSpPr>
            <p:spPr>
              <a:xfrm>
                <a:off x="5666800" y="2235300"/>
                <a:ext cx="57475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99" h="2226" extrusionOk="0">
                    <a:moveTo>
                      <a:pt x="1027" y="0"/>
                    </a:moveTo>
                    <a:lnTo>
                      <a:pt x="1027" y="968"/>
                    </a:lnTo>
                    <a:lnTo>
                      <a:pt x="1" y="968"/>
                    </a:lnTo>
                    <a:lnTo>
                      <a:pt x="1" y="1214"/>
                    </a:lnTo>
                    <a:lnTo>
                      <a:pt x="1027" y="1214"/>
                    </a:lnTo>
                    <a:lnTo>
                      <a:pt x="1027" y="2225"/>
                    </a:lnTo>
                    <a:lnTo>
                      <a:pt x="1272" y="2225"/>
                    </a:lnTo>
                    <a:lnTo>
                      <a:pt x="1272" y="1214"/>
                    </a:lnTo>
                    <a:lnTo>
                      <a:pt x="2298" y="1214"/>
                    </a:lnTo>
                    <a:lnTo>
                      <a:pt x="2298" y="968"/>
                    </a:lnTo>
                    <a:lnTo>
                      <a:pt x="1272" y="968"/>
                    </a:lnTo>
                    <a:lnTo>
                      <a:pt x="127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36"/>
              <p:cNvSpPr/>
              <p:nvPr/>
            </p:nvSpPr>
            <p:spPr>
              <a:xfrm>
                <a:off x="5797925" y="2235300"/>
                <a:ext cx="55650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2226" extrusionOk="0">
                    <a:moveTo>
                      <a:pt x="969" y="0"/>
                    </a:moveTo>
                    <a:lnTo>
                      <a:pt x="969" y="968"/>
                    </a:lnTo>
                    <a:lnTo>
                      <a:pt x="1" y="968"/>
                    </a:lnTo>
                    <a:lnTo>
                      <a:pt x="1" y="1214"/>
                    </a:lnTo>
                    <a:lnTo>
                      <a:pt x="969" y="1214"/>
                    </a:lnTo>
                    <a:lnTo>
                      <a:pt x="969" y="2225"/>
                    </a:lnTo>
                    <a:lnTo>
                      <a:pt x="1200" y="2225"/>
                    </a:lnTo>
                    <a:lnTo>
                      <a:pt x="1200" y="1214"/>
                    </a:lnTo>
                    <a:lnTo>
                      <a:pt x="2226" y="1214"/>
                    </a:lnTo>
                    <a:lnTo>
                      <a:pt x="2226" y="968"/>
                    </a:lnTo>
                    <a:lnTo>
                      <a:pt x="1200" y="968"/>
                    </a:lnTo>
                    <a:lnTo>
                      <a:pt x="120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36"/>
              <p:cNvSpPr/>
              <p:nvPr/>
            </p:nvSpPr>
            <p:spPr>
              <a:xfrm>
                <a:off x="5927250" y="2235300"/>
                <a:ext cx="55650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2226" extrusionOk="0">
                    <a:moveTo>
                      <a:pt x="969" y="0"/>
                    </a:moveTo>
                    <a:lnTo>
                      <a:pt x="969" y="968"/>
                    </a:lnTo>
                    <a:lnTo>
                      <a:pt x="0" y="968"/>
                    </a:lnTo>
                    <a:lnTo>
                      <a:pt x="0" y="1214"/>
                    </a:lnTo>
                    <a:lnTo>
                      <a:pt x="969" y="1214"/>
                    </a:lnTo>
                    <a:lnTo>
                      <a:pt x="969" y="2225"/>
                    </a:lnTo>
                    <a:lnTo>
                      <a:pt x="1272" y="2225"/>
                    </a:lnTo>
                    <a:lnTo>
                      <a:pt x="1272" y="1214"/>
                    </a:lnTo>
                    <a:lnTo>
                      <a:pt x="2226" y="1214"/>
                    </a:lnTo>
                    <a:lnTo>
                      <a:pt x="2226" y="968"/>
                    </a:lnTo>
                    <a:lnTo>
                      <a:pt x="1272" y="968"/>
                    </a:lnTo>
                    <a:lnTo>
                      <a:pt x="127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36"/>
              <p:cNvSpPr/>
              <p:nvPr/>
            </p:nvSpPr>
            <p:spPr>
              <a:xfrm>
                <a:off x="6056925" y="2235300"/>
                <a:ext cx="57100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2226" extrusionOk="0">
                    <a:moveTo>
                      <a:pt x="1012" y="0"/>
                    </a:moveTo>
                    <a:lnTo>
                      <a:pt x="1012" y="968"/>
                    </a:lnTo>
                    <a:lnTo>
                      <a:pt x="1" y="968"/>
                    </a:lnTo>
                    <a:lnTo>
                      <a:pt x="1" y="1214"/>
                    </a:lnTo>
                    <a:lnTo>
                      <a:pt x="1012" y="1214"/>
                    </a:lnTo>
                    <a:lnTo>
                      <a:pt x="1012" y="2225"/>
                    </a:lnTo>
                    <a:lnTo>
                      <a:pt x="1258" y="2225"/>
                    </a:lnTo>
                    <a:lnTo>
                      <a:pt x="1258" y="1214"/>
                    </a:lnTo>
                    <a:lnTo>
                      <a:pt x="2283" y="1214"/>
                    </a:lnTo>
                    <a:lnTo>
                      <a:pt x="2283" y="968"/>
                    </a:lnTo>
                    <a:lnTo>
                      <a:pt x="1258" y="968"/>
                    </a:lnTo>
                    <a:lnTo>
                      <a:pt x="12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78" name="Google Shape;978;p36"/>
            <p:cNvGrpSpPr/>
            <p:nvPr/>
          </p:nvGrpSpPr>
          <p:grpSpPr>
            <a:xfrm rot="5400000">
              <a:off x="8524098" y="2153827"/>
              <a:ext cx="887677" cy="69985"/>
              <a:chOff x="5408175" y="2235300"/>
              <a:chExt cx="705850" cy="55650"/>
            </a:xfrm>
          </p:grpSpPr>
          <p:sp>
            <p:nvSpPr>
              <p:cNvPr id="979" name="Google Shape;979;p36"/>
              <p:cNvSpPr/>
              <p:nvPr/>
            </p:nvSpPr>
            <p:spPr>
              <a:xfrm>
                <a:off x="5408175" y="2235300"/>
                <a:ext cx="57100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2226" extrusionOk="0">
                    <a:moveTo>
                      <a:pt x="1027" y="0"/>
                    </a:moveTo>
                    <a:lnTo>
                      <a:pt x="1027" y="968"/>
                    </a:lnTo>
                    <a:lnTo>
                      <a:pt x="1" y="968"/>
                    </a:lnTo>
                    <a:lnTo>
                      <a:pt x="1" y="1214"/>
                    </a:lnTo>
                    <a:lnTo>
                      <a:pt x="1027" y="1214"/>
                    </a:lnTo>
                    <a:lnTo>
                      <a:pt x="1027" y="2225"/>
                    </a:lnTo>
                    <a:lnTo>
                      <a:pt x="1258" y="2225"/>
                    </a:lnTo>
                    <a:lnTo>
                      <a:pt x="1258" y="1214"/>
                    </a:lnTo>
                    <a:lnTo>
                      <a:pt x="2284" y="1214"/>
                    </a:lnTo>
                    <a:lnTo>
                      <a:pt x="2284" y="968"/>
                    </a:lnTo>
                    <a:lnTo>
                      <a:pt x="1258" y="968"/>
                    </a:lnTo>
                    <a:lnTo>
                      <a:pt x="12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36"/>
              <p:cNvSpPr/>
              <p:nvPr/>
            </p:nvSpPr>
            <p:spPr>
              <a:xfrm>
                <a:off x="5537500" y="2235300"/>
                <a:ext cx="57100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2226" extrusionOk="0">
                    <a:moveTo>
                      <a:pt x="1026" y="0"/>
                    </a:moveTo>
                    <a:lnTo>
                      <a:pt x="1026" y="968"/>
                    </a:lnTo>
                    <a:lnTo>
                      <a:pt x="0" y="968"/>
                    </a:lnTo>
                    <a:lnTo>
                      <a:pt x="0" y="1214"/>
                    </a:lnTo>
                    <a:lnTo>
                      <a:pt x="1026" y="1214"/>
                    </a:lnTo>
                    <a:lnTo>
                      <a:pt x="1026" y="2225"/>
                    </a:lnTo>
                    <a:lnTo>
                      <a:pt x="1272" y="2225"/>
                    </a:lnTo>
                    <a:lnTo>
                      <a:pt x="1272" y="1214"/>
                    </a:lnTo>
                    <a:lnTo>
                      <a:pt x="2283" y="1214"/>
                    </a:lnTo>
                    <a:lnTo>
                      <a:pt x="2283" y="968"/>
                    </a:lnTo>
                    <a:lnTo>
                      <a:pt x="1272" y="968"/>
                    </a:lnTo>
                    <a:lnTo>
                      <a:pt x="127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36"/>
              <p:cNvSpPr/>
              <p:nvPr/>
            </p:nvSpPr>
            <p:spPr>
              <a:xfrm>
                <a:off x="5666800" y="2235300"/>
                <a:ext cx="57475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99" h="2226" extrusionOk="0">
                    <a:moveTo>
                      <a:pt x="1027" y="0"/>
                    </a:moveTo>
                    <a:lnTo>
                      <a:pt x="1027" y="968"/>
                    </a:lnTo>
                    <a:lnTo>
                      <a:pt x="1" y="968"/>
                    </a:lnTo>
                    <a:lnTo>
                      <a:pt x="1" y="1214"/>
                    </a:lnTo>
                    <a:lnTo>
                      <a:pt x="1027" y="1214"/>
                    </a:lnTo>
                    <a:lnTo>
                      <a:pt x="1027" y="2225"/>
                    </a:lnTo>
                    <a:lnTo>
                      <a:pt x="1272" y="2225"/>
                    </a:lnTo>
                    <a:lnTo>
                      <a:pt x="1272" y="1214"/>
                    </a:lnTo>
                    <a:lnTo>
                      <a:pt x="2298" y="1214"/>
                    </a:lnTo>
                    <a:lnTo>
                      <a:pt x="2298" y="968"/>
                    </a:lnTo>
                    <a:lnTo>
                      <a:pt x="1272" y="968"/>
                    </a:lnTo>
                    <a:lnTo>
                      <a:pt x="127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36"/>
              <p:cNvSpPr/>
              <p:nvPr/>
            </p:nvSpPr>
            <p:spPr>
              <a:xfrm>
                <a:off x="5797925" y="2235300"/>
                <a:ext cx="55650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2226" extrusionOk="0">
                    <a:moveTo>
                      <a:pt x="969" y="0"/>
                    </a:moveTo>
                    <a:lnTo>
                      <a:pt x="969" y="968"/>
                    </a:lnTo>
                    <a:lnTo>
                      <a:pt x="1" y="968"/>
                    </a:lnTo>
                    <a:lnTo>
                      <a:pt x="1" y="1214"/>
                    </a:lnTo>
                    <a:lnTo>
                      <a:pt x="969" y="1214"/>
                    </a:lnTo>
                    <a:lnTo>
                      <a:pt x="969" y="2225"/>
                    </a:lnTo>
                    <a:lnTo>
                      <a:pt x="1200" y="2225"/>
                    </a:lnTo>
                    <a:lnTo>
                      <a:pt x="1200" y="1214"/>
                    </a:lnTo>
                    <a:lnTo>
                      <a:pt x="2226" y="1214"/>
                    </a:lnTo>
                    <a:lnTo>
                      <a:pt x="2226" y="968"/>
                    </a:lnTo>
                    <a:lnTo>
                      <a:pt x="1200" y="968"/>
                    </a:lnTo>
                    <a:lnTo>
                      <a:pt x="120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36"/>
              <p:cNvSpPr/>
              <p:nvPr/>
            </p:nvSpPr>
            <p:spPr>
              <a:xfrm>
                <a:off x="5927250" y="2235300"/>
                <a:ext cx="55650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26" h="2226" extrusionOk="0">
                    <a:moveTo>
                      <a:pt x="969" y="0"/>
                    </a:moveTo>
                    <a:lnTo>
                      <a:pt x="969" y="968"/>
                    </a:lnTo>
                    <a:lnTo>
                      <a:pt x="0" y="968"/>
                    </a:lnTo>
                    <a:lnTo>
                      <a:pt x="0" y="1214"/>
                    </a:lnTo>
                    <a:lnTo>
                      <a:pt x="969" y="1214"/>
                    </a:lnTo>
                    <a:lnTo>
                      <a:pt x="969" y="2225"/>
                    </a:lnTo>
                    <a:lnTo>
                      <a:pt x="1272" y="2225"/>
                    </a:lnTo>
                    <a:lnTo>
                      <a:pt x="1272" y="1214"/>
                    </a:lnTo>
                    <a:lnTo>
                      <a:pt x="2226" y="1214"/>
                    </a:lnTo>
                    <a:lnTo>
                      <a:pt x="2226" y="968"/>
                    </a:lnTo>
                    <a:lnTo>
                      <a:pt x="1272" y="968"/>
                    </a:lnTo>
                    <a:lnTo>
                      <a:pt x="127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36"/>
              <p:cNvSpPr/>
              <p:nvPr/>
            </p:nvSpPr>
            <p:spPr>
              <a:xfrm>
                <a:off x="6056925" y="2235300"/>
                <a:ext cx="57100" cy="55650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2226" extrusionOk="0">
                    <a:moveTo>
                      <a:pt x="1012" y="0"/>
                    </a:moveTo>
                    <a:lnTo>
                      <a:pt x="1012" y="968"/>
                    </a:lnTo>
                    <a:lnTo>
                      <a:pt x="1" y="968"/>
                    </a:lnTo>
                    <a:lnTo>
                      <a:pt x="1" y="1214"/>
                    </a:lnTo>
                    <a:lnTo>
                      <a:pt x="1012" y="1214"/>
                    </a:lnTo>
                    <a:lnTo>
                      <a:pt x="1012" y="2225"/>
                    </a:lnTo>
                    <a:lnTo>
                      <a:pt x="1258" y="2225"/>
                    </a:lnTo>
                    <a:lnTo>
                      <a:pt x="1258" y="1214"/>
                    </a:lnTo>
                    <a:lnTo>
                      <a:pt x="2283" y="1214"/>
                    </a:lnTo>
                    <a:lnTo>
                      <a:pt x="2283" y="968"/>
                    </a:lnTo>
                    <a:lnTo>
                      <a:pt x="1258" y="968"/>
                    </a:lnTo>
                    <a:lnTo>
                      <a:pt x="12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985" name="Google Shape;985;p36"/>
          <p:cNvCxnSpPr/>
          <p:nvPr/>
        </p:nvCxnSpPr>
        <p:spPr>
          <a:xfrm>
            <a:off x="0" y="40745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86" name="Google Shape;986;p36"/>
          <p:cNvSpPr/>
          <p:nvPr/>
        </p:nvSpPr>
        <p:spPr>
          <a:xfrm>
            <a:off x="349462" y="322900"/>
            <a:ext cx="530100" cy="530100"/>
          </a:xfrm>
          <a:prstGeom prst="ellipse">
            <a:avLst/>
          </a:prstGeom>
          <a:solidFill>
            <a:srgbClr val="3D4C5B">
              <a:alpha val="451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7" name="Google Shape;987;p36"/>
          <p:cNvGrpSpPr/>
          <p:nvPr/>
        </p:nvGrpSpPr>
        <p:grpSpPr>
          <a:xfrm>
            <a:off x="783337" y="100381"/>
            <a:ext cx="616867" cy="869241"/>
            <a:chOff x="2510381" y="451704"/>
            <a:chExt cx="2851904" cy="4018681"/>
          </a:xfrm>
        </p:grpSpPr>
        <p:sp>
          <p:nvSpPr>
            <p:cNvPr id="988" name="Google Shape;988;p36"/>
            <p:cNvSpPr/>
            <p:nvPr/>
          </p:nvSpPr>
          <p:spPr>
            <a:xfrm>
              <a:off x="2809075" y="490948"/>
              <a:ext cx="951054" cy="1176372"/>
            </a:xfrm>
            <a:custGeom>
              <a:avLst/>
              <a:gdLst/>
              <a:ahLst/>
              <a:cxnLst/>
              <a:rect l="l" t="t" r="r" b="b"/>
              <a:pathLst>
                <a:path w="12093" h="14958" extrusionOk="0">
                  <a:moveTo>
                    <a:pt x="6443" y="0"/>
                  </a:moveTo>
                  <a:cubicBezTo>
                    <a:pt x="5494" y="0"/>
                    <a:pt x="4422" y="555"/>
                    <a:pt x="4239" y="1149"/>
                  </a:cubicBezTo>
                  <a:cubicBezTo>
                    <a:pt x="5196" y="3230"/>
                    <a:pt x="4998" y="5190"/>
                    <a:pt x="2537" y="8744"/>
                  </a:cubicBezTo>
                  <a:cubicBezTo>
                    <a:pt x="1079" y="10886"/>
                    <a:pt x="1261" y="11904"/>
                    <a:pt x="1140" y="12724"/>
                  </a:cubicBezTo>
                  <a:cubicBezTo>
                    <a:pt x="1079" y="13302"/>
                    <a:pt x="881" y="13803"/>
                    <a:pt x="0" y="14502"/>
                  </a:cubicBezTo>
                  <a:cubicBezTo>
                    <a:pt x="714" y="14817"/>
                    <a:pt x="1328" y="14957"/>
                    <a:pt x="1917" y="14957"/>
                  </a:cubicBezTo>
                  <a:cubicBezTo>
                    <a:pt x="3574" y="14957"/>
                    <a:pt x="5045" y="13851"/>
                    <a:pt x="8037" y="12405"/>
                  </a:cubicBezTo>
                  <a:cubicBezTo>
                    <a:pt x="12093" y="10446"/>
                    <a:pt x="12032" y="5007"/>
                    <a:pt x="12032" y="5007"/>
                  </a:cubicBezTo>
                  <a:cubicBezTo>
                    <a:pt x="12032" y="5007"/>
                    <a:pt x="11579" y="4919"/>
                    <a:pt x="10904" y="4919"/>
                  </a:cubicBezTo>
                  <a:cubicBezTo>
                    <a:pt x="10567" y="4919"/>
                    <a:pt x="10173" y="4941"/>
                    <a:pt x="9753" y="5007"/>
                  </a:cubicBezTo>
                  <a:lnTo>
                    <a:pt x="8796" y="5190"/>
                  </a:lnTo>
                  <a:cubicBezTo>
                    <a:pt x="8416" y="4567"/>
                    <a:pt x="8356" y="1832"/>
                    <a:pt x="7474" y="313"/>
                  </a:cubicBezTo>
                  <a:cubicBezTo>
                    <a:pt x="7197" y="93"/>
                    <a:pt x="6830" y="0"/>
                    <a:pt x="64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6"/>
            <p:cNvSpPr/>
            <p:nvPr/>
          </p:nvSpPr>
          <p:spPr>
            <a:xfrm>
              <a:off x="3172257" y="519968"/>
              <a:ext cx="199601" cy="86824"/>
            </a:xfrm>
            <a:custGeom>
              <a:avLst/>
              <a:gdLst/>
              <a:ahLst/>
              <a:cxnLst/>
              <a:rect l="l" t="t" r="r" b="b"/>
              <a:pathLst>
                <a:path w="2538" h="1104" extrusionOk="0">
                  <a:moveTo>
                    <a:pt x="1969" y="0"/>
                  </a:moveTo>
                  <a:cubicBezTo>
                    <a:pt x="1732" y="0"/>
                    <a:pt x="1437" y="49"/>
                    <a:pt x="1140" y="142"/>
                  </a:cubicBezTo>
                  <a:cubicBezTo>
                    <a:pt x="441" y="324"/>
                    <a:pt x="0" y="704"/>
                    <a:pt x="61" y="901"/>
                  </a:cubicBezTo>
                  <a:cubicBezTo>
                    <a:pt x="94" y="1039"/>
                    <a:pt x="273" y="1103"/>
                    <a:pt x="540" y="1103"/>
                  </a:cubicBezTo>
                  <a:cubicBezTo>
                    <a:pt x="773" y="1103"/>
                    <a:pt x="1072" y="1054"/>
                    <a:pt x="1398" y="962"/>
                  </a:cubicBezTo>
                  <a:cubicBezTo>
                    <a:pt x="2021" y="780"/>
                    <a:pt x="2537" y="400"/>
                    <a:pt x="2477" y="202"/>
                  </a:cubicBezTo>
                  <a:cubicBezTo>
                    <a:pt x="2436" y="65"/>
                    <a:pt x="2240" y="0"/>
                    <a:pt x="19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36"/>
            <p:cNvSpPr/>
            <p:nvPr/>
          </p:nvSpPr>
          <p:spPr>
            <a:xfrm>
              <a:off x="3128059" y="655316"/>
              <a:ext cx="287998" cy="487520"/>
            </a:xfrm>
            <a:custGeom>
              <a:avLst/>
              <a:gdLst/>
              <a:ahLst/>
              <a:cxnLst/>
              <a:rect l="l" t="t" r="r" b="b"/>
              <a:pathLst>
                <a:path w="3662" h="6199" extrusionOk="0">
                  <a:moveTo>
                    <a:pt x="1899" y="0"/>
                  </a:moveTo>
                  <a:cubicBezTo>
                    <a:pt x="1763" y="0"/>
                    <a:pt x="1641" y="61"/>
                    <a:pt x="1580" y="122"/>
                  </a:cubicBezTo>
                  <a:cubicBezTo>
                    <a:pt x="562" y="760"/>
                    <a:pt x="2142" y="2659"/>
                    <a:pt x="243" y="5576"/>
                  </a:cubicBezTo>
                  <a:cubicBezTo>
                    <a:pt x="0" y="6016"/>
                    <a:pt x="0" y="6199"/>
                    <a:pt x="183" y="6199"/>
                  </a:cubicBezTo>
                  <a:cubicBezTo>
                    <a:pt x="502" y="6199"/>
                    <a:pt x="1444" y="5515"/>
                    <a:pt x="2401" y="4239"/>
                  </a:cubicBezTo>
                  <a:cubicBezTo>
                    <a:pt x="3662" y="2477"/>
                    <a:pt x="2780" y="0"/>
                    <a:pt x="18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6"/>
            <p:cNvSpPr/>
            <p:nvPr/>
          </p:nvSpPr>
          <p:spPr>
            <a:xfrm>
              <a:off x="3181773" y="565739"/>
              <a:ext cx="199601" cy="69286"/>
            </a:xfrm>
            <a:custGeom>
              <a:avLst/>
              <a:gdLst/>
              <a:ahLst/>
              <a:cxnLst/>
              <a:rect l="l" t="t" r="r" b="b"/>
              <a:pathLst>
                <a:path w="2538" h="881" extrusionOk="0">
                  <a:moveTo>
                    <a:pt x="2538" y="0"/>
                  </a:moveTo>
                  <a:cubicBezTo>
                    <a:pt x="2511" y="39"/>
                    <a:pt x="2483" y="77"/>
                    <a:pt x="2452" y="114"/>
                  </a:cubicBezTo>
                  <a:lnTo>
                    <a:pt x="2452" y="114"/>
                  </a:lnTo>
                  <a:cubicBezTo>
                    <a:pt x="2484" y="79"/>
                    <a:pt x="2513" y="41"/>
                    <a:pt x="2538" y="0"/>
                  </a:cubicBezTo>
                  <a:close/>
                  <a:moveTo>
                    <a:pt x="2452" y="114"/>
                  </a:moveTo>
                  <a:cubicBezTo>
                    <a:pt x="2332" y="246"/>
                    <a:pt x="2168" y="332"/>
                    <a:pt x="1976" y="380"/>
                  </a:cubicBezTo>
                  <a:cubicBezTo>
                    <a:pt x="1778" y="501"/>
                    <a:pt x="1596" y="638"/>
                    <a:pt x="1338" y="699"/>
                  </a:cubicBezTo>
                  <a:cubicBezTo>
                    <a:pt x="1080" y="770"/>
                    <a:pt x="822" y="800"/>
                    <a:pt x="561" y="800"/>
                  </a:cubicBezTo>
                  <a:cubicBezTo>
                    <a:pt x="376" y="800"/>
                    <a:pt x="190" y="785"/>
                    <a:pt x="1" y="760"/>
                  </a:cubicBezTo>
                  <a:lnTo>
                    <a:pt x="1" y="760"/>
                  </a:lnTo>
                  <a:cubicBezTo>
                    <a:pt x="169" y="847"/>
                    <a:pt x="376" y="881"/>
                    <a:pt x="593" y="881"/>
                  </a:cubicBezTo>
                  <a:cubicBezTo>
                    <a:pt x="865" y="881"/>
                    <a:pt x="1153" y="827"/>
                    <a:pt x="1399" y="760"/>
                  </a:cubicBezTo>
                  <a:cubicBezTo>
                    <a:pt x="1794" y="651"/>
                    <a:pt x="2189" y="432"/>
                    <a:pt x="2452" y="1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6"/>
            <p:cNvSpPr/>
            <p:nvPr/>
          </p:nvSpPr>
          <p:spPr>
            <a:xfrm>
              <a:off x="2629843" y="1598427"/>
              <a:ext cx="2270088" cy="2871958"/>
            </a:xfrm>
            <a:custGeom>
              <a:avLst/>
              <a:gdLst/>
              <a:ahLst/>
              <a:cxnLst/>
              <a:rect l="l" t="t" r="r" b="b"/>
              <a:pathLst>
                <a:path w="28865" h="36518" extrusionOk="0">
                  <a:moveTo>
                    <a:pt x="11684" y="1"/>
                  </a:moveTo>
                  <a:cubicBezTo>
                    <a:pt x="10665" y="1"/>
                    <a:pt x="9705" y="146"/>
                    <a:pt x="8796" y="420"/>
                  </a:cubicBezTo>
                  <a:cubicBezTo>
                    <a:pt x="7095" y="982"/>
                    <a:pt x="5576" y="2000"/>
                    <a:pt x="4239" y="3397"/>
                  </a:cubicBezTo>
                  <a:cubicBezTo>
                    <a:pt x="2462" y="5220"/>
                    <a:pt x="1018" y="8335"/>
                    <a:pt x="441" y="11874"/>
                  </a:cubicBezTo>
                  <a:cubicBezTo>
                    <a:pt x="61" y="13834"/>
                    <a:pt x="1" y="15930"/>
                    <a:pt x="259" y="17951"/>
                  </a:cubicBezTo>
                  <a:cubicBezTo>
                    <a:pt x="1018" y="23647"/>
                    <a:pt x="3221" y="27704"/>
                    <a:pt x="7338" y="31365"/>
                  </a:cubicBezTo>
                  <a:cubicBezTo>
                    <a:pt x="11019" y="34652"/>
                    <a:pt x="10850" y="36518"/>
                    <a:pt x="14074" y="36518"/>
                  </a:cubicBezTo>
                  <a:cubicBezTo>
                    <a:pt x="14456" y="36518"/>
                    <a:pt x="14885" y="36492"/>
                    <a:pt x="15374" y="36439"/>
                  </a:cubicBezTo>
                  <a:cubicBezTo>
                    <a:pt x="20008" y="35922"/>
                    <a:pt x="24626" y="30043"/>
                    <a:pt x="27087" y="22827"/>
                  </a:cubicBezTo>
                  <a:cubicBezTo>
                    <a:pt x="28864" y="17571"/>
                    <a:pt x="28803" y="13272"/>
                    <a:pt x="26965" y="10036"/>
                  </a:cubicBezTo>
                  <a:cubicBezTo>
                    <a:pt x="26327" y="8897"/>
                    <a:pt x="25446" y="7879"/>
                    <a:pt x="24368" y="6998"/>
                  </a:cubicBezTo>
                  <a:cubicBezTo>
                    <a:pt x="22529" y="5539"/>
                    <a:pt x="20129" y="2942"/>
                    <a:pt x="17212" y="1422"/>
                  </a:cubicBezTo>
                  <a:cubicBezTo>
                    <a:pt x="16392" y="982"/>
                    <a:pt x="15511" y="602"/>
                    <a:pt x="14554" y="359"/>
                  </a:cubicBezTo>
                  <a:cubicBezTo>
                    <a:pt x="13546" y="116"/>
                    <a:pt x="12591" y="1"/>
                    <a:pt x="1168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6"/>
            <p:cNvSpPr/>
            <p:nvPr/>
          </p:nvSpPr>
          <p:spPr>
            <a:xfrm>
              <a:off x="3128059" y="2135572"/>
              <a:ext cx="1776591" cy="2177601"/>
            </a:xfrm>
            <a:custGeom>
              <a:avLst/>
              <a:gdLst/>
              <a:ahLst/>
              <a:cxnLst/>
              <a:rect l="l" t="t" r="r" b="b"/>
              <a:pathLst>
                <a:path w="22590" h="27689" extrusionOk="0">
                  <a:moveTo>
                    <a:pt x="6174" y="1"/>
                  </a:moveTo>
                  <a:cubicBezTo>
                    <a:pt x="4968" y="1"/>
                    <a:pt x="3883" y="575"/>
                    <a:pt x="3221" y="1505"/>
                  </a:cubicBezTo>
                  <a:cubicBezTo>
                    <a:pt x="0" y="6062"/>
                    <a:pt x="5120" y="9662"/>
                    <a:pt x="3722" y="13521"/>
                  </a:cubicBezTo>
                  <a:cubicBezTo>
                    <a:pt x="2340" y="17319"/>
                    <a:pt x="10376" y="23456"/>
                    <a:pt x="9556" y="26692"/>
                  </a:cubicBezTo>
                  <a:cubicBezTo>
                    <a:pt x="9398" y="27361"/>
                    <a:pt x="9669" y="27689"/>
                    <a:pt x="10217" y="27689"/>
                  </a:cubicBezTo>
                  <a:cubicBezTo>
                    <a:pt x="12312" y="27689"/>
                    <a:pt x="18457" y="22909"/>
                    <a:pt x="20311" y="14037"/>
                  </a:cubicBezTo>
                  <a:cubicBezTo>
                    <a:pt x="22590" y="2887"/>
                    <a:pt x="13414" y="8781"/>
                    <a:pt x="11075" y="3905"/>
                  </a:cubicBezTo>
                  <a:cubicBezTo>
                    <a:pt x="9751" y="1106"/>
                    <a:pt x="7847" y="1"/>
                    <a:pt x="6174" y="1"/>
                  </a:cubicBezTo>
                  <a:close/>
                </a:path>
              </a:pathLst>
            </a:custGeom>
            <a:solidFill>
              <a:srgbClr val="FFFFFF">
                <a:alpha val="2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6"/>
            <p:cNvSpPr/>
            <p:nvPr/>
          </p:nvSpPr>
          <p:spPr>
            <a:xfrm>
              <a:off x="3755253" y="2621834"/>
              <a:ext cx="871072" cy="767103"/>
            </a:xfrm>
            <a:custGeom>
              <a:avLst/>
              <a:gdLst/>
              <a:ahLst/>
              <a:cxnLst/>
              <a:rect l="l" t="t" r="r" b="b"/>
              <a:pathLst>
                <a:path w="11076" h="9754" extrusionOk="0">
                  <a:moveTo>
                    <a:pt x="2963" y="1"/>
                  </a:moveTo>
                  <a:cubicBezTo>
                    <a:pt x="1201" y="1"/>
                    <a:pt x="1" y="882"/>
                    <a:pt x="882" y="2917"/>
                  </a:cubicBezTo>
                  <a:cubicBezTo>
                    <a:pt x="2523" y="6639"/>
                    <a:pt x="5242" y="9753"/>
                    <a:pt x="7399" y="9753"/>
                  </a:cubicBezTo>
                  <a:cubicBezTo>
                    <a:pt x="8538" y="9753"/>
                    <a:pt x="9556" y="8857"/>
                    <a:pt x="10058" y="6639"/>
                  </a:cubicBezTo>
                  <a:cubicBezTo>
                    <a:pt x="11075" y="2720"/>
                    <a:pt x="6077" y="1"/>
                    <a:pt x="2963" y="1"/>
                  </a:cubicBezTo>
                  <a:close/>
                </a:path>
              </a:pathLst>
            </a:custGeom>
            <a:solidFill>
              <a:srgbClr val="FFFFFF">
                <a:alpha val="2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6"/>
            <p:cNvSpPr/>
            <p:nvPr/>
          </p:nvSpPr>
          <p:spPr>
            <a:xfrm>
              <a:off x="3122082" y="1989843"/>
              <a:ext cx="1299923" cy="2259314"/>
            </a:xfrm>
            <a:custGeom>
              <a:avLst/>
              <a:gdLst/>
              <a:ahLst/>
              <a:cxnLst/>
              <a:rect l="l" t="t" r="r" b="b"/>
              <a:pathLst>
                <a:path w="16529" h="28728" extrusionOk="0">
                  <a:moveTo>
                    <a:pt x="14888" y="0"/>
                  </a:moveTo>
                  <a:cubicBezTo>
                    <a:pt x="14630" y="61"/>
                    <a:pt x="14432" y="243"/>
                    <a:pt x="14508" y="502"/>
                  </a:cubicBezTo>
                  <a:cubicBezTo>
                    <a:pt x="14690" y="1762"/>
                    <a:pt x="14630" y="3039"/>
                    <a:pt x="14371" y="4299"/>
                  </a:cubicBezTo>
                  <a:cubicBezTo>
                    <a:pt x="14052" y="5500"/>
                    <a:pt x="13551" y="6700"/>
                    <a:pt x="12852" y="7778"/>
                  </a:cubicBezTo>
                  <a:cubicBezTo>
                    <a:pt x="12792" y="7915"/>
                    <a:pt x="12792" y="7976"/>
                    <a:pt x="12731" y="8037"/>
                  </a:cubicBezTo>
                  <a:cubicBezTo>
                    <a:pt x="12609" y="8097"/>
                    <a:pt x="12473" y="8097"/>
                    <a:pt x="12351" y="8158"/>
                  </a:cubicBezTo>
                  <a:cubicBezTo>
                    <a:pt x="11652" y="8295"/>
                    <a:pt x="11014" y="8356"/>
                    <a:pt x="10331" y="8356"/>
                  </a:cubicBezTo>
                  <a:cubicBezTo>
                    <a:pt x="8933" y="8416"/>
                    <a:pt x="7475" y="8356"/>
                    <a:pt x="6016" y="8675"/>
                  </a:cubicBezTo>
                  <a:cubicBezTo>
                    <a:pt x="5317" y="8796"/>
                    <a:pt x="4634" y="9054"/>
                    <a:pt x="3996" y="9434"/>
                  </a:cubicBezTo>
                  <a:cubicBezTo>
                    <a:pt x="3358" y="9875"/>
                    <a:pt x="2796" y="10315"/>
                    <a:pt x="2355" y="10953"/>
                  </a:cubicBezTo>
                  <a:cubicBezTo>
                    <a:pt x="2158" y="11257"/>
                    <a:pt x="2036" y="11576"/>
                    <a:pt x="1975" y="11956"/>
                  </a:cubicBezTo>
                  <a:cubicBezTo>
                    <a:pt x="1839" y="12275"/>
                    <a:pt x="1778" y="12655"/>
                    <a:pt x="1656" y="12913"/>
                  </a:cubicBezTo>
                  <a:cubicBezTo>
                    <a:pt x="1277" y="13475"/>
                    <a:pt x="638" y="13855"/>
                    <a:pt x="76" y="14235"/>
                  </a:cubicBezTo>
                  <a:cubicBezTo>
                    <a:pt x="0" y="14235"/>
                    <a:pt x="0" y="14295"/>
                    <a:pt x="0" y="14295"/>
                  </a:cubicBezTo>
                  <a:cubicBezTo>
                    <a:pt x="76" y="14371"/>
                    <a:pt x="76" y="14371"/>
                    <a:pt x="137" y="14371"/>
                  </a:cubicBezTo>
                  <a:cubicBezTo>
                    <a:pt x="760" y="14052"/>
                    <a:pt x="1398" y="13673"/>
                    <a:pt x="1839" y="13034"/>
                  </a:cubicBezTo>
                  <a:cubicBezTo>
                    <a:pt x="2036" y="12715"/>
                    <a:pt x="2158" y="12336"/>
                    <a:pt x="2218" y="12017"/>
                  </a:cubicBezTo>
                  <a:cubicBezTo>
                    <a:pt x="2355" y="11713"/>
                    <a:pt x="2477" y="11394"/>
                    <a:pt x="2659" y="11136"/>
                  </a:cubicBezTo>
                  <a:cubicBezTo>
                    <a:pt x="3039" y="10573"/>
                    <a:pt x="3616" y="10194"/>
                    <a:pt x="4178" y="9814"/>
                  </a:cubicBezTo>
                  <a:cubicBezTo>
                    <a:pt x="4816" y="9495"/>
                    <a:pt x="5454" y="9237"/>
                    <a:pt x="6153" y="9176"/>
                  </a:cubicBezTo>
                  <a:cubicBezTo>
                    <a:pt x="6795" y="9050"/>
                    <a:pt x="7455" y="9018"/>
                    <a:pt x="8131" y="9018"/>
                  </a:cubicBezTo>
                  <a:cubicBezTo>
                    <a:pt x="8847" y="9018"/>
                    <a:pt x="9581" y="9054"/>
                    <a:pt x="10331" y="9054"/>
                  </a:cubicBezTo>
                  <a:cubicBezTo>
                    <a:pt x="10893" y="9054"/>
                    <a:pt x="11470" y="9054"/>
                    <a:pt x="12093" y="8978"/>
                  </a:cubicBezTo>
                  <a:lnTo>
                    <a:pt x="12093" y="8978"/>
                  </a:lnTo>
                  <a:cubicBezTo>
                    <a:pt x="11910" y="9237"/>
                    <a:pt x="11713" y="9495"/>
                    <a:pt x="11531" y="9738"/>
                  </a:cubicBezTo>
                  <a:cubicBezTo>
                    <a:pt x="11272" y="10194"/>
                    <a:pt x="10953" y="10573"/>
                    <a:pt x="10634" y="11014"/>
                  </a:cubicBezTo>
                  <a:cubicBezTo>
                    <a:pt x="10255" y="11515"/>
                    <a:pt x="9875" y="11956"/>
                    <a:pt x="9495" y="12396"/>
                  </a:cubicBezTo>
                  <a:cubicBezTo>
                    <a:pt x="9054" y="12974"/>
                    <a:pt x="8614" y="13475"/>
                    <a:pt x="8113" y="14052"/>
                  </a:cubicBezTo>
                  <a:cubicBezTo>
                    <a:pt x="7672" y="14493"/>
                    <a:pt x="7216" y="14994"/>
                    <a:pt x="6776" y="15511"/>
                  </a:cubicBezTo>
                  <a:cubicBezTo>
                    <a:pt x="6335" y="16012"/>
                    <a:pt x="5895" y="16513"/>
                    <a:pt x="5636" y="17151"/>
                  </a:cubicBezTo>
                  <a:cubicBezTo>
                    <a:pt x="5317" y="17789"/>
                    <a:pt x="5257" y="18473"/>
                    <a:pt x="5257" y="19172"/>
                  </a:cubicBezTo>
                  <a:cubicBezTo>
                    <a:pt x="5317" y="19871"/>
                    <a:pt x="5454" y="20509"/>
                    <a:pt x="5636" y="21207"/>
                  </a:cubicBezTo>
                  <a:cubicBezTo>
                    <a:pt x="5955" y="22468"/>
                    <a:pt x="6457" y="23668"/>
                    <a:pt x="6973" y="24869"/>
                  </a:cubicBezTo>
                  <a:cubicBezTo>
                    <a:pt x="7216" y="25507"/>
                    <a:pt x="7535" y="26145"/>
                    <a:pt x="7535" y="26767"/>
                  </a:cubicBezTo>
                  <a:cubicBezTo>
                    <a:pt x="7596" y="27406"/>
                    <a:pt x="7414" y="28044"/>
                    <a:pt x="7156" y="28606"/>
                  </a:cubicBezTo>
                  <a:cubicBezTo>
                    <a:pt x="7095" y="28666"/>
                    <a:pt x="7156" y="28666"/>
                    <a:pt x="7156" y="28727"/>
                  </a:cubicBezTo>
                  <a:cubicBezTo>
                    <a:pt x="7216" y="28727"/>
                    <a:pt x="7292" y="28727"/>
                    <a:pt x="7292" y="28666"/>
                  </a:cubicBezTo>
                  <a:cubicBezTo>
                    <a:pt x="7535" y="28104"/>
                    <a:pt x="7794" y="27406"/>
                    <a:pt x="7794" y="26707"/>
                  </a:cubicBezTo>
                  <a:cubicBezTo>
                    <a:pt x="7733" y="26069"/>
                    <a:pt x="7475" y="25446"/>
                    <a:pt x="7216" y="24808"/>
                  </a:cubicBezTo>
                  <a:cubicBezTo>
                    <a:pt x="6715" y="23608"/>
                    <a:pt x="6274" y="22347"/>
                    <a:pt x="5955" y="21071"/>
                  </a:cubicBezTo>
                  <a:cubicBezTo>
                    <a:pt x="5636" y="19810"/>
                    <a:pt x="5454" y="18473"/>
                    <a:pt x="6016" y="17334"/>
                  </a:cubicBezTo>
                  <a:cubicBezTo>
                    <a:pt x="6274" y="16772"/>
                    <a:pt x="6715" y="16270"/>
                    <a:pt x="7095" y="15815"/>
                  </a:cubicBezTo>
                  <a:cubicBezTo>
                    <a:pt x="7535" y="15313"/>
                    <a:pt x="8052" y="14873"/>
                    <a:pt x="8492" y="14371"/>
                  </a:cubicBezTo>
                  <a:lnTo>
                    <a:pt x="9373" y="13475"/>
                  </a:lnTo>
                  <a:lnTo>
                    <a:pt x="9373" y="13475"/>
                  </a:lnTo>
                  <a:cubicBezTo>
                    <a:pt x="9313" y="13855"/>
                    <a:pt x="9373" y="14235"/>
                    <a:pt x="9495" y="14675"/>
                  </a:cubicBezTo>
                  <a:cubicBezTo>
                    <a:pt x="9693" y="15571"/>
                    <a:pt x="10255" y="16331"/>
                    <a:pt x="10953" y="16893"/>
                  </a:cubicBezTo>
                  <a:cubicBezTo>
                    <a:pt x="11591" y="17470"/>
                    <a:pt x="12412" y="17911"/>
                    <a:pt x="13111" y="18291"/>
                  </a:cubicBezTo>
                  <a:cubicBezTo>
                    <a:pt x="13870" y="18670"/>
                    <a:pt x="14569" y="19172"/>
                    <a:pt x="15131" y="19749"/>
                  </a:cubicBezTo>
                  <a:cubicBezTo>
                    <a:pt x="15708" y="20250"/>
                    <a:pt x="16210" y="21010"/>
                    <a:pt x="16088" y="21770"/>
                  </a:cubicBezTo>
                  <a:cubicBezTo>
                    <a:pt x="16088" y="22149"/>
                    <a:pt x="15891" y="22529"/>
                    <a:pt x="15648" y="22848"/>
                  </a:cubicBezTo>
                  <a:cubicBezTo>
                    <a:pt x="15450" y="23228"/>
                    <a:pt x="15131" y="23547"/>
                    <a:pt x="15009" y="23987"/>
                  </a:cubicBezTo>
                  <a:cubicBezTo>
                    <a:pt x="14812" y="24367"/>
                    <a:pt x="14690" y="24808"/>
                    <a:pt x="14690" y="25248"/>
                  </a:cubicBezTo>
                  <a:cubicBezTo>
                    <a:pt x="14690" y="25689"/>
                    <a:pt x="14888" y="26069"/>
                    <a:pt x="15131" y="26448"/>
                  </a:cubicBezTo>
                  <a:cubicBezTo>
                    <a:pt x="15131" y="26448"/>
                    <a:pt x="15158" y="26482"/>
                    <a:pt x="15199" y="26482"/>
                  </a:cubicBezTo>
                  <a:cubicBezTo>
                    <a:pt x="15219" y="26482"/>
                    <a:pt x="15242" y="26474"/>
                    <a:pt x="15268" y="26448"/>
                  </a:cubicBezTo>
                  <a:cubicBezTo>
                    <a:pt x="15268" y="26448"/>
                    <a:pt x="15329" y="26388"/>
                    <a:pt x="15268" y="26327"/>
                  </a:cubicBezTo>
                  <a:cubicBezTo>
                    <a:pt x="15070" y="26008"/>
                    <a:pt x="14888" y="25628"/>
                    <a:pt x="14888" y="25248"/>
                  </a:cubicBezTo>
                  <a:cubicBezTo>
                    <a:pt x="14888" y="24808"/>
                    <a:pt x="15009" y="24428"/>
                    <a:pt x="15192" y="24048"/>
                  </a:cubicBezTo>
                  <a:cubicBezTo>
                    <a:pt x="15389" y="23668"/>
                    <a:pt x="15648" y="23349"/>
                    <a:pt x="15891" y="23030"/>
                  </a:cubicBezTo>
                  <a:cubicBezTo>
                    <a:pt x="16149" y="22651"/>
                    <a:pt x="16331" y="22271"/>
                    <a:pt x="16407" y="21830"/>
                  </a:cubicBezTo>
                  <a:cubicBezTo>
                    <a:pt x="16529" y="21390"/>
                    <a:pt x="16407" y="20888"/>
                    <a:pt x="16210" y="20509"/>
                  </a:cubicBezTo>
                  <a:cubicBezTo>
                    <a:pt x="16027" y="20068"/>
                    <a:pt x="15769" y="19749"/>
                    <a:pt x="15450" y="19430"/>
                  </a:cubicBezTo>
                  <a:cubicBezTo>
                    <a:pt x="14812" y="18792"/>
                    <a:pt x="14128" y="18291"/>
                    <a:pt x="13369" y="17850"/>
                  </a:cubicBezTo>
                  <a:cubicBezTo>
                    <a:pt x="12670" y="17410"/>
                    <a:pt x="11971" y="17030"/>
                    <a:pt x="11333" y="16453"/>
                  </a:cubicBezTo>
                  <a:cubicBezTo>
                    <a:pt x="10771" y="15951"/>
                    <a:pt x="10331" y="15252"/>
                    <a:pt x="10133" y="14493"/>
                  </a:cubicBezTo>
                  <a:cubicBezTo>
                    <a:pt x="10012" y="13794"/>
                    <a:pt x="10133" y="13034"/>
                    <a:pt x="10391" y="12275"/>
                  </a:cubicBezTo>
                  <a:cubicBezTo>
                    <a:pt x="10634" y="11956"/>
                    <a:pt x="10832" y="11637"/>
                    <a:pt x="11090" y="11394"/>
                  </a:cubicBezTo>
                  <a:cubicBezTo>
                    <a:pt x="11774" y="10498"/>
                    <a:pt x="12412" y="9677"/>
                    <a:pt x="13050" y="8796"/>
                  </a:cubicBezTo>
                  <a:cubicBezTo>
                    <a:pt x="13171" y="8599"/>
                    <a:pt x="13293" y="8356"/>
                    <a:pt x="13490" y="8158"/>
                  </a:cubicBezTo>
                  <a:cubicBezTo>
                    <a:pt x="13612" y="7915"/>
                    <a:pt x="13809" y="7657"/>
                    <a:pt x="13931" y="7398"/>
                  </a:cubicBezTo>
                  <a:cubicBezTo>
                    <a:pt x="14432" y="6457"/>
                    <a:pt x="14888" y="5500"/>
                    <a:pt x="15131" y="4497"/>
                  </a:cubicBezTo>
                  <a:cubicBezTo>
                    <a:pt x="15450" y="3160"/>
                    <a:pt x="15511" y="1762"/>
                    <a:pt x="15389" y="380"/>
                  </a:cubicBezTo>
                  <a:cubicBezTo>
                    <a:pt x="15329" y="122"/>
                    <a:pt x="15131" y="0"/>
                    <a:pt x="148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6"/>
            <p:cNvSpPr/>
            <p:nvPr/>
          </p:nvSpPr>
          <p:spPr>
            <a:xfrm>
              <a:off x="4337147" y="2173794"/>
              <a:ext cx="333376" cy="1000050"/>
            </a:xfrm>
            <a:custGeom>
              <a:avLst/>
              <a:gdLst/>
              <a:ahLst/>
              <a:cxnLst/>
              <a:rect l="l" t="t" r="r" b="b"/>
              <a:pathLst>
                <a:path w="4239" h="12716" extrusionOk="0">
                  <a:moveTo>
                    <a:pt x="1838" y="1"/>
                  </a:moveTo>
                  <a:cubicBezTo>
                    <a:pt x="1580" y="1"/>
                    <a:pt x="1398" y="122"/>
                    <a:pt x="1398" y="381"/>
                  </a:cubicBezTo>
                  <a:cubicBezTo>
                    <a:pt x="1337" y="943"/>
                    <a:pt x="1200" y="1459"/>
                    <a:pt x="1079" y="2021"/>
                  </a:cubicBezTo>
                  <a:cubicBezTo>
                    <a:pt x="881" y="2538"/>
                    <a:pt x="699" y="3039"/>
                    <a:pt x="501" y="3601"/>
                  </a:cubicBezTo>
                  <a:cubicBezTo>
                    <a:pt x="319" y="4178"/>
                    <a:pt x="122" y="4740"/>
                    <a:pt x="61" y="5378"/>
                  </a:cubicBezTo>
                  <a:cubicBezTo>
                    <a:pt x="0" y="5956"/>
                    <a:pt x="61" y="6639"/>
                    <a:pt x="380" y="7217"/>
                  </a:cubicBezTo>
                  <a:cubicBezTo>
                    <a:pt x="638" y="7718"/>
                    <a:pt x="1079" y="8234"/>
                    <a:pt x="1580" y="8538"/>
                  </a:cubicBezTo>
                  <a:cubicBezTo>
                    <a:pt x="1777" y="8736"/>
                    <a:pt x="2020" y="8918"/>
                    <a:pt x="2218" y="9116"/>
                  </a:cubicBezTo>
                  <a:cubicBezTo>
                    <a:pt x="2476" y="9237"/>
                    <a:pt x="2659" y="9435"/>
                    <a:pt x="2856" y="9678"/>
                  </a:cubicBezTo>
                  <a:cubicBezTo>
                    <a:pt x="3236" y="10057"/>
                    <a:pt x="3616" y="10513"/>
                    <a:pt x="3798" y="11015"/>
                  </a:cubicBezTo>
                  <a:cubicBezTo>
                    <a:pt x="3995" y="11516"/>
                    <a:pt x="4056" y="12093"/>
                    <a:pt x="3798" y="12594"/>
                  </a:cubicBezTo>
                  <a:lnTo>
                    <a:pt x="3798" y="12716"/>
                  </a:lnTo>
                  <a:cubicBezTo>
                    <a:pt x="3859" y="12716"/>
                    <a:pt x="3919" y="12716"/>
                    <a:pt x="3919" y="12655"/>
                  </a:cubicBezTo>
                  <a:cubicBezTo>
                    <a:pt x="4238" y="12154"/>
                    <a:pt x="4238" y="11516"/>
                    <a:pt x="4056" y="10954"/>
                  </a:cubicBezTo>
                  <a:cubicBezTo>
                    <a:pt x="3859" y="10376"/>
                    <a:pt x="3479" y="9875"/>
                    <a:pt x="3099" y="9435"/>
                  </a:cubicBezTo>
                  <a:cubicBezTo>
                    <a:pt x="2917" y="9176"/>
                    <a:pt x="2719" y="8994"/>
                    <a:pt x="2476" y="8797"/>
                  </a:cubicBezTo>
                  <a:cubicBezTo>
                    <a:pt x="2279" y="8614"/>
                    <a:pt x="2020" y="8417"/>
                    <a:pt x="1838" y="8234"/>
                  </a:cubicBezTo>
                  <a:cubicBezTo>
                    <a:pt x="1398" y="7855"/>
                    <a:pt x="1079" y="7475"/>
                    <a:pt x="820" y="6958"/>
                  </a:cubicBezTo>
                  <a:cubicBezTo>
                    <a:pt x="380" y="6017"/>
                    <a:pt x="760" y="4877"/>
                    <a:pt x="1139" y="3859"/>
                  </a:cubicBezTo>
                  <a:cubicBezTo>
                    <a:pt x="1580" y="2781"/>
                    <a:pt x="2096" y="1702"/>
                    <a:pt x="2218" y="502"/>
                  </a:cubicBezTo>
                  <a:lnTo>
                    <a:pt x="2218" y="441"/>
                  </a:lnTo>
                  <a:cubicBezTo>
                    <a:pt x="2279" y="259"/>
                    <a:pt x="2096" y="1"/>
                    <a:pt x="18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6"/>
            <p:cNvSpPr/>
            <p:nvPr/>
          </p:nvSpPr>
          <p:spPr>
            <a:xfrm>
              <a:off x="3824539" y="2074622"/>
              <a:ext cx="831671" cy="2075363"/>
            </a:xfrm>
            <a:custGeom>
              <a:avLst/>
              <a:gdLst/>
              <a:ahLst/>
              <a:cxnLst/>
              <a:rect l="l" t="t" r="r" b="b"/>
              <a:pathLst>
                <a:path w="10575" h="26389" extrusionOk="0">
                  <a:moveTo>
                    <a:pt x="7095" y="1"/>
                  </a:moveTo>
                  <a:cubicBezTo>
                    <a:pt x="6837" y="1"/>
                    <a:pt x="6640" y="183"/>
                    <a:pt x="6640" y="441"/>
                  </a:cubicBezTo>
                  <a:cubicBezTo>
                    <a:pt x="6716" y="1581"/>
                    <a:pt x="6518" y="2781"/>
                    <a:pt x="6199" y="3920"/>
                  </a:cubicBezTo>
                  <a:cubicBezTo>
                    <a:pt x="5880" y="5120"/>
                    <a:pt x="5379" y="6199"/>
                    <a:pt x="4741" y="7217"/>
                  </a:cubicBezTo>
                  <a:cubicBezTo>
                    <a:pt x="4179" y="8159"/>
                    <a:pt x="3601" y="8979"/>
                    <a:pt x="2978" y="9875"/>
                  </a:cubicBezTo>
                  <a:cubicBezTo>
                    <a:pt x="2842" y="9997"/>
                    <a:pt x="2781" y="10118"/>
                    <a:pt x="2659" y="10255"/>
                  </a:cubicBezTo>
                  <a:cubicBezTo>
                    <a:pt x="2538" y="10498"/>
                    <a:pt x="2340" y="10756"/>
                    <a:pt x="2158" y="11015"/>
                  </a:cubicBezTo>
                  <a:cubicBezTo>
                    <a:pt x="1642" y="11774"/>
                    <a:pt x="1140" y="12595"/>
                    <a:pt x="700" y="13415"/>
                  </a:cubicBezTo>
                  <a:cubicBezTo>
                    <a:pt x="441" y="13977"/>
                    <a:pt x="259" y="14615"/>
                    <a:pt x="122" y="15253"/>
                  </a:cubicBezTo>
                  <a:cubicBezTo>
                    <a:pt x="1" y="15876"/>
                    <a:pt x="1" y="16575"/>
                    <a:pt x="320" y="17213"/>
                  </a:cubicBezTo>
                  <a:cubicBezTo>
                    <a:pt x="639" y="17775"/>
                    <a:pt x="1080" y="18231"/>
                    <a:pt x="1581" y="18671"/>
                  </a:cubicBezTo>
                  <a:cubicBezTo>
                    <a:pt x="2021" y="19051"/>
                    <a:pt x="2538" y="19431"/>
                    <a:pt x="3039" y="19810"/>
                  </a:cubicBezTo>
                  <a:cubicBezTo>
                    <a:pt x="3480" y="20190"/>
                    <a:pt x="3860" y="20631"/>
                    <a:pt x="3860" y="21193"/>
                  </a:cubicBezTo>
                  <a:cubicBezTo>
                    <a:pt x="3860" y="21512"/>
                    <a:pt x="3738" y="21770"/>
                    <a:pt x="3601" y="22028"/>
                  </a:cubicBezTo>
                  <a:lnTo>
                    <a:pt x="3161" y="22849"/>
                  </a:lnTo>
                  <a:cubicBezTo>
                    <a:pt x="2918" y="23411"/>
                    <a:pt x="2599" y="23927"/>
                    <a:pt x="2340" y="24550"/>
                  </a:cubicBezTo>
                  <a:cubicBezTo>
                    <a:pt x="2219" y="24808"/>
                    <a:pt x="2158" y="25127"/>
                    <a:pt x="2082" y="25446"/>
                  </a:cubicBezTo>
                  <a:cubicBezTo>
                    <a:pt x="2082" y="25750"/>
                    <a:pt x="2219" y="26130"/>
                    <a:pt x="2401" y="26388"/>
                  </a:cubicBezTo>
                  <a:lnTo>
                    <a:pt x="2462" y="26388"/>
                  </a:lnTo>
                  <a:cubicBezTo>
                    <a:pt x="2538" y="26388"/>
                    <a:pt x="2538" y="26328"/>
                    <a:pt x="2538" y="26267"/>
                  </a:cubicBezTo>
                  <a:cubicBezTo>
                    <a:pt x="2340" y="26009"/>
                    <a:pt x="2280" y="25750"/>
                    <a:pt x="2280" y="25446"/>
                  </a:cubicBezTo>
                  <a:cubicBezTo>
                    <a:pt x="2340" y="25188"/>
                    <a:pt x="2401" y="24869"/>
                    <a:pt x="2538" y="24611"/>
                  </a:cubicBezTo>
                  <a:cubicBezTo>
                    <a:pt x="2781" y="24049"/>
                    <a:pt x="3100" y="23472"/>
                    <a:pt x="3358" y="22970"/>
                  </a:cubicBezTo>
                  <a:lnTo>
                    <a:pt x="3799" y="22150"/>
                  </a:lnTo>
                  <a:cubicBezTo>
                    <a:pt x="3981" y="21892"/>
                    <a:pt x="4118" y="21573"/>
                    <a:pt x="4118" y="21193"/>
                  </a:cubicBezTo>
                  <a:cubicBezTo>
                    <a:pt x="4179" y="20889"/>
                    <a:pt x="4057" y="20570"/>
                    <a:pt x="3860" y="20251"/>
                  </a:cubicBezTo>
                  <a:cubicBezTo>
                    <a:pt x="3677" y="19993"/>
                    <a:pt x="3480" y="19750"/>
                    <a:pt x="3222" y="19552"/>
                  </a:cubicBezTo>
                  <a:cubicBezTo>
                    <a:pt x="2781" y="19112"/>
                    <a:pt x="2280" y="18732"/>
                    <a:pt x="1839" y="18352"/>
                  </a:cubicBezTo>
                  <a:cubicBezTo>
                    <a:pt x="1399" y="17972"/>
                    <a:pt x="943" y="17532"/>
                    <a:pt x="700" y="17015"/>
                  </a:cubicBezTo>
                  <a:cubicBezTo>
                    <a:pt x="441" y="16514"/>
                    <a:pt x="441" y="15876"/>
                    <a:pt x="563" y="15314"/>
                  </a:cubicBezTo>
                  <a:cubicBezTo>
                    <a:pt x="700" y="14737"/>
                    <a:pt x="943" y="14174"/>
                    <a:pt x="1201" y="13673"/>
                  </a:cubicBezTo>
                  <a:cubicBezTo>
                    <a:pt x="1520" y="13035"/>
                    <a:pt x="1900" y="12458"/>
                    <a:pt x="2280" y="11896"/>
                  </a:cubicBezTo>
                  <a:cubicBezTo>
                    <a:pt x="2340" y="12458"/>
                    <a:pt x="2538" y="13035"/>
                    <a:pt x="2842" y="13536"/>
                  </a:cubicBezTo>
                  <a:cubicBezTo>
                    <a:pt x="3100" y="13855"/>
                    <a:pt x="3358" y="14174"/>
                    <a:pt x="3677" y="14433"/>
                  </a:cubicBezTo>
                  <a:cubicBezTo>
                    <a:pt x="3981" y="14615"/>
                    <a:pt x="4437" y="14812"/>
                    <a:pt x="4817" y="14812"/>
                  </a:cubicBezTo>
                  <a:cubicBezTo>
                    <a:pt x="4999" y="14812"/>
                    <a:pt x="5257" y="14812"/>
                    <a:pt x="5379" y="14737"/>
                  </a:cubicBezTo>
                  <a:lnTo>
                    <a:pt x="5880" y="14737"/>
                  </a:lnTo>
                  <a:cubicBezTo>
                    <a:pt x="6199" y="14812"/>
                    <a:pt x="6518" y="14934"/>
                    <a:pt x="6640" y="15192"/>
                  </a:cubicBezTo>
                  <a:cubicBezTo>
                    <a:pt x="6776" y="15314"/>
                    <a:pt x="6837" y="15496"/>
                    <a:pt x="6959" y="15633"/>
                  </a:cubicBezTo>
                  <a:cubicBezTo>
                    <a:pt x="7019" y="15754"/>
                    <a:pt x="7019" y="15815"/>
                    <a:pt x="7156" y="15876"/>
                  </a:cubicBezTo>
                  <a:cubicBezTo>
                    <a:pt x="7278" y="16013"/>
                    <a:pt x="7399" y="16013"/>
                    <a:pt x="7536" y="16013"/>
                  </a:cubicBezTo>
                  <a:cubicBezTo>
                    <a:pt x="7779" y="16013"/>
                    <a:pt x="7976" y="15876"/>
                    <a:pt x="8098" y="15754"/>
                  </a:cubicBezTo>
                  <a:cubicBezTo>
                    <a:pt x="8295" y="15694"/>
                    <a:pt x="8417" y="15572"/>
                    <a:pt x="8538" y="15435"/>
                  </a:cubicBezTo>
                  <a:cubicBezTo>
                    <a:pt x="8858" y="15253"/>
                    <a:pt x="9177" y="15056"/>
                    <a:pt x="9496" y="14995"/>
                  </a:cubicBezTo>
                  <a:cubicBezTo>
                    <a:pt x="9548" y="14985"/>
                    <a:pt x="9599" y="14980"/>
                    <a:pt x="9648" y="14980"/>
                  </a:cubicBezTo>
                  <a:cubicBezTo>
                    <a:pt x="9892" y="14980"/>
                    <a:pt x="10080" y="15108"/>
                    <a:pt x="10194" y="15375"/>
                  </a:cubicBezTo>
                  <a:cubicBezTo>
                    <a:pt x="10437" y="16013"/>
                    <a:pt x="10316" y="16833"/>
                    <a:pt x="9936" y="17395"/>
                  </a:cubicBezTo>
                  <a:cubicBezTo>
                    <a:pt x="9875" y="17395"/>
                    <a:pt x="9875" y="17471"/>
                    <a:pt x="9936" y="17471"/>
                  </a:cubicBezTo>
                  <a:cubicBezTo>
                    <a:pt x="9966" y="17501"/>
                    <a:pt x="9982" y="17517"/>
                    <a:pt x="9997" y="17517"/>
                  </a:cubicBezTo>
                  <a:cubicBezTo>
                    <a:pt x="10012" y="17517"/>
                    <a:pt x="10027" y="17501"/>
                    <a:pt x="10058" y="17471"/>
                  </a:cubicBezTo>
                  <a:cubicBezTo>
                    <a:pt x="10255" y="17152"/>
                    <a:pt x="10437" y="16833"/>
                    <a:pt x="10513" y="16453"/>
                  </a:cubicBezTo>
                  <a:cubicBezTo>
                    <a:pt x="10574" y="16073"/>
                    <a:pt x="10574" y="15694"/>
                    <a:pt x="10437" y="15314"/>
                  </a:cubicBezTo>
                  <a:cubicBezTo>
                    <a:pt x="10377" y="15116"/>
                    <a:pt x="10255" y="14934"/>
                    <a:pt x="10058" y="14812"/>
                  </a:cubicBezTo>
                  <a:cubicBezTo>
                    <a:pt x="9927" y="14758"/>
                    <a:pt x="9758" y="14712"/>
                    <a:pt x="9606" y="14712"/>
                  </a:cubicBezTo>
                  <a:cubicBezTo>
                    <a:pt x="9545" y="14712"/>
                    <a:pt x="9487" y="14719"/>
                    <a:pt x="9435" y="14737"/>
                  </a:cubicBezTo>
                  <a:cubicBezTo>
                    <a:pt x="9055" y="14737"/>
                    <a:pt x="8675" y="14995"/>
                    <a:pt x="8356" y="15192"/>
                  </a:cubicBezTo>
                  <a:cubicBezTo>
                    <a:pt x="8235" y="15314"/>
                    <a:pt x="8098" y="15375"/>
                    <a:pt x="7916" y="15496"/>
                  </a:cubicBezTo>
                  <a:cubicBezTo>
                    <a:pt x="7779" y="15572"/>
                    <a:pt x="7657" y="15633"/>
                    <a:pt x="7536" y="15694"/>
                  </a:cubicBezTo>
                  <a:cubicBezTo>
                    <a:pt x="7338" y="15694"/>
                    <a:pt x="7217" y="15314"/>
                    <a:pt x="7019" y="14934"/>
                  </a:cubicBezTo>
                  <a:cubicBezTo>
                    <a:pt x="6776" y="14615"/>
                    <a:pt x="6397" y="14357"/>
                    <a:pt x="5956" y="14296"/>
                  </a:cubicBezTo>
                  <a:lnTo>
                    <a:pt x="4877" y="14296"/>
                  </a:lnTo>
                  <a:cubicBezTo>
                    <a:pt x="4558" y="14296"/>
                    <a:pt x="4239" y="14174"/>
                    <a:pt x="3981" y="13977"/>
                  </a:cubicBezTo>
                  <a:cubicBezTo>
                    <a:pt x="3738" y="13795"/>
                    <a:pt x="3541" y="13536"/>
                    <a:pt x="3358" y="13217"/>
                  </a:cubicBezTo>
                  <a:cubicBezTo>
                    <a:pt x="3039" y="12655"/>
                    <a:pt x="2918" y="11956"/>
                    <a:pt x="2842" y="11258"/>
                  </a:cubicBezTo>
                  <a:lnTo>
                    <a:pt x="2842" y="11015"/>
                  </a:lnTo>
                  <a:cubicBezTo>
                    <a:pt x="3677" y="9875"/>
                    <a:pt x="4558" y="8797"/>
                    <a:pt x="5318" y="7597"/>
                  </a:cubicBezTo>
                  <a:cubicBezTo>
                    <a:pt x="6017" y="6518"/>
                    <a:pt x="6579" y="5379"/>
                    <a:pt x="6959" y="4178"/>
                  </a:cubicBezTo>
                  <a:cubicBezTo>
                    <a:pt x="7338" y="2963"/>
                    <a:pt x="7536" y="1702"/>
                    <a:pt x="7536" y="441"/>
                  </a:cubicBezTo>
                  <a:lnTo>
                    <a:pt x="7536" y="381"/>
                  </a:lnTo>
                  <a:cubicBezTo>
                    <a:pt x="7536" y="183"/>
                    <a:pt x="7338" y="1"/>
                    <a:pt x="70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6"/>
            <p:cNvSpPr/>
            <p:nvPr/>
          </p:nvSpPr>
          <p:spPr>
            <a:xfrm>
              <a:off x="2971005" y="451704"/>
              <a:ext cx="2267021" cy="1841630"/>
            </a:xfrm>
            <a:custGeom>
              <a:avLst/>
              <a:gdLst/>
              <a:ahLst/>
              <a:cxnLst/>
              <a:rect l="l" t="t" r="r" b="b"/>
              <a:pathLst>
                <a:path w="28826" h="23417" extrusionOk="0">
                  <a:moveTo>
                    <a:pt x="18552" y="0"/>
                  </a:moveTo>
                  <a:cubicBezTo>
                    <a:pt x="18186" y="0"/>
                    <a:pt x="17869" y="110"/>
                    <a:pt x="17690" y="372"/>
                  </a:cubicBezTo>
                  <a:cubicBezTo>
                    <a:pt x="17052" y="2270"/>
                    <a:pt x="16232" y="4549"/>
                    <a:pt x="14272" y="5248"/>
                  </a:cubicBezTo>
                  <a:cubicBezTo>
                    <a:pt x="13863" y="5406"/>
                    <a:pt x="13532" y="5479"/>
                    <a:pt x="13260" y="5479"/>
                  </a:cubicBezTo>
                  <a:cubicBezTo>
                    <a:pt x="12228" y="5479"/>
                    <a:pt x="12064" y="4424"/>
                    <a:pt x="11872" y="2969"/>
                  </a:cubicBezTo>
                  <a:cubicBezTo>
                    <a:pt x="11614" y="1070"/>
                    <a:pt x="10216" y="128"/>
                    <a:pt x="10216" y="128"/>
                  </a:cubicBezTo>
                  <a:cubicBezTo>
                    <a:pt x="10216" y="128"/>
                    <a:pt x="9945" y="26"/>
                    <a:pt x="9513" y="26"/>
                  </a:cubicBezTo>
                  <a:cubicBezTo>
                    <a:pt x="8922" y="26"/>
                    <a:pt x="8030" y="218"/>
                    <a:pt x="7117" y="1131"/>
                  </a:cubicBezTo>
                  <a:cubicBezTo>
                    <a:pt x="9274" y="4048"/>
                    <a:pt x="8317" y="6509"/>
                    <a:pt x="7755" y="6889"/>
                  </a:cubicBezTo>
                  <a:cubicBezTo>
                    <a:pt x="7178" y="7268"/>
                    <a:pt x="3896" y="7147"/>
                    <a:pt x="1162" y="13102"/>
                  </a:cubicBezTo>
                  <a:cubicBezTo>
                    <a:pt x="858" y="13801"/>
                    <a:pt x="539" y="14484"/>
                    <a:pt x="281" y="15320"/>
                  </a:cubicBezTo>
                  <a:cubicBezTo>
                    <a:pt x="1" y="16002"/>
                    <a:pt x="902" y="16247"/>
                    <a:pt x="2220" y="16247"/>
                  </a:cubicBezTo>
                  <a:cubicBezTo>
                    <a:pt x="4191" y="16247"/>
                    <a:pt x="7094" y="15699"/>
                    <a:pt x="8378" y="15244"/>
                  </a:cubicBezTo>
                  <a:cubicBezTo>
                    <a:pt x="8541" y="15189"/>
                    <a:pt x="8728" y="15163"/>
                    <a:pt x="8936" y="15163"/>
                  </a:cubicBezTo>
                  <a:cubicBezTo>
                    <a:pt x="10839" y="15163"/>
                    <a:pt x="14453" y="17349"/>
                    <a:pt x="16672" y="19239"/>
                  </a:cubicBezTo>
                  <a:cubicBezTo>
                    <a:pt x="17371" y="19877"/>
                    <a:pt x="17948" y="20439"/>
                    <a:pt x="18252" y="20941"/>
                  </a:cubicBezTo>
                  <a:cubicBezTo>
                    <a:pt x="19650" y="23037"/>
                    <a:pt x="20531" y="23417"/>
                    <a:pt x="20531" y="23417"/>
                  </a:cubicBezTo>
                  <a:cubicBezTo>
                    <a:pt x="23448" y="22019"/>
                    <a:pt x="21549" y="17781"/>
                    <a:pt x="22749" y="16900"/>
                  </a:cubicBezTo>
                  <a:cubicBezTo>
                    <a:pt x="24025" y="16079"/>
                    <a:pt x="26547" y="16520"/>
                    <a:pt x="28704" y="15502"/>
                  </a:cubicBezTo>
                  <a:cubicBezTo>
                    <a:pt x="28825" y="15183"/>
                    <a:pt x="28825" y="14682"/>
                    <a:pt x="28704" y="14241"/>
                  </a:cubicBezTo>
                  <a:cubicBezTo>
                    <a:pt x="28446" y="13223"/>
                    <a:pt x="27625" y="12145"/>
                    <a:pt x="26987" y="11963"/>
                  </a:cubicBezTo>
                  <a:cubicBezTo>
                    <a:pt x="25027" y="12904"/>
                    <a:pt x="23569" y="13223"/>
                    <a:pt x="23569" y="13223"/>
                  </a:cubicBezTo>
                  <a:cubicBezTo>
                    <a:pt x="23569" y="13223"/>
                    <a:pt x="23068" y="11385"/>
                    <a:pt x="22050" y="9623"/>
                  </a:cubicBezTo>
                  <a:cubicBezTo>
                    <a:pt x="21549" y="8727"/>
                    <a:pt x="20911" y="7846"/>
                    <a:pt x="20151" y="7268"/>
                  </a:cubicBezTo>
                  <a:cubicBezTo>
                    <a:pt x="18769" y="5886"/>
                    <a:pt x="19331" y="4610"/>
                    <a:pt x="20850" y="1769"/>
                  </a:cubicBezTo>
                  <a:cubicBezTo>
                    <a:pt x="21087" y="922"/>
                    <a:pt x="19612" y="0"/>
                    <a:pt x="185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6"/>
            <p:cNvSpPr/>
            <p:nvPr/>
          </p:nvSpPr>
          <p:spPr>
            <a:xfrm>
              <a:off x="2971005" y="1146769"/>
              <a:ext cx="2257426" cy="818065"/>
            </a:xfrm>
            <a:custGeom>
              <a:avLst/>
              <a:gdLst/>
              <a:ahLst/>
              <a:cxnLst/>
              <a:rect l="l" t="t" r="r" b="b"/>
              <a:pathLst>
                <a:path w="28704" h="10402" extrusionOk="0">
                  <a:moveTo>
                    <a:pt x="13998" y="1"/>
                  </a:moveTo>
                  <a:cubicBezTo>
                    <a:pt x="11959" y="1"/>
                    <a:pt x="11345" y="799"/>
                    <a:pt x="10732" y="2547"/>
                  </a:cubicBezTo>
                  <a:cubicBezTo>
                    <a:pt x="9973" y="4887"/>
                    <a:pt x="9456" y="3823"/>
                    <a:pt x="7497" y="5464"/>
                  </a:cubicBezTo>
                  <a:cubicBezTo>
                    <a:pt x="6835" y="6031"/>
                    <a:pt x="6123" y="6311"/>
                    <a:pt x="5347" y="6311"/>
                  </a:cubicBezTo>
                  <a:cubicBezTo>
                    <a:pt x="4127" y="6311"/>
                    <a:pt x="2749" y="5619"/>
                    <a:pt x="1162" y="4264"/>
                  </a:cubicBezTo>
                  <a:cubicBezTo>
                    <a:pt x="858" y="4963"/>
                    <a:pt x="539" y="5646"/>
                    <a:pt x="281" y="6482"/>
                  </a:cubicBezTo>
                  <a:cubicBezTo>
                    <a:pt x="1" y="7164"/>
                    <a:pt x="902" y="7409"/>
                    <a:pt x="2220" y="7409"/>
                  </a:cubicBezTo>
                  <a:cubicBezTo>
                    <a:pt x="4191" y="7409"/>
                    <a:pt x="7094" y="6861"/>
                    <a:pt x="8378" y="6406"/>
                  </a:cubicBezTo>
                  <a:cubicBezTo>
                    <a:pt x="8541" y="6351"/>
                    <a:pt x="8728" y="6325"/>
                    <a:pt x="8936" y="6325"/>
                  </a:cubicBezTo>
                  <a:cubicBezTo>
                    <a:pt x="10839" y="6325"/>
                    <a:pt x="14453" y="8511"/>
                    <a:pt x="16672" y="10401"/>
                  </a:cubicBezTo>
                  <a:cubicBezTo>
                    <a:pt x="18951" y="9581"/>
                    <a:pt x="20789" y="8685"/>
                    <a:pt x="20409" y="8183"/>
                  </a:cubicBezTo>
                  <a:cubicBezTo>
                    <a:pt x="19391" y="6862"/>
                    <a:pt x="21047" y="6664"/>
                    <a:pt x="24648" y="6603"/>
                  </a:cubicBezTo>
                  <a:cubicBezTo>
                    <a:pt x="26425" y="6543"/>
                    <a:pt x="27823" y="5965"/>
                    <a:pt x="28704" y="5403"/>
                  </a:cubicBezTo>
                  <a:cubicBezTo>
                    <a:pt x="28446" y="4385"/>
                    <a:pt x="27625" y="3307"/>
                    <a:pt x="26987" y="3125"/>
                  </a:cubicBezTo>
                  <a:cubicBezTo>
                    <a:pt x="25027" y="4066"/>
                    <a:pt x="23569" y="4385"/>
                    <a:pt x="23569" y="4385"/>
                  </a:cubicBezTo>
                  <a:cubicBezTo>
                    <a:pt x="23569" y="4385"/>
                    <a:pt x="23068" y="2547"/>
                    <a:pt x="22050" y="785"/>
                  </a:cubicBezTo>
                  <a:cubicBezTo>
                    <a:pt x="21047" y="785"/>
                    <a:pt x="19270" y="709"/>
                    <a:pt x="16611" y="269"/>
                  </a:cubicBezTo>
                  <a:cubicBezTo>
                    <a:pt x="15541" y="92"/>
                    <a:pt x="14688" y="1"/>
                    <a:pt x="139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6"/>
            <p:cNvSpPr/>
            <p:nvPr/>
          </p:nvSpPr>
          <p:spPr>
            <a:xfrm>
              <a:off x="2694332" y="2203679"/>
              <a:ext cx="916450" cy="1468381"/>
            </a:xfrm>
            <a:custGeom>
              <a:avLst/>
              <a:gdLst/>
              <a:ahLst/>
              <a:cxnLst/>
              <a:rect l="l" t="t" r="r" b="b"/>
              <a:pathLst>
                <a:path w="11653" h="18671" extrusionOk="0">
                  <a:moveTo>
                    <a:pt x="11592" y="1"/>
                  </a:moveTo>
                  <a:cubicBezTo>
                    <a:pt x="11592" y="1"/>
                    <a:pt x="11516" y="1"/>
                    <a:pt x="11516" y="61"/>
                  </a:cubicBezTo>
                  <a:cubicBezTo>
                    <a:pt x="11394" y="380"/>
                    <a:pt x="11212" y="639"/>
                    <a:pt x="10893" y="760"/>
                  </a:cubicBezTo>
                  <a:cubicBezTo>
                    <a:pt x="10574" y="821"/>
                    <a:pt x="10255" y="882"/>
                    <a:pt x="9875" y="942"/>
                  </a:cubicBezTo>
                  <a:cubicBezTo>
                    <a:pt x="9237" y="1079"/>
                    <a:pt x="8554" y="1140"/>
                    <a:pt x="7916" y="1261"/>
                  </a:cubicBezTo>
                  <a:cubicBezTo>
                    <a:pt x="7536" y="1398"/>
                    <a:pt x="7217" y="1459"/>
                    <a:pt x="6898" y="1580"/>
                  </a:cubicBezTo>
                  <a:cubicBezTo>
                    <a:pt x="6716" y="1641"/>
                    <a:pt x="6518" y="1778"/>
                    <a:pt x="6396" y="1899"/>
                  </a:cubicBezTo>
                  <a:cubicBezTo>
                    <a:pt x="6275" y="2021"/>
                    <a:pt x="6138" y="2218"/>
                    <a:pt x="6077" y="2401"/>
                  </a:cubicBezTo>
                  <a:cubicBezTo>
                    <a:pt x="5956" y="2781"/>
                    <a:pt x="5956" y="3100"/>
                    <a:pt x="5895" y="3419"/>
                  </a:cubicBezTo>
                  <a:cubicBezTo>
                    <a:pt x="5819" y="3798"/>
                    <a:pt x="5758" y="4117"/>
                    <a:pt x="5698" y="4436"/>
                  </a:cubicBezTo>
                  <a:cubicBezTo>
                    <a:pt x="5515" y="5059"/>
                    <a:pt x="5257" y="5697"/>
                    <a:pt x="4999" y="6335"/>
                  </a:cubicBezTo>
                  <a:cubicBezTo>
                    <a:pt x="4756" y="6897"/>
                    <a:pt x="4437" y="7535"/>
                    <a:pt x="4057" y="7915"/>
                  </a:cubicBezTo>
                  <a:cubicBezTo>
                    <a:pt x="3686" y="8286"/>
                    <a:pt x="3218" y="8431"/>
                    <a:pt x="2743" y="8431"/>
                  </a:cubicBezTo>
                  <a:cubicBezTo>
                    <a:pt x="2654" y="8431"/>
                    <a:pt x="2566" y="8426"/>
                    <a:pt x="2477" y="8417"/>
                  </a:cubicBezTo>
                  <a:lnTo>
                    <a:pt x="2280" y="8417"/>
                  </a:lnTo>
                  <a:cubicBezTo>
                    <a:pt x="2340" y="7915"/>
                    <a:pt x="2340" y="7475"/>
                    <a:pt x="2340" y="6958"/>
                  </a:cubicBezTo>
                  <a:cubicBezTo>
                    <a:pt x="2280" y="6138"/>
                    <a:pt x="2158" y="5318"/>
                    <a:pt x="1900" y="4497"/>
                  </a:cubicBezTo>
                  <a:cubicBezTo>
                    <a:pt x="1642" y="3738"/>
                    <a:pt x="1262" y="2978"/>
                    <a:pt x="821" y="2279"/>
                  </a:cubicBezTo>
                  <a:cubicBezTo>
                    <a:pt x="744" y="2154"/>
                    <a:pt x="613" y="2084"/>
                    <a:pt x="480" y="2084"/>
                  </a:cubicBezTo>
                  <a:cubicBezTo>
                    <a:pt x="403" y="2084"/>
                    <a:pt x="326" y="2108"/>
                    <a:pt x="259" y="2158"/>
                  </a:cubicBezTo>
                  <a:cubicBezTo>
                    <a:pt x="62" y="2279"/>
                    <a:pt x="1" y="2537"/>
                    <a:pt x="122" y="2781"/>
                  </a:cubicBezTo>
                  <a:cubicBezTo>
                    <a:pt x="578" y="3419"/>
                    <a:pt x="958" y="4057"/>
                    <a:pt x="1201" y="4740"/>
                  </a:cubicBezTo>
                  <a:cubicBezTo>
                    <a:pt x="1459" y="5439"/>
                    <a:pt x="1581" y="6199"/>
                    <a:pt x="1642" y="6958"/>
                  </a:cubicBezTo>
                  <a:lnTo>
                    <a:pt x="1642" y="8295"/>
                  </a:lnTo>
                  <a:lnTo>
                    <a:pt x="1642" y="9115"/>
                  </a:lnTo>
                  <a:lnTo>
                    <a:pt x="1642" y="9298"/>
                  </a:lnTo>
                  <a:cubicBezTo>
                    <a:pt x="1581" y="10133"/>
                    <a:pt x="1581" y="10954"/>
                    <a:pt x="1642" y="11774"/>
                  </a:cubicBezTo>
                  <a:cubicBezTo>
                    <a:pt x="1718" y="12533"/>
                    <a:pt x="2097" y="13415"/>
                    <a:pt x="2659" y="13992"/>
                  </a:cubicBezTo>
                  <a:cubicBezTo>
                    <a:pt x="3237" y="14615"/>
                    <a:pt x="3920" y="14994"/>
                    <a:pt x="4680" y="15374"/>
                  </a:cubicBezTo>
                  <a:cubicBezTo>
                    <a:pt x="5379" y="15693"/>
                    <a:pt x="6017" y="16134"/>
                    <a:pt x="6579" y="16650"/>
                  </a:cubicBezTo>
                  <a:cubicBezTo>
                    <a:pt x="7156" y="17212"/>
                    <a:pt x="7597" y="17850"/>
                    <a:pt x="7794" y="18610"/>
                  </a:cubicBezTo>
                  <a:lnTo>
                    <a:pt x="7855" y="18610"/>
                  </a:lnTo>
                  <a:cubicBezTo>
                    <a:pt x="7855" y="18671"/>
                    <a:pt x="7855" y="18671"/>
                    <a:pt x="7916" y="18671"/>
                  </a:cubicBezTo>
                  <a:cubicBezTo>
                    <a:pt x="7976" y="18671"/>
                    <a:pt x="7976" y="18610"/>
                    <a:pt x="7976" y="18549"/>
                  </a:cubicBezTo>
                  <a:cubicBezTo>
                    <a:pt x="7536" y="16969"/>
                    <a:pt x="6275" y="15754"/>
                    <a:pt x="4817" y="15070"/>
                  </a:cubicBezTo>
                  <a:cubicBezTo>
                    <a:pt x="4118" y="14691"/>
                    <a:pt x="3480" y="14311"/>
                    <a:pt x="2978" y="13734"/>
                  </a:cubicBezTo>
                  <a:cubicBezTo>
                    <a:pt x="2477" y="13171"/>
                    <a:pt x="2219" y="12473"/>
                    <a:pt x="2158" y="11713"/>
                  </a:cubicBezTo>
                  <a:cubicBezTo>
                    <a:pt x="2097" y="10954"/>
                    <a:pt x="2158" y="10133"/>
                    <a:pt x="2219" y="9374"/>
                  </a:cubicBezTo>
                  <a:lnTo>
                    <a:pt x="2219" y="9176"/>
                  </a:lnTo>
                  <a:cubicBezTo>
                    <a:pt x="2280" y="9176"/>
                    <a:pt x="2340" y="9237"/>
                    <a:pt x="2401" y="9237"/>
                  </a:cubicBezTo>
                  <a:cubicBezTo>
                    <a:pt x="2781" y="9237"/>
                    <a:pt x="3161" y="9176"/>
                    <a:pt x="3541" y="9055"/>
                  </a:cubicBezTo>
                  <a:cubicBezTo>
                    <a:pt x="3920" y="8918"/>
                    <a:pt x="4239" y="8675"/>
                    <a:pt x="4498" y="8417"/>
                  </a:cubicBezTo>
                  <a:cubicBezTo>
                    <a:pt x="5060" y="7854"/>
                    <a:pt x="5318" y="7156"/>
                    <a:pt x="5576" y="6518"/>
                  </a:cubicBezTo>
                  <a:cubicBezTo>
                    <a:pt x="5819" y="5880"/>
                    <a:pt x="6017" y="5257"/>
                    <a:pt x="6138" y="4558"/>
                  </a:cubicBezTo>
                  <a:cubicBezTo>
                    <a:pt x="6275" y="4178"/>
                    <a:pt x="6275" y="3859"/>
                    <a:pt x="6336" y="3479"/>
                  </a:cubicBezTo>
                  <a:cubicBezTo>
                    <a:pt x="6396" y="3160"/>
                    <a:pt x="6396" y="2841"/>
                    <a:pt x="6457" y="2537"/>
                  </a:cubicBezTo>
                  <a:cubicBezTo>
                    <a:pt x="6579" y="1960"/>
                    <a:pt x="7338" y="1778"/>
                    <a:pt x="7976" y="1641"/>
                  </a:cubicBezTo>
                  <a:cubicBezTo>
                    <a:pt x="8614" y="1459"/>
                    <a:pt x="9313" y="1322"/>
                    <a:pt x="9936" y="1201"/>
                  </a:cubicBezTo>
                  <a:cubicBezTo>
                    <a:pt x="10255" y="1140"/>
                    <a:pt x="10635" y="1079"/>
                    <a:pt x="10954" y="942"/>
                  </a:cubicBezTo>
                  <a:cubicBezTo>
                    <a:pt x="11136" y="821"/>
                    <a:pt x="11273" y="760"/>
                    <a:pt x="11394" y="563"/>
                  </a:cubicBezTo>
                  <a:cubicBezTo>
                    <a:pt x="11516" y="441"/>
                    <a:pt x="11592" y="259"/>
                    <a:pt x="11653" y="122"/>
                  </a:cubicBezTo>
                  <a:cubicBezTo>
                    <a:pt x="11653" y="61"/>
                    <a:pt x="11653" y="1"/>
                    <a:pt x="115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6"/>
            <p:cNvSpPr/>
            <p:nvPr/>
          </p:nvSpPr>
          <p:spPr>
            <a:xfrm>
              <a:off x="4095235" y="1623043"/>
              <a:ext cx="586063" cy="740443"/>
            </a:xfrm>
            <a:custGeom>
              <a:avLst/>
              <a:gdLst/>
              <a:ahLst/>
              <a:cxnLst/>
              <a:rect l="l" t="t" r="r" b="b"/>
              <a:pathLst>
                <a:path w="7452" h="9415" extrusionOk="0">
                  <a:moveTo>
                    <a:pt x="2815" y="0"/>
                  </a:moveTo>
                  <a:cubicBezTo>
                    <a:pt x="1024" y="0"/>
                    <a:pt x="1" y="1878"/>
                    <a:pt x="737" y="4467"/>
                  </a:cubicBezTo>
                  <a:cubicBezTo>
                    <a:pt x="995" y="5226"/>
                    <a:pt x="1299" y="5667"/>
                    <a:pt x="1754" y="6047"/>
                  </a:cubicBezTo>
                  <a:cubicBezTo>
                    <a:pt x="2635" y="6806"/>
                    <a:pt x="3714" y="7065"/>
                    <a:pt x="4215" y="8022"/>
                  </a:cubicBezTo>
                  <a:cubicBezTo>
                    <a:pt x="4730" y="9039"/>
                    <a:pt x="5450" y="9415"/>
                    <a:pt x="5970" y="9415"/>
                  </a:cubicBezTo>
                  <a:cubicBezTo>
                    <a:pt x="6156" y="9415"/>
                    <a:pt x="6317" y="9367"/>
                    <a:pt x="6433" y="9282"/>
                  </a:cubicBezTo>
                  <a:cubicBezTo>
                    <a:pt x="6935" y="8963"/>
                    <a:pt x="6433" y="7642"/>
                    <a:pt x="7132" y="5804"/>
                  </a:cubicBezTo>
                  <a:cubicBezTo>
                    <a:pt x="7451" y="4983"/>
                    <a:pt x="7314" y="4026"/>
                    <a:pt x="6935" y="3084"/>
                  </a:cubicBezTo>
                  <a:cubicBezTo>
                    <a:pt x="6433" y="1869"/>
                    <a:pt x="5355" y="730"/>
                    <a:pt x="3957" y="228"/>
                  </a:cubicBezTo>
                  <a:cubicBezTo>
                    <a:pt x="3552" y="73"/>
                    <a:pt x="3168" y="0"/>
                    <a:pt x="28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6"/>
            <p:cNvSpPr/>
            <p:nvPr/>
          </p:nvSpPr>
          <p:spPr>
            <a:xfrm>
              <a:off x="2510381" y="1565160"/>
              <a:ext cx="856680" cy="940830"/>
            </a:xfrm>
            <a:custGeom>
              <a:avLst/>
              <a:gdLst/>
              <a:ahLst/>
              <a:cxnLst/>
              <a:rect l="l" t="t" r="r" b="b"/>
              <a:pathLst>
                <a:path w="10893" h="11963" extrusionOk="0">
                  <a:moveTo>
                    <a:pt x="5539" y="1"/>
                  </a:moveTo>
                  <a:cubicBezTo>
                    <a:pt x="4418" y="1"/>
                    <a:pt x="3441" y="674"/>
                    <a:pt x="2598" y="1663"/>
                  </a:cubicBezTo>
                  <a:cubicBezTo>
                    <a:pt x="2021" y="2301"/>
                    <a:pt x="1520" y="3122"/>
                    <a:pt x="1140" y="4003"/>
                  </a:cubicBezTo>
                  <a:cubicBezTo>
                    <a:pt x="0" y="6540"/>
                    <a:pt x="1261" y="7679"/>
                    <a:pt x="2021" y="10337"/>
                  </a:cubicBezTo>
                  <a:cubicBezTo>
                    <a:pt x="2364" y="11449"/>
                    <a:pt x="2609" y="11963"/>
                    <a:pt x="2860" y="11963"/>
                  </a:cubicBezTo>
                  <a:cubicBezTo>
                    <a:pt x="3211" y="11963"/>
                    <a:pt x="3576" y="10966"/>
                    <a:pt x="4239" y="9198"/>
                  </a:cubicBezTo>
                  <a:cubicBezTo>
                    <a:pt x="5120" y="6783"/>
                    <a:pt x="6335" y="7542"/>
                    <a:pt x="7019" y="6859"/>
                  </a:cubicBezTo>
                  <a:cubicBezTo>
                    <a:pt x="7216" y="6661"/>
                    <a:pt x="7338" y="6403"/>
                    <a:pt x="7475" y="5962"/>
                  </a:cubicBezTo>
                  <a:cubicBezTo>
                    <a:pt x="7915" y="3744"/>
                    <a:pt x="9495" y="3942"/>
                    <a:pt x="10194" y="2863"/>
                  </a:cubicBezTo>
                  <a:cubicBezTo>
                    <a:pt x="10893" y="1845"/>
                    <a:pt x="10255" y="1724"/>
                    <a:pt x="6776" y="266"/>
                  </a:cubicBezTo>
                  <a:cubicBezTo>
                    <a:pt x="6345" y="84"/>
                    <a:pt x="5933" y="1"/>
                    <a:pt x="55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6"/>
            <p:cNvSpPr/>
            <p:nvPr/>
          </p:nvSpPr>
          <p:spPr>
            <a:xfrm>
              <a:off x="3147169" y="779575"/>
              <a:ext cx="1045428" cy="716928"/>
            </a:xfrm>
            <a:custGeom>
              <a:avLst/>
              <a:gdLst/>
              <a:ahLst/>
              <a:cxnLst/>
              <a:rect l="l" t="t" r="r" b="b"/>
              <a:pathLst>
                <a:path w="13293" h="9116" extrusionOk="0">
                  <a:moveTo>
                    <a:pt x="8295" y="0"/>
                  </a:moveTo>
                  <a:cubicBezTo>
                    <a:pt x="7854" y="0"/>
                    <a:pt x="7475" y="1018"/>
                    <a:pt x="7156" y="2477"/>
                  </a:cubicBezTo>
                  <a:cubicBezTo>
                    <a:pt x="6715" y="4558"/>
                    <a:pt x="4877" y="3996"/>
                    <a:pt x="1459" y="6274"/>
                  </a:cubicBezTo>
                  <a:cubicBezTo>
                    <a:pt x="259" y="7095"/>
                    <a:pt x="0" y="9115"/>
                    <a:pt x="760" y="9115"/>
                  </a:cubicBezTo>
                  <a:cubicBezTo>
                    <a:pt x="1079" y="9115"/>
                    <a:pt x="1520" y="8796"/>
                    <a:pt x="2097" y="8037"/>
                  </a:cubicBezTo>
                  <a:cubicBezTo>
                    <a:pt x="4178" y="5257"/>
                    <a:pt x="7034" y="5515"/>
                    <a:pt x="10133" y="3935"/>
                  </a:cubicBezTo>
                  <a:cubicBezTo>
                    <a:pt x="13293" y="2340"/>
                    <a:pt x="9936" y="2598"/>
                    <a:pt x="9115" y="821"/>
                  </a:cubicBezTo>
                  <a:cubicBezTo>
                    <a:pt x="8796" y="259"/>
                    <a:pt x="8553" y="0"/>
                    <a:pt x="82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6"/>
            <p:cNvSpPr/>
            <p:nvPr/>
          </p:nvSpPr>
          <p:spPr>
            <a:xfrm>
              <a:off x="4137625" y="590827"/>
              <a:ext cx="339353" cy="388349"/>
            </a:xfrm>
            <a:custGeom>
              <a:avLst/>
              <a:gdLst/>
              <a:ahLst/>
              <a:cxnLst/>
              <a:rect l="l" t="t" r="r" b="b"/>
              <a:pathLst>
                <a:path w="4315" h="4938" extrusionOk="0">
                  <a:moveTo>
                    <a:pt x="3616" y="0"/>
                  </a:moveTo>
                  <a:cubicBezTo>
                    <a:pt x="2917" y="61"/>
                    <a:pt x="1975" y="2719"/>
                    <a:pt x="456" y="4056"/>
                  </a:cubicBezTo>
                  <a:cubicBezTo>
                    <a:pt x="0" y="4360"/>
                    <a:pt x="517" y="4937"/>
                    <a:pt x="1139" y="4937"/>
                  </a:cubicBezTo>
                  <a:cubicBezTo>
                    <a:pt x="1595" y="4937"/>
                    <a:pt x="2157" y="4679"/>
                    <a:pt x="2537" y="3920"/>
                  </a:cubicBezTo>
                  <a:cubicBezTo>
                    <a:pt x="3555" y="2157"/>
                    <a:pt x="4314" y="0"/>
                    <a:pt x="36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6"/>
            <p:cNvSpPr/>
            <p:nvPr/>
          </p:nvSpPr>
          <p:spPr>
            <a:xfrm>
              <a:off x="3590413" y="492836"/>
              <a:ext cx="169716" cy="28784"/>
            </a:xfrm>
            <a:custGeom>
              <a:avLst/>
              <a:gdLst/>
              <a:ahLst/>
              <a:cxnLst/>
              <a:rect l="l" t="t" r="r" b="b"/>
              <a:pathLst>
                <a:path w="2158" h="366" extrusionOk="0">
                  <a:moveTo>
                    <a:pt x="1596" y="0"/>
                  </a:moveTo>
                  <a:cubicBezTo>
                    <a:pt x="1413" y="0"/>
                    <a:pt x="1239" y="16"/>
                    <a:pt x="1079" y="46"/>
                  </a:cubicBezTo>
                  <a:cubicBezTo>
                    <a:pt x="699" y="107"/>
                    <a:pt x="319" y="168"/>
                    <a:pt x="0" y="365"/>
                  </a:cubicBezTo>
                  <a:cubicBezTo>
                    <a:pt x="380" y="289"/>
                    <a:pt x="699" y="168"/>
                    <a:pt x="1079" y="168"/>
                  </a:cubicBezTo>
                  <a:cubicBezTo>
                    <a:pt x="1398" y="107"/>
                    <a:pt x="1778" y="46"/>
                    <a:pt x="2158" y="46"/>
                  </a:cubicBezTo>
                  <a:cubicBezTo>
                    <a:pt x="1968" y="16"/>
                    <a:pt x="1778" y="0"/>
                    <a:pt x="15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6"/>
            <p:cNvSpPr/>
            <p:nvPr/>
          </p:nvSpPr>
          <p:spPr>
            <a:xfrm>
              <a:off x="4387322" y="480881"/>
              <a:ext cx="204320" cy="89655"/>
            </a:xfrm>
            <a:custGeom>
              <a:avLst/>
              <a:gdLst/>
              <a:ahLst/>
              <a:cxnLst/>
              <a:rect l="l" t="t" r="r" b="b"/>
              <a:pathLst>
                <a:path w="2598" h="1140" extrusionOk="0">
                  <a:moveTo>
                    <a:pt x="760" y="1"/>
                  </a:moveTo>
                  <a:cubicBezTo>
                    <a:pt x="501" y="1"/>
                    <a:pt x="243" y="1"/>
                    <a:pt x="0" y="61"/>
                  </a:cubicBezTo>
                  <a:lnTo>
                    <a:pt x="760" y="61"/>
                  </a:lnTo>
                  <a:cubicBezTo>
                    <a:pt x="942" y="137"/>
                    <a:pt x="1200" y="198"/>
                    <a:pt x="1458" y="259"/>
                  </a:cubicBezTo>
                  <a:cubicBezTo>
                    <a:pt x="1641" y="320"/>
                    <a:pt x="1899" y="441"/>
                    <a:pt x="2081" y="639"/>
                  </a:cubicBezTo>
                  <a:cubicBezTo>
                    <a:pt x="2279" y="760"/>
                    <a:pt x="2461" y="897"/>
                    <a:pt x="2598" y="1140"/>
                  </a:cubicBezTo>
                  <a:cubicBezTo>
                    <a:pt x="2522" y="897"/>
                    <a:pt x="2340" y="699"/>
                    <a:pt x="2142" y="578"/>
                  </a:cubicBezTo>
                  <a:cubicBezTo>
                    <a:pt x="1960" y="380"/>
                    <a:pt x="1702" y="259"/>
                    <a:pt x="1458" y="198"/>
                  </a:cubicBezTo>
                  <a:cubicBezTo>
                    <a:pt x="1261" y="61"/>
                    <a:pt x="1003" y="1"/>
                    <a:pt x="76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6"/>
            <p:cNvSpPr/>
            <p:nvPr/>
          </p:nvSpPr>
          <p:spPr>
            <a:xfrm>
              <a:off x="2769595" y="1740145"/>
              <a:ext cx="78960" cy="328579"/>
            </a:xfrm>
            <a:custGeom>
              <a:avLst/>
              <a:gdLst/>
              <a:ahLst/>
              <a:cxnLst/>
              <a:rect l="l" t="t" r="r" b="b"/>
              <a:pathLst>
                <a:path w="1004" h="4178" extrusionOk="0">
                  <a:moveTo>
                    <a:pt x="183" y="0"/>
                  </a:moveTo>
                  <a:cubicBezTo>
                    <a:pt x="1" y="699"/>
                    <a:pt x="1" y="1459"/>
                    <a:pt x="183" y="2218"/>
                  </a:cubicBezTo>
                  <a:cubicBezTo>
                    <a:pt x="244" y="2537"/>
                    <a:pt x="381" y="2917"/>
                    <a:pt x="563" y="3236"/>
                  </a:cubicBezTo>
                  <a:lnTo>
                    <a:pt x="821" y="3677"/>
                  </a:lnTo>
                  <a:cubicBezTo>
                    <a:pt x="882" y="3874"/>
                    <a:pt x="1004" y="3996"/>
                    <a:pt x="1004" y="4178"/>
                  </a:cubicBezTo>
                  <a:cubicBezTo>
                    <a:pt x="1004" y="3798"/>
                    <a:pt x="821" y="3494"/>
                    <a:pt x="685" y="3175"/>
                  </a:cubicBezTo>
                  <a:cubicBezTo>
                    <a:pt x="563" y="2856"/>
                    <a:pt x="502" y="2476"/>
                    <a:pt x="381" y="2157"/>
                  </a:cubicBezTo>
                  <a:cubicBezTo>
                    <a:pt x="305" y="1778"/>
                    <a:pt x="244" y="1459"/>
                    <a:pt x="244" y="1079"/>
                  </a:cubicBezTo>
                  <a:cubicBezTo>
                    <a:pt x="183" y="760"/>
                    <a:pt x="183" y="380"/>
                    <a:pt x="1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6"/>
            <p:cNvSpPr/>
            <p:nvPr/>
          </p:nvSpPr>
          <p:spPr>
            <a:xfrm>
              <a:off x="2838960" y="1650490"/>
              <a:ext cx="154144" cy="353745"/>
            </a:xfrm>
            <a:custGeom>
              <a:avLst/>
              <a:gdLst/>
              <a:ahLst/>
              <a:cxnLst/>
              <a:rect l="l" t="t" r="r" b="b"/>
              <a:pathLst>
                <a:path w="1960" h="4498" extrusionOk="0">
                  <a:moveTo>
                    <a:pt x="0" y="1"/>
                  </a:moveTo>
                  <a:cubicBezTo>
                    <a:pt x="0" y="381"/>
                    <a:pt x="61" y="836"/>
                    <a:pt x="258" y="1216"/>
                  </a:cubicBezTo>
                  <a:cubicBezTo>
                    <a:pt x="380" y="1596"/>
                    <a:pt x="562" y="1976"/>
                    <a:pt x="760" y="2356"/>
                  </a:cubicBezTo>
                  <a:cubicBezTo>
                    <a:pt x="942" y="2735"/>
                    <a:pt x="1139" y="3039"/>
                    <a:pt x="1398" y="3419"/>
                  </a:cubicBezTo>
                  <a:cubicBezTo>
                    <a:pt x="1580" y="3738"/>
                    <a:pt x="1838" y="4118"/>
                    <a:pt x="1960" y="4498"/>
                  </a:cubicBezTo>
                  <a:cubicBezTo>
                    <a:pt x="1899" y="4057"/>
                    <a:pt x="1702" y="3677"/>
                    <a:pt x="1519" y="3297"/>
                  </a:cubicBezTo>
                  <a:cubicBezTo>
                    <a:pt x="1322" y="2978"/>
                    <a:pt x="1139" y="2599"/>
                    <a:pt x="942" y="2219"/>
                  </a:cubicBezTo>
                  <a:cubicBezTo>
                    <a:pt x="562" y="1520"/>
                    <a:pt x="122" y="836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36"/>
            <p:cNvSpPr/>
            <p:nvPr/>
          </p:nvSpPr>
          <p:spPr>
            <a:xfrm>
              <a:off x="2912965" y="1661264"/>
              <a:ext cx="174513" cy="163739"/>
            </a:xfrm>
            <a:custGeom>
              <a:avLst/>
              <a:gdLst/>
              <a:ahLst/>
              <a:cxnLst/>
              <a:rect l="l" t="t" r="r" b="b"/>
              <a:pathLst>
                <a:path w="2219" h="2082" extrusionOk="0">
                  <a:moveTo>
                    <a:pt x="1" y="1"/>
                  </a:moveTo>
                  <a:lnTo>
                    <a:pt x="1" y="1"/>
                  </a:lnTo>
                  <a:cubicBezTo>
                    <a:pt x="138" y="244"/>
                    <a:pt x="320" y="441"/>
                    <a:pt x="457" y="623"/>
                  </a:cubicBezTo>
                  <a:lnTo>
                    <a:pt x="1019" y="1201"/>
                  </a:lnTo>
                  <a:cubicBezTo>
                    <a:pt x="1216" y="1322"/>
                    <a:pt x="1399" y="1520"/>
                    <a:pt x="1596" y="1641"/>
                  </a:cubicBezTo>
                  <a:cubicBezTo>
                    <a:pt x="1778" y="1839"/>
                    <a:pt x="1976" y="1960"/>
                    <a:pt x="2219" y="2082"/>
                  </a:cubicBezTo>
                  <a:cubicBezTo>
                    <a:pt x="1900" y="1702"/>
                    <a:pt x="1520" y="1383"/>
                    <a:pt x="1140" y="1003"/>
                  </a:cubicBezTo>
                  <a:cubicBezTo>
                    <a:pt x="761" y="699"/>
                    <a:pt x="381" y="320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36"/>
            <p:cNvSpPr/>
            <p:nvPr/>
          </p:nvSpPr>
          <p:spPr>
            <a:xfrm>
              <a:off x="2993025" y="1656467"/>
              <a:ext cx="243799" cy="93273"/>
            </a:xfrm>
            <a:custGeom>
              <a:avLst/>
              <a:gdLst/>
              <a:ahLst/>
              <a:cxnLst/>
              <a:rect l="l" t="t" r="r" b="b"/>
              <a:pathLst>
                <a:path w="3100" h="1186" extrusionOk="0">
                  <a:moveTo>
                    <a:pt x="1" y="1"/>
                  </a:moveTo>
                  <a:lnTo>
                    <a:pt x="1" y="1"/>
                  </a:lnTo>
                  <a:cubicBezTo>
                    <a:pt x="381" y="441"/>
                    <a:pt x="882" y="760"/>
                    <a:pt x="1398" y="943"/>
                  </a:cubicBezTo>
                  <a:cubicBezTo>
                    <a:pt x="1641" y="1004"/>
                    <a:pt x="1960" y="1064"/>
                    <a:pt x="2219" y="1140"/>
                  </a:cubicBezTo>
                  <a:cubicBezTo>
                    <a:pt x="2378" y="1171"/>
                    <a:pt x="2519" y="1186"/>
                    <a:pt x="2659" y="1186"/>
                  </a:cubicBezTo>
                  <a:cubicBezTo>
                    <a:pt x="2800" y="1186"/>
                    <a:pt x="2940" y="1171"/>
                    <a:pt x="3100" y="1140"/>
                  </a:cubicBezTo>
                  <a:cubicBezTo>
                    <a:pt x="2538" y="1064"/>
                    <a:pt x="1960" y="943"/>
                    <a:pt x="1459" y="760"/>
                  </a:cubicBezTo>
                  <a:cubicBezTo>
                    <a:pt x="1201" y="624"/>
                    <a:pt x="958" y="502"/>
                    <a:pt x="700" y="381"/>
                  </a:cubicBezTo>
                  <a:cubicBezTo>
                    <a:pt x="441" y="244"/>
                    <a:pt x="259" y="122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36"/>
            <p:cNvSpPr/>
            <p:nvPr/>
          </p:nvSpPr>
          <p:spPr>
            <a:xfrm>
              <a:off x="4476899" y="1746122"/>
              <a:ext cx="114743" cy="457635"/>
            </a:xfrm>
            <a:custGeom>
              <a:avLst/>
              <a:gdLst/>
              <a:ahLst/>
              <a:cxnLst/>
              <a:rect l="l" t="t" r="r" b="b"/>
              <a:pathLst>
                <a:path w="1459" h="5819" extrusionOk="0">
                  <a:moveTo>
                    <a:pt x="0" y="0"/>
                  </a:moveTo>
                  <a:lnTo>
                    <a:pt x="0" y="0"/>
                  </a:lnTo>
                  <a:cubicBezTo>
                    <a:pt x="319" y="441"/>
                    <a:pt x="563" y="881"/>
                    <a:pt x="760" y="1322"/>
                  </a:cubicBezTo>
                  <a:cubicBezTo>
                    <a:pt x="942" y="1762"/>
                    <a:pt x="1079" y="2279"/>
                    <a:pt x="1140" y="2780"/>
                  </a:cubicBezTo>
                  <a:cubicBezTo>
                    <a:pt x="1261" y="3798"/>
                    <a:pt x="1201" y="4801"/>
                    <a:pt x="1201" y="5819"/>
                  </a:cubicBezTo>
                  <a:cubicBezTo>
                    <a:pt x="1261" y="5317"/>
                    <a:pt x="1322" y="4801"/>
                    <a:pt x="1383" y="4299"/>
                  </a:cubicBezTo>
                  <a:cubicBezTo>
                    <a:pt x="1459" y="3798"/>
                    <a:pt x="1459" y="3282"/>
                    <a:pt x="1383" y="2719"/>
                  </a:cubicBezTo>
                  <a:cubicBezTo>
                    <a:pt x="1322" y="2203"/>
                    <a:pt x="1140" y="1702"/>
                    <a:pt x="942" y="1261"/>
                  </a:cubicBezTo>
                  <a:cubicBezTo>
                    <a:pt x="699" y="760"/>
                    <a:pt x="380" y="38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36"/>
            <p:cNvSpPr/>
            <p:nvPr/>
          </p:nvSpPr>
          <p:spPr>
            <a:xfrm>
              <a:off x="4456609" y="1840496"/>
              <a:ext cx="34682" cy="328579"/>
            </a:xfrm>
            <a:custGeom>
              <a:avLst/>
              <a:gdLst/>
              <a:ahLst/>
              <a:cxnLst/>
              <a:rect l="l" t="t" r="r" b="b"/>
              <a:pathLst>
                <a:path w="441" h="4178" extrusionOk="0">
                  <a:moveTo>
                    <a:pt x="198" y="0"/>
                  </a:moveTo>
                  <a:lnTo>
                    <a:pt x="198" y="1079"/>
                  </a:lnTo>
                  <a:cubicBezTo>
                    <a:pt x="258" y="1383"/>
                    <a:pt x="258" y="1763"/>
                    <a:pt x="258" y="2082"/>
                  </a:cubicBezTo>
                  <a:cubicBezTo>
                    <a:pt x="258" y="2461"/>
                    <a:pt x="258" y="2780"/>
                    <a:pt x="198" y="3160"/>
                  </a:cubicBezTo>
                  <a:cubicBezTo>
                    <a:pt x="122" y="3479"/>
                    <a:pt x="61" y="3798"/>
                    <a:pt x="0" y="4178"/>
                  </a:cubicBezTo>
                  <a:cubicBezTo>
                    <a:pt x="319" y="3540"/>
                    <a:pt x="441" y="2841"/>
                    <a:pt x="441" y="2082"/>
                  </a:cubicBezTo>
                  <a:cubicBezTo>
                    <a:pt x="441" y="1383"/>
                    <a:pt x="380" y="699"/>
                    <a:pt x="1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6"/>
            <p:cNvSpPr/>
            <p:nvPr/>
          </p:nvSpPr>
          <p:spPr>
            <a:xfrm>
              <a:off x="4366953" y="1700665"/>
              <a:ext cx="69365" cy="388428"/>
            </a:xfrm>
            <a:custGeom>
              <a:avLst/>
              <a:gdLst/>
              <a:ahLst/>
              <a:cxnLst/>
              <a:rect l="l" t="t" r="r" b="b"/>
              <a:pathLst>
                <a:path w="882" h="4939" extrusionOk="0">
                  <a:moveTo>
                    <a:pt x="700" y="1"/>
                  </a:moveTo>
                  <a:cubicBezTo>
                    <a:pt x="700" y="882"/>
                    <a:pt x="639" y="1718"/>
                    <a:pt x="441" y="2477"/>
                  </a:cubicBezTo>
                  <a:lnTo>
                    <a:pt x="122" y="3738"/>
                  </a:lnTo>
                  <a:cubicBezTo>
                    <a:pt x="62" y="4118"/>
                    <a:pt x="1" y="4558"/>
                    <a:pt x="62" y="4938"/>
                  </a:cubicBezTo>
                  <a:cubicBezTo>
                    <a:pt x="62" y="4558"/>
                    <a:pt x="198" y="4179"/>
                    <a:pt x="320" y="3738"/>
                  </a:cubicBezTo>
                  <a:cubicBezTo>
                    <a:pt x="441" y="3358"/>
                    <a:pt x="578" y="2978"/>
                    <a:pt x="639" y="2538"/>
                  </a:cubicBezTo>
                  <a:cubicBezTo>
                    <a:pt x="821" y="1718"/>
                    <a:pt x="882" y="821"/>
                    <a:pt x="7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6"/>
            <p:cNvSpPr/>
            <p:nvPr/>
          </p:nvSpPr>
          <p:spPr>
            <a:xfrm>
              <a:off x="4302465" y="1721034"/>
              <a:ext cx="55051" cy="313086"/>
            </a:xfrm>
            <a:custGeom>
              <a:avLst/>
              <a:gdLst/>
              <a:ahLst/>
              <a:cxnLst/>
              <a:rect l="l" t="t" r="r" b="b"/>
              <a:pathLst>
                <a:path w="700" h="3981" extrusionOk="0">
                  <a:moveTo>
                    <a:pt x="699" y="0"/>
                  </a:moveTo>
                  <a:lnTo>
                    <a:pt x="699" y="0"/>
                  </a:lnTo>
                  <a:cubicBezTo>
                    <a:pt x="502" y="699"/>
                    <a:pt x="320" y="1322"/>
                    <a:pt x="183" y="1960"/>
                  </a:cubicBezTo>
                  <a:cubicBezTo>
                    <a:pt x="122" y="2279"/>
                    <a:pt x="61" y="2659"/>
                    <a:pt x="0" y="2978"/>
                  </a:cubicBezTo>
                  <a:lnTo>
                    <a:pt x="0" y="3980"/>
                  </a:lnTo>
                  <a:cubicBezTo>
                    <a:pt x="122" y="3282"/>
                    <a:pt x="259" y="2659"/>
                    <a:pt x="380" y="2021"/>
                  </a:cubicBezTo>
                  <a:cubicBezTo>
                    <a:pt x="502" y="1383"/>
                    <a:pt x="639" y="699"/>
                    <a:pt x="6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36"/>
            <p:cNvSpPr/>
            <p:nvPr/>
          </p:nvSpPr>
          <p:spPr>
            <a:xfrm>
              <a:off x="2818591" y="1735348"/>
              <a:ext cx="105227" cy="339353"/>
            </a:xfrm>
            <a:custGeom>
              <a:avLst/>
              <a:gdLst/>
              <a:ahLst/>
              <a:cxnLst/>
              <a:rect l="l" t="t" r="r" b="b"/>
              <a:pathLst>
                <a:path w="1338" h="4315" extrusionOk="0">
                  <a:moveTo>
                    <a:pt x="62" y="1"/>
                  </a:moveTo>
                  <a:cubicBezTo>
                    <a:pt x="1" y="380"/>
                    <a:pt x="1" y="760"/>
                    <a:pt x="62" y="1140"/>
                  </a:cubicBezTo>
                  <a:cubicBezTo>
                    <a:pt x="138" y="1520"/>
                    <a:pt x="259" y="1899"/>
                    <a:pt x="381" y="2218"/>
                  </a:cubicBezTo>
                  <a:cubicBezTo>
                    <a:pt x="517" y="2598"/>
                    <a:pt x="700" y="2917"/>
                    <a:pt x="897" y="3297"/>
                  </a:cubicBezTo>
                  <a:cubicBezTo>
                    <a:pt x="1079" y="3616"/>
                    <a:pt x="1277" y="3935"/>
                    <a:pt x="1338" y="4315"/>
                  </a:cubicBezTo>
                  <a:cubicBezTo>
                    <a:pt x="1338" y="3935"/>
                    <a:pt x="1201" y="3555"/>
                    <a:pt x="1019" y="3176"/>
                  </a:cubicBezTo>
                  <a:cubicBezTo>
                    <a:pt x="897" y="2856"/>
                    <a:pt x="700" y="2537"/>
                    <a:pt x="578" y="2158"/>
                  </a:cubicBezTo>
                  <a:cubicBezTo>
                    <a:pt x="441" y="1839"/>
                    <a:pt x="320" y="1459"/>
                    <a:pt x="259" y="1079"/>
                  </a:cubicBezTo>
                  <a:cubicBezTo>
                    <a:pt x="138" y="699"/>
                    <a:pt x="138" y="380"/>
                    <a:pt x="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6"/>
            <p:cNvSpPr/>
            <p:nvPr/>
          </p:nvSpPr>
          <p:spPr>
            <a:xfrm>
              <a:off x="2912965" y="1725753"/>
              <a:ext cx="139909" cy="213993"/>
            </a:xfrm>
            <a:custGeom>
              <a:avLst/>
              <a:gdLst/>
              <a:ahLst/>
              <a:cxnLst/>
              <a:rect l="l" t="t" r="r" b="b"/>
              <a:pathLst>
                <a:path w="1779" h="2721" extrusionOk="0">
                  <a:moveTo>
                    <a:pt x="1" y="1"/>
                  </a:moveTo>
                  <a:lnTo>
                    <a:pt x="1" y="1"/>
                  </a:lnTo>
                  <a:cubicBezTo>
                    <a:pt x="198" y="502"/>
                    <a:pt x="457" y="1019"/>
                    <a:pt x="836" y="1459"/>
                  </a:cubicBezTo>
                  <a:cubicBezTo>
                    <a:pt x="1140" y="1839"/>
                    <a:pt x="1520" y="2219"/>
                    <a:pt x="1778" y="2720"/>
                  </a:cubicBezTo>
                  <a:cubicBezTo>
                    <a:pt x="1718" y="2462"/>
                    <a:pt x="1596" y="2219"/>
                    <a:pt x="1459" y="1961"/>
                  </a:cubicBezTo>
                  <a:cubicBezTo>
                    <a:pt x="1338" y="1702"/>
                    <a:pt x="1140" y="1520"/>
                    <a:pt x="958" y="1262"/>
                  </a:cubicBezTo>
                  <a:cubicBezTo>
                    <a:pt x="639" y="882"/>
                    <a:pt x="320" y="442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6"/>
            <p:cNvSpPr/>
            <p:nvPr/>
          </p:nvSpPr>
          <p:spPr>
            <a:xfrm>
              <a:off x="4217607" y="1691149"/>
              <a:ext cx="105227" cy="328657"/>
            </a:xfrm>
            <a:custGeom>
              <a:avLst/>
              <a:gdLst/>
              <a:ahLst/>
              <a:cxnLst/>
              <a:rect l="l" t="t" r="r" b="b"/>
              <a:pathLst>
                <a:path w="1338" h="4179" extrusionOk="0">
                  <a:moveTo>
                    <a:pt x="1338" y="0"/>
                  </a:moveTo>
                  <a:cubicBezTo>
                    <a:pt x="760" y="502"/>
                    <a:pt x="441" y="1261"/>
                    <a:pt x="320" y="1960"/>
                  </a:cubicBezTo>
                  <a:cubicBezTo>
                    <a:pt x="259" y="2340"/>
                    <a:pt x="198" y="2720"/>
                    <a:pt x="122" y="3099"/>
                  </a:cubicBezTo>
                  <a:cubicBezTo>
                    <a:pt x="62" y="3418"/>
                    <a:pt x="62" y="3798"/>
                    <a:pt x="1" y="4178"/>
                  </a:cubicBezTo>
                  <a:cubicBezTo>
                    <a:pt x="122" y="3798"/>
                    <a:pt x="259" y="3479"/>
                    <a:pt x="320" y="3099"/>
                  </a:cubicBezTo>
                  <a:cubicBezTo>
                    <a:pt x="381" y="2720"/>
                    <a:pt x="441" y="2401"/>
                    <a:pt x="502" y="2021"/>
                  </a:cubicBezTo>
                  <a:cubicBezTo>
                    <a:pt x="700" y="1322"/>
                    <a:pt x="882" y="623"/>
                    <a:pt x="13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6"/>
            <p:cNvSpPr/>
            <p:nvPr/>
          </p:nvSpPr>
          <p:spPr>
            <a:xfrm>
              <a:off x="4511503" y="2019728"/>
              <a:ext cx="29964" cy="258113"/>
            </a:xfrm>
            <a:custGeom>
              <a:avLst/>
              <a:gdLst/>
              <a:ahLst/>
              <a:cxnLst/>
              <a:rect l="l" t="t" r="r" b="b"/>
              <a:pathLst>
                <a:path w="381" h="3282" extrusionOk="0">
                  <a:moveTo>
                    <a:pt x="183" y="0"/>
                  </a:moveTo>
                  <a:cubicBezTo>
                    <a:pt x="1" y="501"/>
                    <a:pt x="1" y="1139"/>
                    <a:pt x="62" y="1641"/>
                  </a:cubicBezTo>
                  <a:lnTo>
                    <a:pt x="183" y="2461"/>
                  </a:lnTo>
                  <a:lnTo>
                    <a:pt x="183" y="3281"/>
                  </a:lnTo>
                  <a:cubicBezTo>
                    <a:pt x="381" y="2780"/>
                    <a:pt x="320" y="2142"/>
                    <a:pt x="259" y="1641"/>
                  </a:cubicBezTo>
                  <a:cubicBezTo>
                    <a:pt x="259" y="1382"/>
                    <a:pt x="183" y="1079"/>
                    <a:pt x="183" y="820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36"/>
            <p:cNvSpPr/>
            <p:nvPr/>
          </p:nvSpPr>
          <p:spPr>
            <a:xfrm>
              <a:off x="4401636" y="1989843"/>
              <a:ext cx="40659" cy="168536"/>
            </a:xfrm>
            <a:custGeom>
              <a:avLst/>
              <a:gdLst/>
              <a:ahLst/>
              <a:cxnLst/>
              <a:rect l="l" t="t" r="r" b="b"/>
              <a:pathLst>
                <a:path w="517" h="2143" extrusionOk="0">
                  <a:moveTo>
                    <a:pt x="517" y="0"/>
                  </a:moveTo>
                  <a:cubicBezTo>
                    <a:pt x="319" y="319"/>
                    <a:pt x="198" y="623"/>
                    <a:pt x="137" y="1003"/>
                  </a:cubicBezTo>
                  <a:cubicBezTo>
                    <a:pt x="61" y="1200"/>
                    <a:pt x="0" y="1383"/>
                    <a:pt x="0" y="1580"/>
                  </a:cubicBezTo>
                  <a:cubicBezTo>
                    <a:pt x="0" y="1762"/>
                    <a:pt x="0" y="1960"/>
                    <a:pt x="61" y="2142"/>
                  </a:cubicBezTo>
                  <a:cubicBezTo>
                    <a:pt x="61" y="1960"/>
                    <a:pt x="137" y="1762"/>
                    <a:pt x="198" y="1580"/>
                  </a:cubicBezTo>
                  <a:cubicBezTo>
                    <a:pt x="259" y="1459"/>
                    <a:pt x="259" y="1261"/>
                    <a:pt x="319" y="1079"/>
                  </a:cubicBezTo>
                  <a:cubicBezTo>
                    <a:pt x="380" y="699"/>
                    <a:pt x="441" y="380"/>
                    <a:pt x="5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6"/>
            <p:cNvSpPr/>
            <p:nvPr/>
          </p:nvSpPr>
          <p:spPr>
            <a:xfrm>
              <a:off x="4327552" y="1829722"/>
              <a:ext cx="55051" cy="264090"/>
            </a:xfrm>
            <a:custGeom>
              <a:avLst/>
              <a:gdLst/>
              <a:ahLst/>
              <a:cxnLst/>
              <a:rect l="l" t="t" r="r" b="b"/>
              <a:pathLst>
                <a:path w="700" h="3358" extrusionOk="0">
                  <a:moveTo>
                    <a:pt x="699" y="1"/>
                  </a:moveTo>
                  <a:lnTo>
                    <a:pt x="699" y="1"/>
                  </a:lnTo>
                  <a:cubicBezTo>
                    <a:pt x="502" y="578"/>
                    <a:pt x="320" y="1079"/>
                    <a:pt x="183" y="1656"/>
                  </a:cubicBezTo>
                  <a:cubicBezTo>
                    <a:pt x="122" y="1900"/>
                    <a:pt x="61" y="2219"/>
                    <a:pt x="61" y="2477"/>
                  </a:cubicBezTo>
                  <a:cubicBezTo>
                    <a:pt x="1" y="2796"/>
                    <a:pt x="1" y="3115"/>
                    <a:pt x="61" y="3358"/>
                  </a:cubicBezTo>
                  <a:cubicBezTo>
                    <a:pt x="61" y="3039"/>
                    <a:pt x="122" y="2796"/>
                    <a:pt x="183" y="2538"/>
                  </a:cubicBezTo>
                  <a:lnTo>
                    <a:pt x="380" y="1717"/>
                  </a:lnTo>
                  <a:cubicBezTo>
                    <a:pt x="441" y="1398"/>
                    <a:pt x="502" y="1140"/>
                    <a:pt x="563" y="836"/>
                  </a:cubicBezTo>
                  <a:cubicBezTo>
                    <a:pt x="623" y="578"/>
                    <a:pt x="699" y="320"/>
                    <a:pt x="6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6"/>
            <p:cNvSpPr/>
            <p:nvPr/>
          </p:nvSpPr>
          <p:spPr>
            <a:xfrm>
              <a:off x="4252289" y="1875100"/>
              <a:ext cx="34682" cy="204398"/>
            </a:xfrm>
            <a:custGeom>
              <a:avLst/>
              <a:gdLst/>
              <a:ahLst/>
              <a:cxnLst/>
              <a:rect l="l" t="t" r="r" b="b"/>
              <a:pathLst>
                <a:path w="441" h="2599" extrusionOk="0">
                  <a:moveTo>
                    <a:pt x="441" y="1"/>
                  </a:moveTo>
                  <a:lnTo>
                    <a:pt x="441" y="1"/>
                  </a:lnTo>
                  <a:cubicBezTo>
                    <a:pt x="319" y="183"/>
                    <a:pt x="259" y="381"/>
                    <a:pt x="137" y="639"/>
                  </a:cubicBezTo>
                  <a:cubicBezTo>
                    <a:pt x="61" y="821"/>
                    <a:pt x="61" y="1079"/>
                    <a:pt x="0" y="1262"/>
                  </a:cubicBezTo>
                  <a:lnTo>
                    <a:pt x="0" y="1961"/>
                  </a:lnTo>
                  <a:cubicBezTo>
                    <a:pt x="61" y="2158"/>
                    <a:pt x="61" y="2401"/>
                    <a:pt x="137" y="2599"/>
                  </a:cubicBezTo>
                  <a:lnTo>
                    <a:pt x="259" y="1262"/>
                  </a:lnTo>
                  <a:cubicBezTo>
                    <a:pt x="259" y="821"/>
                    <a:pt x="319" y="441"/>
                    <a:pt x="4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6"/>
            <p:cNvSpPr/>
            <p:nvPr/>
          </p:nvSpPr>
          <p:spPr>
            <a:xfrm>
              <a:off x="2873564" y="3462943"/>
              <a:ext cx="636867" cy="691840"/>
            </a:xfrm>
            <a:custGeom>
              <a:avLst/>
              <a:gdLst/>
              <a:ahLst/>
              <a:cxnLst/>
              <a:rect l="l" t="t" r="r" b="b"/>
              <a:pathLst>
                <a:path w="8098" h="8797" extrusionOk="0">
                  <a:moveTo>
                    <a:pt x="198" y="0"/>
                  </a:moveTo>
                  <a:cubicBezTo>
                    <a:pt x="61" y="0"/>
                    <a:pt x="1" y="259"/>
                    <a:pt x="259" y="821"/>
                  </a:cubicBezTo>
                  <a:cubicBezTo>
                    <a:pt x="1900" y="4558"/>
                    <a:pt x="4816" y="6077"/>
                    <a:pt x="6138" y="7793"/>
                  </a:cubicBezTo>
                  <a:cubicBezTo>
                    <a:pt x="6715" y="8477"/>
                    <a:pt x="7217" y="8796"/>
                    <a:pt x="7596" y="8796"/>
                  </a:cubicBezTo>
                  <a:cubicBezTo>
                    <a:pt x="8098" y="8796"/>
                    <a:pt x="8098" y="7976"/>
                    <a:pt x="6518" y="6654"/>
                  </a:cubicBezTo>
                  <a:cubicBezTo>
                    <a:pt x="3996" y="4436"/>
                    <a:pt x="3039" y="4755"/>
                    <a:pt x="2097" y="2537"/>
                  </a:cubicBezTo>
                  <a:cubicBezTo>
                    <a:pt x="1520" y="1018"/>
                    <a:pt x="578" y="0"/>
                    <a:pt x="198" y="0"/>
                  </a:cubicBezTo>
                  <a:close/>
                </a:path>
              </a:pathLst>
            </a:custGeom>
            <a:solidFill>
              <a:srgbClr val="FFFFFF">
                <a:alpha val="2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6"/>
            <p:cNvSpPr/>
            <p:nvPr/>
          </p:nvSpPr>
          <p:spPr>
            <a:xfrm>
              <a:off x="4366953" y="2382911"/>
              <a:ext cx="75342" cy="393146"/>
            </a:xfrm>
            <a:custGeom>
              <a:avLst/>
              <a:gdLst/>
              <a:ahLst/>
              <a:cxnLst/>
              <a:rect l="l" t="t" r="r" b="b"/>
              <a:pathLst>
                <a:path w="958" h="4999" extrusionOk="0">
                  <a:moveTo>
                    <a:pt x="958" y="0"/>
                  </a:moveTo>
                  <a:cubicBezTo>
                    <a:pt x="760" y="380"/>
                    <a:pt x="502" y="760"/>
                    <a:pt x="381" y="1200"/>
                  </a:cubicBezTo>
                  <a:cubicBezTo>
                    <a:pt x="198" y="1580"/>
                    <a:pt x="62" y="2021"/>
                    <a:pt x="1" y="2461"/>
                  </a:cubicBezTo>
                  <a:cubicBezTo>
                    <a:pt x="1" y="2917"/>
                    <a:pt x="1" y="3358"/>
                    <a:pt x="62" y="3798"/>
                  </a:cubicBezTo>
                  <a:cubicBezTo>
                    <a:pt x="198" y="4239"/>
                    <a:pt x="381" y="4679"/>
                    <a:pt x="639" y="4998"/>
                  </a:cubicBezTo>
                  <a:cubicBezTo>
                    <a:pt x="198" y="4239"/>
                    <a:pt x="1" y="3358"/>
                    <a:pt x="122" y="2461"/>
                  </a:cubicBezTo>
                  <a:cubicBezTo>
                    <a:pt x="198" y="2081"/>
                    <a:pt x="320" y="1641"/>
                    <a:pt x="441" y="1200"/>
                  </a:cubicBezTo>
                  <a:cubicBezTo>
                    <a:pt x="578" y="821"/>
                    <a:pt x="760" y="380"/>
                    <a:pt x="9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6"/>
            <p:cNvSpPr/>
            <p:nvPr/>
          </p:nvSpPr>
          <p:spPr>
            <a:xfrm>
              <a:off x="4118514" y="2367339"/>
              <a:ext cx="243800" cy="463691"/>
            </a:xfrm>
            <a:custGeom>
              <a:avLst/>
              <a:gdLst/>
              <a:ahLst/>
              <a:cxnLst/>
              <a:rect l="l" t="t" r="r" b="b"/>
              <a:pathLst>
                <a:path w="3100" h="5896" extrusionOk="0">
                  <a:moveTo>
                    <a:pt x="3099" y="1"/>
                  </a:moveTo>
                  <a:lnTo>
                    <a:pt x="3099" y="1"/>
                  </a:lnTo>
                  <a:cubicBezTo>
                    <a:pt x="2719" y="1079"/>
                    <a:pt x="2339" y="2097"/>
                    <a:pt x="1838" y="3039"/>
                  </a:cubicBezTo>
                  <a:cubicBezTo>
                    <a:pt x="1580" y="3556"/>
                    <a:pt x="1261" y="4057"/>
                    <a:pt x="1003" y="4497"/>
                  </a:cubicBezTo>
                  <a:cubicBezTo>
                    <a:pt x="699" y="5014"/>
                    <a:pt x="380" y="5454"/>
                    <a:pt x="0" y="5895"/>
                  </a:cubicBezTo>
                  <a:cubicBezTo>
                    <a:pt x="441" y="5454"/>
                    <a:pt x="760" y="5014"/>
                    <a:pt x="1079" y="4558"/>
                  </a:cubicBezTo>
                  <a:cubicBezTo>
                    <a:pt x="1382" y="4118"/>
                    <a:pt x="1641" y="3616"/>
                    <a:pt x="1899" y="3115"/>
                  </a:cubicBezTo>
                  <a:cubicBezTo>
                    <a:pt x="2400" y="2097"/>
                    <a:pt x="2841" y="1079"/>
                    <a:pt x="309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6"/>
            <p:cNvSpPr/>
            <p:nvPr/>
          </p:nvSpPr>
          <p:spPr>
            <a:xfrm>
              <a:off x="4003771" y="2378113"/>
              <a:ext cx="278482" cy="478004"/>
            </a:xfrm>
            <a:custGeom>
              <a:avLst/>
              <a:gdLst/>
              <a:ahLst/>
              <a:cxnLst/>
              <a:rect l="l" t="t" r="r" b="b"/>
              <a:pathLst>
                <a:path w="3541" h="6078" extrusionOk="0">
                  <a:moveTo>
                    <a:pt x="3540" y="1"/>
                  </a:moveTo>
                  <a:cubicBezTo>
                    <a:pt x="3419" y="563"/>
                    <a:pt x="3160" y="1079"/>
                    <a:pt x="2841" y="1641"/>
                  </a:cubicBezTo>
                  <a:cubicBezTo>
                    <a:pt x="2598" y="2142"/>
                    <a:pt x="2279" y="2659"/>
                    <a:pt x="1960" y="3160"/>
                  </a:cubicBezTo>
                  <a:cubicBezTo>
                    <a:pt x="1641" y="3662"/>
                    <a:pt x="1322" y="4178"/>
                    <a:pt x="1018" y="4619"/>
                  </a:cubicBezTo>
                  <a:cubicBezTo>
                    <a:pt x="699" y="5120"/>
                    <a:pt x="320" y="5636"/>
                    <a:pt x="1" y="6077"/>
                  </a:cubicBezTo>
                  <a:cubicBezTo>
                    <a:pt x="380" y="5636"/>
                    <a:pt x="699" y="5181"/>
                    <a:pt x="1079" y="4679"/>
                  </a:cubicBezTo>
                  <a:cubicBezTo>
                    <a:pt x="1398" y="4178"/>
                    <a:pt x="1778" y="3738"/>
                    <a:pt x="2082" y="3221"/>
                  </a:cubicBezTo>
                  <a:cubicBezTo>
                    <a:pt x="2340" y="2720"/>
                    <a:pt x="2659" y="2142"/>
                    <a:pt x="2917" y="1641"/>
                  </a:cubicBezTo>
                  <a:cubicBezTo>
                    <a:pt x="3221" y="1140"/>
                    <a:pt x="3419" y="563"/>
                    <a:pt x="354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6"/>
            <p:cNvSpPr/>
            <p:nvPr/>
          </p:nvSpPr>
          <p:spPr>
            <a:xfrm>
              <a:off x="3709874" y="2646922"/>
              <a:ext cx="374036" cy="19189"/>
            </a:xfrm>
            <a:custGeom>
              <a:avLst/>
              <a:gdLst/>
              <a:ahLst/>
              <a:cxnLst/>
              <a:rect l="l" t="t" r="r" b="b"/>
              <a:pathLst>
                <a:path w="4756" h="244" extrusionOk="0">
                  <a:moveTo>
                    <a:pt x="4755" y="1"/>
                  </a:moveTo>
                  <a:cubicBezTo>
                    <a:pt x="4376" y="122"/>
                    <a:pt x="3920" y="61"/>
                    <a:pt x="3540" y="122"/>
                  </a:cubicBezTo>
                  <a:lnTo>
                    <a:pt x="2401" y="122"/>
                  </a:lnTo>
                  <a:cubicBezTo>
                    <a:pt x="1580" y="122"/>
                    <a:pt x="821" y="183"/>
                    <a:pt x="1" y="183"/>
                  </a:cubicBezTo>
                  <a:cubicBezTo>
                    <a:pt x="821" y="244"/>
                    <a:pt x="1580" y="244"/>
                    <a:pt x="2401" y="244"/>
                  </a:cubicBezTo>
                  <a:cubicBezTo>
                    <a:pt x="2781" y="244"/>
                    <a:pt x="3160" y="183"/>
                    <a:pt x="3540" y="183"/>
                  </a:cubicBezTo>
                  <a:cubicBezTo>
                    <a:pt x="3920" y="122"/>
                    <a:pt x="4376" y="122"/>
                    <a:pt x="47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6"/>
            <p:cNvSpPr/>
            <p:nvPr/>
          </p:nvSpPr>
          <p:spPr>
            <a:xfrm>
              <a:off x="4077854" y="3129566"/>
              <a:ext cx="160200" cy="84937"/>
            </a:xfrm>
            <a:custGeom>
              <a:avLst/>
              <a:gdLst/>
              <a:ahLst/>
              <a:cxnLst/>
              <a:rect l="l" t="t" r="r" b="b"/>
              <a:pathLst>
                <a:path w="2037" h="1080" extrusionOk="0">
                  <a:moveTo>
                    <a:pt x="1" y="1"/>
                  </a:moveTo>
                  <a:cubicBezTo>
                    <a:pt x="137" y="183"/>
                    <a:pt x="259" y="320"/>
                    <a:pt x="380" y="502"/>
                  </a:cubicBezTo>
                  <a:cubicBezTo>
                    <a:pt x="517" y="639"/>
                    <a:pt x="699" y="760"/>
                    <a:pt x="836" y="882"/>
                  </a:cubicBezTo>
                  <a:cubicBezTo>
                    <a:pt x="1018" y="943"/>
                    <a:pt x="1216" y="1019"/>
                    <a:pt x="1459" y="1079"/>
                  </a:cubicBezTo>
                  <a:lnTo>
                    <a:pt x="2036" y="1079"/>
                  </a:lnTo>
                  <a:cubicBezTo>
                    <a:pt x="1656" y="1019"/>
                    <a:pt x="1216" y="943"/>
                    <a:pt x="897" y="760"/>
                  </a:cubicBezTo>
                  <a:cubicBezTo>
                    <a:pt x="578" y="563"/>
                    <a:pt x="259" y="320"/>
                    <a:pt x="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6"/>
            <p:cNvSpPr/>
            <p:nvPr/>
          </p:nvSpPr>
          <p:spPr>
            <a:xfrm>
              <a:off x="3973886" y="3263420"/>
              <a:ext cx="188905" cy="139831"/>
            </a:xfrm>
            <a:custGeom>
              <a:avLst/>
              <a:gdLst/>
              <a:ahLst/>
              <a:cxnLst/>
              <a:rect l="l" t="t" r="r" b="b"/>
              <a:pathLst>
                <a:path w="2402" h="1778" extrusionOk="0">
                  <a:moveTo>
                    <a:pt x="1" y="0"/>
                  </a:moveTo>
                  <a:lnTo>
                    <a:pt x="1" y="0"/>
                  </a:lnTo>
                  <a:cubicBezTo>
                    <a:pt x="320" y="380"/>
                    <a:pt x="700" y="760"/>
                    <a:pt x="1140" y="1018"/>
                  </a:cubicBezTo>
                  <a:cubicBezTo>
                    <a:pt x="1520" y="1337"/>
                    <a:pt x="1961" y="1656"/>
                    <a:pt x="2401" y="1778"/>
                  </a:cubicBezTo>
                  <a:cubicBezTo>
                    <a:pt x="2219" y="1656"/>
                    <a:pt x="2021" y="1519"/>
                    <a:pt x="1778" y="1398"/>
                  </a:cubicBezTo>
                  <a:cubicBezTo>
                    <a:pt x="1581" y="1276"/>
                    <a:pt x="1398" y="1079"/>
                    <a:pt x="1201" y="957"/>
                  </a:cubicBezTo>
                  <a:cubicBezTo>
                    <a:pt x="943" y="836"/>
                    <a:pt x="760" y="638"/>
                    <a:pt x="563" y="517"/>
                  </a:cubicBezTo>
                  <a:cubicBezTo>
                    <a:pt x="381" y="319"/>
                    <a:pt x="183" y="198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6"/>
            <p:cNvSpPr/>
            <p:nvPr/>
          </p:nvSpPr>
          <p:spPr>
            <a:xfrm>
              <a:off x="2838960" y="2576456"/>
              <a:ext cx="20369" cy="259293"/>
            </a:xfrm>
            <a:custGeom>
              <a:avLst/>
              <a:gdLst/>
              <a:ahLst/>
              <a:cxnLst/>
              <a:rect l="l" t="t" r="r" b="b"/>
              <a:pathLst>
                <a:path w="259" h="3297" extrusionOk="0">
                  <a:moveTo>
                    <a:pt x="0" y="0"/>
                  </a:moveTo>
                  <a:lnTo>
                    <a:pt x="0" y="0"/>
                  </a:lnTo>
                  <a:cubicBezTo>
                    <a:pt x="61" y="319"/>
                    <a:pt x="61" y="578"/>
                    <a:pt x="61" y="836"/>
                  </a:cubicBezTo>
                  <a:cubicBezTo>
                    <a:pt x="122" y="1079"/>
                    <a:pt x="122" y="1398"/>
                    <a:pt x="122" y="1656"/>
                  </a:cubicBezTo>
                  <a:cubicBezTo>
                    <a:pt x="122" y="2218"/>
                    <a:pt x="182" y="2735"/>
                    <a:pt x="182" y="3297"/>
                  </a:cubicBezTo>
                  <a:cubicBezTo>
                    <a:pt x="258" y="2735"/>
                    <a:pt x="258" y="2218"/>
                    <a:pt x="258" y="1656"/>
                  </a:cubicBezTo>
                  <a:cubicBezTo>
                    <a:pt x="182" y="1079"/>
                    <a:pt x="182" y="578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6"/>
            <p:cNvSpPr/>
            <p:nvPr/>
          </p:nvSpPr>
          <p:spPr>
            <a:xfrm>
              <a:off x="3068289" y="2562064"/>
              <a:ext cx="99250" cy="259371"/>
            </a:xfrm>
            <a:custGeom>
              <a:avLst/>
              <a:gdLst/>
              <a:ahLst/>
              <a:cxnLst/>
              <a:rect l="l" t="t" r="r" b="b"/>
              <a:pathLst>
                <a:path w="1262" h="3298" extrusionOk="0">
                  <a:moveTo>
                    <a:pt x="1262" y="1"/>
                  </a:moveTo>
                  <a:lnTo>
                    <a:pt x="1262" y="1"/>
                  </a:lnTo>
                  <a:cubicBezTo>
                    <a:pt x="1064" y="563"/>
                    <a:pt x="882" y="1080"/>
                    <a:pt x="684" y="1642"/>
                  </a:cubicBezTo>
                  <a:cubicBezTo>
                    <a:pt x="624" y="1961"/>
                    <a:pt x="502" y="2219"/>
                    <a:pt x="381" y="2462"/>
                  </a:cubicBezTo>
                  <a:cubicBezTo>
                    <a:pt x="244" y="2720"/>
                    <a:pt x="122" y="3039"/>
                    <a:pt x="1" y="3297"/>
                  </a:cubicBezTo>
                  <a:cubicBezTo>
                    <a:pt x="381" y="2781"/>
                    <a:pt x="563" y="2219"/>
                    <a:pt x="821" y="1702"/>
                  </a:cubicBezTo>
                  <a:cubicBezTo>
                    <a:pt x="1003" y="1140"/>
                    <a:pt x="1140" y="563"/>
                    <a:pt x="12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6"/>
            <p:cNvSpPr/>
            <p:nvPr/>
          </p:nvSpPr>
          <p:spPr>
            <a:xfrm>
              <a:off x="3351489" y="1124040"/>
              <a:ext cx="2010795" cy="975434"/>
            </a:xfrm>
            <a:custGeom>
              <a:avLst/>
              <a:gdLst/>
              <a:ahLst/>
              <a:cxnLst/>
              <a:rect l="l" t="t" r="r" b="b"/>
              <a:pathLst>
                <a:path w="25568" h="12403" extrusionOk="0">
                  <a:moveTo>
                    <a:pt x="22386" y="1"/>
                  </a:moveTo>
                  <a:cubicBezTo>
                    <a:pt x="22239" y="1"/>
                    <a:pt x="22099" y="18"/>
                    <a:pt x="21967" y="56"/>
                  </a:cubicBezTo>
                  <a:cubicBezTo>
                    <a:pt x="20717" y="1487"/>
                    <a:pt x="19203" y="1844"/>
                    <a:pt x="17258" y="1844"/>
                  </a:cubicBezTo>
                  <a:cubicBezTo>
                    <a:pt x="15939" y="1844"/>
                    <a:pt x="14422" y="1680"/>
                    <a:pt x="12655" y="1575"/>
                  </a:cubicBezTo>
                  <a:cubicBezTo>
                    <a:pt x="11882" y="1530"/>
                    <a:pt x="11200" y="1504"/>
                    <a:pt x="10596" y="1504"/>
                  </a:cubicBezTo>
                  <a:cubicBezTo>
                    <a:pt x="7798" y="1504"/>
                    <a:pt x="6691" y="2058"/>
                    <a:pt x="6016" y="3733"/>
                  </a:cubicBezTo>
                  <a:cubicBezTo>
                    <a:pt x="5256" y="5814"/>
                    <a:pt x="5636" y="5252"/>
                    <a:pt x="2400" y="6634"/>
                  </a:cubicBezTo>
                  <a:cubicBezTo>
                    <a:pt x="122" y="7652"/>
                    <a:pt x="1459" y="7652"/>
                    <a:pt x="1018" y="8472"/>
                  </a:cubicBezTo>
                  <a:cubicBezTo>
                    <a:pt x="1018" y="8533"/>
                    <a:pt x="957" y="8670"/>
                    <a:pt x="821" y="8791"/>
                  </a:cubicBezTo>
                  <a:cubicBezTo>
                    <a:pt x="0" y="9931"/>
                    <a:pt x="3676" y="9551"/>
                    <a:pt x="2917" y="10569"/>
                  </a:cubicBezTo>
                  <a:cubicBezTo>
                    <a:pt x="2387" y="11268"/>
                    <a:pt x="6289" y="12403"/>
                    <a:pt x="8504" y="12403"/>
                  </a:cubicBezTo>
                  <a:cubicBezTo>
                    <a:pt x="9466" y="12403"/>
                    <a:pt x="10110" y="12189"/>
                    <a:pt x="9935" y="11632"/>
                  </a:cubicBezTo>
                  <a:cubicBezTo>
                    <a:pt x="9373" y="9809"/>
                    <a:pt x="10695" y="9991"/>
                    <a:pt x="11014" y="7971"/>
                  </a:cubicBezTo>
                  <a:cubicBezTo>
                    <a:pt x="11211" y="6452"/>
                    <a:pt x="13490" y="6452"/>
                    <a:pt x="16270" y="6452"/>
                  </a:cubicBezTo>
                  <a:cubicBezTo>
                    <a:pt x="17212" y="6452"/>
                    <a:pt x="18230" y="6452"/>
                    <a:pt x="19187" y="6391"/>
                  </a:cubicBezTo>
                  <a:cubicBezTo>
                    <a:pt x="19688" y="6391"/>
                    <a:pt x="20129" y="6315"/>
                    <a:pt x="20569" y="6254"/>
                  </a:cubicBezTo>
                  <a:cubicBezTo>
                    <a:pt x="23486" y="5753"/>
                    <a:pt x="24686" y="4234"/>
                    <a:pt x="25567" y="2654"/>
                  </a:cubicBezTo>
                  <a:cubicBezTo>
                    <a:pt x="25513" y="1450"/>
                    <a:pt x="23709" y="1"/>
                    <a:pt x="223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36"/>
            <p:cNvSpPr/>
            <p:nvPr/>
          </p:nvSpPr>
          <p:spPr>
            <a:xfrm>
              <a:off x="3659699" y="1282510"/>
              <a:ext cx="1534128" cy="482802"/>
            </a:xfrm>
            <a:custGeom>
              <a:avLst/>
              <a:gdLst/>
              <a:ahLst/>
              <a:cxnLst/>
              <a:rect l="l" t="t" r="r" b="b"/>
              <a:pathLst>
                <a:path w="19507" h="6139" extrusionOk="0">
                  <a:moveTo>
                    <a:pt x="17668" y="1"/>
                  </a:moveTo>
                  <a:cubicBezTo>
                    <a:pt x="17228" y="1"/>
                    <a:pt x="16711" y="123"/>
                    <a:pt x="16149" y="381"/>
                  </a:cubicBezTo>
                  <a:cubicBezTo>
                    <a:pt x="15572" y="639"/>
                    <a:pt x="14888" y="761"/>
                    <a:pt x="14053" y="761"/>
                  </a:cubicBezTo>
                  <a:cubicBezTo>
                    <a:pt x="13111" y="761"/>
                    <a:pt x="11971" y="639"/>
                    <a:pt x="10832" y="502"/>
                  </a:cubicBezTo>
                  <a:cubicBezTo>
                    <a:pt x="9632" y="381"/>
                    <a:pt x="8356" y="259"/>
                    <a:pt x="7095" y="259"/>
                  </a:cubicBezTo>
                  <a:cubicBezTo>
                    <a:pt x="6457" y="259"/>
                    <a:pt x="5834" y="259"/>
                    <a:pt x="5196" y="320"/>
                  </a:cubicBezTo>
                  <a:cubicBezTo>
                    <a:pt x="897" y="821"/>
                    <a:pt x="3297" y="3419"/>
                    <a:pt x="836" y="4999"/>
                  </a:cubicBezTo>
                  <a:cubicBezTo>
                    <a:pt x="1" y="5515"/>
                    <a:pt x="137" y="6138"/>
                    <a:pt x="1216" y="6138"/>
                  </a:cubicBezTo>
                  <a:cubicBezTo>
                    <a:pt x="1596" y="6138"/>
                    <a:pt x="2158" y="6017"/>
                    <a:pt x="2917" y="5759"/>
                  </a:cubicBezTo>
                  <a:cubicBezTo>
                    <a:pt x="5318" y="4938"/>
                    <a:pt x="4254" y="3541"/>
                    <a:pt x="5074" y="2097"/>
                  </a:cubicBezTo>
                  <a:cubicBezTo>
                    <a:pt x="5318" y="1718"/>
                    <a:pt x="5895" y="1581"/>
                    <a:pt x="6715" y="1581"/>
                  </a:cubicBezTo>
                  <a:cubicBezTo>
                    <a:pt x="7596" y="1581"/>
                    <a:pt x="8736" y="1718"/>
                    <a:pt x="9951" y="1839"/>
                  </a:cubicBezTo>
                  <a:cubicBezTo>
                    <a:pt x="11151" y="1961"/>
                    <a:pt x="12473" y="2097"/>
                    <a:pt x="13749" y="2097"/>
                  </a:cubicBezTo>
                  <a:cubicBezTo>
                    <a:pt x="14691" y="2097"/>
                    <a:pt x="15648" y="2021"/>
                    <a:pt x="16468" y="1839"/>
                  </a:cubicBezTo>
                  <a:cubicBezTo>
                    <a:pt x="19506" y="1019"/>
                    <a:pt x="18990" y="1"/>
                    <a:pt x="176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6"/>
            <p:cNvSpPr/>
            <p:nvPr/>
          </p:nvSpPr>
          <p:spPr>
            <a:xfrm>
              <a:off x="4764818" y="1447429"/>
              <a:ext cx="454096" cy="149425"/>
            </a:xfrm>
            <a:custGeom>
              <a:avLst/>
              <a:gdLst/>
              <a:ahLst/>
              <a:cxnLst/>
              <a:rect l="l" t="t" r="r" b="b"/>
              <a:pathLst>
                <a:path w="5774" h="1900" extrusionOk="0">
                  <a:moveTo>
                    <a:pt x="5773" y="0"/>
                  </a:moveTo>
                  <a:cubicBezTo>
                    <a:pt x="5576" y="0"/>
                    <a:pt x="5014" y="380"/>
                    <a:pt x="4634" y="502"/>
                  </a:cubicBezTo>
                  <a:cubicBezTo>
                    <a:pt x="3555" y="1003"/>
                    <a:pt x="1717" y="1580"/>
                    <a:pt x="639" y="1763"/>
                  </a:cubicBezTo>
                  <a:cubicBezTo>
                    <a:pt x="1" y="1899"/>
                    <a:pt x="1" y="1899"/>
                    <a:pt x="320" y="1899"/>
                  </a:cubicBezTo>
                  <a:cubicBezTo>
                    <a:pt x="639" y="1899"/>
                    <a:pt x="1216" y="1899"/>
                    <a:pt x="1656" y="1823"/>
                  </a:cubicBezTo>
                  <a:cubicBezTo>
                    <a:pt x="4558" y="1140"/>
                    <a:pt x="5074" y="821"/>
                    <a:pt x="5637" y="183"/>
                  </a:cubicBezTo>
                  <a:cubicBezTo>
                    <a:pt x="5773" y="61"/>
                    <a:pt x="5773" y="0"/>
                    <a:pt x="57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6"/>
            <p:cNvSpPr/>
            <p:nvPr/>
          </p:nvSpPr>
          <p:spPr>
            <a:xfrm>
              <a:off x="5079005" y="1146375"/>
              <a:ext cx="264169" cy="182850"/>
            </a:xfrm>
            <a:custGeom>
              <a:avLst/>
              <a:gdLst/>
              <a:ahLst/>
              <a:cxnLst/>
              <a:rect l="l" t="t" r="r" b="b"/>
              <a:pathLst>
                <a:path w="3359" h="2325" extrusionOk="0">
                  <a:moveTo>
                    <a:pt x="391" y="0"/>
                  </a:moveTo>
                  <a:cubicBezTo>
                    <a:pt x="288" y="0"/>
                    <a:pt x="216" y="29"/>
                    <a:pt x="183" y="91"/>
                  </a:cubicBezTo>
                  <a:cubicBezTo>
                    <a:pt x="1" y="334"/>
                    <a:pt x="502" y="1033"/>
                    <a:pt x="1398" y="1610"/>
                  </a:cubicBezTo>
                  <a:cubicBezTo>
                    <a:pt x="2022" y="2037"/>
                    <a:pt x="2645" y="2324"/>
                    <a:pt x="2962" y="2324"/>
                  </a:cubicBezTo>
                  <a:cubicBezTo>
                    <a:pt x="3062" y="2324"/>
                    <a:pt x="3131" y="2295"/>
                    <a:pt x="3161" y="2233"/>
                  </a:cubicBezTo>
                  <a:cubicBezTo>
                    <a:pt x="3358" y="1990"/>
                    <a:pt x="2842" y="1352"/>
                    <a:pt x="1961" y="714"/>
                  </a:cubicBezTo>
                  <a:cubicBezTo>
                    <a:pt x="1337" y="287"/>
                    <a:pt x="714" y="0"/>
                    <a:pt x="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5" name="Google Shape;1035;p36"/>
          <p:cNvSpPr/>
          <p:nvPr/>
        </p:nvSpPr>
        <p:spPr>
          <a:xfrm>
            <a:off x="260800" y="234350"/>
            <a:ext cx="707400" cy="707400"/>
          </a:xfrm>
          <a:prstGeom prst="ellipse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" name="Google Shape;1036;p36"/>
          <p:cNvSpPr/>
          <p:nvPr/>
        </p:nvSpPr>
        <p:spPr>
          <a:xfrm>
            <a:off x="8481150" y="940700"/>
            <a:ext cx="542700" cy="542700"/>
          </a:xfrm>
          <a:prstGeom prst="ellipse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37" name="Google Shape;1037;p36"/>
          <p:cNvGrpSpPr/>
          <p:nvPr/>
        </p:nvGrpSpPr>
        <p:grpSpPr>
          <a:xfrm rot="10800000">
            <a:off x="306461" y="4892527"/>
            <a:ext cx="887677" cy="69985"/>
            <a:chOff x="5408175" y="2235300"/>
            <a:chExt cx="705850" cy="55650"/>
          </a:xfrm>
        </p:grpSpPr>
        <p:sp>
          <p:nvSpPr>
            <p:cNvPr id="1038" name="Google Shape;1038;p36"/>
            <p:cNvSpPr/>
            <p:nvPr/>
          </p:nvSpPr>
          <p:spPr>
            <a:xfrm>
              <a:off x="540817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4" y="1214"/>
                  </a:lnTo>
                  <a:lnTo>
                    <a:pt x="2284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1039" name="Google Shape;1039;p36"/>
            <p:cNvSpPr/>
            <p:nvPr/>
          </p:nvSpPr>
          <p:spPr>
            <a:xfrm>
              <a:off x="5537500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26" y="0"/>
                  </a:moveTo>
                  <a:lnTo>
                    <a:pt x="1026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1026" y="1214"/>
                  </a:lnTo>
                  <a:lnTo>
                    <a:pt x="1026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1040" name="Google Shape;1040;p36"/>
            <p:cNvSpPr/>
            <p:nvPr/>
          </p:nvSpPr>
          <p:spPr>
            <a:xfrm>
              <a:off x="5666800" y="2235300"/>
              <a:ext cx="57475" cy="55650"/>
            </a:xfrm>
            <a:custGeom>
              <a:avLst/>
              <a:gdLst/>
              <a:ahLst/>
              <a:cxnLst/>
              <a:rect l="l" t="t" r="r" b="b"/>
              <a:pathLst>
                <a:path w="2299" h="2226" extrusionOk="0">
                  <a:moveTo>
                    <a:pt x="1027" y="0"/>
                  </a:moveTo>
                  <a:lnTo>
                    <a:pt x="1027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27" y="1214"/>
                  </a:lnTo>
                  <a:lnTo>
                    <a:pt x="1027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98" y="1214"/>
                  </a:lnTo>
                  <a:lnTo>
                    <a:pt x="2298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1041" name="Google Shape;1041;p36"/>
            <p:cNvSpPr/>
            <p:nvPr/>
          </p:nvSpPr>
          <p:spPr>
            <a:xfrm>
              <a:off x="5797925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00" y="2225"/>
                  </a:lnTo>
                  <a:lnTo>
                    <a:pt x="1200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00" y="968"/>
                  </a:lnTo>
                  <a:lnTo>
                    <a:pt x="120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1042" name="Google Shape;1042;p36"/>
            <p:cNvSpPr/>
            <p:nvPr/>
          </p:nvSpPr>
          <p:spPr>
            <a:xfrm>
              <a:off x="5927250" y="2235300"/>
              <a:ext cx="55650" cy="55650"/>
            </a:xfrm>
            <a:custGeom>
              <a:avLst/>
              <a:gdLst/>
              <a:ahLst/>
              <a:cxnLst/>
              <a:rect l="l" t="t" r="r" b="b"/>
              <a:pathLst>
                <a:path w="2226" h="2226" extrusionOk="0">
                  <a:moveTo>
                    <a:pt x="969" y="0"/>
                  </a:moveTo>
                  <a:lnTo>
                    <a:pt x="969" y="968"/>
                  </a:lnTo>
                  <a:lnTo>
                    <a:pt x="0" y="968"/>
                  </a:lnTo>
                  <a:lnTo>
                    <a:pt x="0" y="1214"/>
                  </a:lnTo>
                  <a:lnTo>
                    <a:pt x="969" y="1214"/>
                  </a:lnTo>
                  <a:lnTo>
                    <a:pt x="969" y="2225"/>
                  </a:lnTo>
                  <a:lnTo>
                    <a:pt x="1272" y="2225"/>
                  </a:lnTo>
                  <a:lnTo>
                    <a:pt x="1272" y="1214"/>
                  </a:lnTo>
                  <a:lnTo>
                    <a:pt x="2226" y="1214"/>
                  </a:lnTo>
                  <a:lnTo>
                    <a:pt x="2226" y="968"/>
                  </a:lnTo>
                  <a:lnTo>
                    <a:pt x="1272" y="96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  <p:sp>
          <p:nvSpPr>
            <p:cNvPr id="1043" name="Google Shape;1043;p36"/>
            <p:cNvSpPr/>
            <p:nvPr/>
          </p:nvSpPr>
          <p:spPr>
            <a:xfrm>
              <a:off x="6056925" y="2235300"/>
              <a:ext cx="57100" cy="55650"/>
            </a:xfrm>
            <a:custGeom>
              <a:avLst/>
              <a:gdLst/>
              <a:ahLst/>
              <a:cxnLst/>
              <a:rect l="l" t="t" r="r" b="b"/>
              <a:pathLst>
                <a:path w="2284" h="2226" extrusionOk="0">
                  <a:moveTo>
                    <a:pt x="1012" y="0"/>
                  </a:moveTo>
                  <a:lnTo>
                    <a:pt x="1012" y="968"/>
                  </a:lnTo>
                  <a:lnTo>
                    <a:pt x="1" y="968"/>
                  </a:lnTo>
                  <a:lnTo>
                    <a:pt x="1" y="1214"/>
                  </a:lnTo>
                  <a:lnTo>
                    <a:pt x="1012" y="1214"/>
                  </a:lnTo>
                  <a:lnTo>
                    <a:pt x="1012" y="2225"/>
                  </a:lnTo>
                  <a:lnTo>
                    <a:pt x="1258" y="2225"/>
                  </a:lnTo>
                  <a:lnTo>
                    <a:pt x="1258" y="1214"/>
                  </a:lnTo>
                  <a:lnTo>
                    <a:pt x="2283" y="1214"/>
                  </a:lnTo>
                  <a:lnTo>
                    <a:pt x="2283" y="968"/>
                  </a:lnTo>
                  <a:lnTo>
                    <a:pt x="1258" y="968"/>
                  </a:lnTo>
                  <a:lnTo>
                    <a:pt x="125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7569CA-C531-43E5-B97C-894C9F203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79715D-F47C-4358-B122-7D99A0AA8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67C16D-B0BB-41AC-A3F2-B34DB442B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25801-082C-4A3C-806C-06355C521B25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607304-AEBA-489E-9F0B-B616B9772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562DC0-8E16-4AF3-8A98-C1C1D7EFE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38FF6-8964-47F1-90A5-9CB8F723E3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078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exend"/>
              <a:buNone/>
              <a:defRPr sz="26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 Medium"/>
              <a:buChar char="●"/>
              <a:defRPr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 Medium"/>
              <a:buChar char="○"/>
              <a:defRPr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 Medium"/>
              <a:buChar char="■"/>
              <a:defRPr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 Medium"/>
              <a:buChar char="●"/>
              <a:defRPr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 Medium"/>
              <a:buChar char="○"/>
              <a:defRPr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 Medium"/>
              <a:buChar char="■"/>
              <a:defRPr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 Medium"/>
              <a:buChar char="●"/>
              <a:defRPr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rope Medium"/>
              <a:buChar char="○"/>
              <a:defRPr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anrope Medium"/>
              <a:buChar char="■"/>
              <a:defRPr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81" r:id="rId2"/>
    <p:sldLayoutId id="2147483682" r:id="rId3"/>
    <p:sldLayoutId id="2147483692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0576A9-1FA5-42EB-ADEB-013C3C12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11941"/>
            <a:ext cx="8520600" cy="572700"/>
          </a:xfrm>
        </p:spPr>
        <p:txBody>
          <a:bodyPr/>
          <a:lstStyle/>
          <a:p>
            <a:r>
              <a:rPr lang="fr-FR" dirty="0"/>
              <a:t>SIGNE DE LA VOILE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EC33C4-729B-4C4E-AA4B-486EB74904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8" t="9496" r="60000" b="25540"/>
          <a:stretch/>
        </p:blipFill>
        <p:spPr>
          <a:xfrm>
            <a:off x="884924" y="968208"/>
            <a:ext cx="3590535" cy="368075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1F03EA2-5E37-4725-B81D-CF52630374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916" y="966884"/>
            <a:ext cx="3140662" cy="3623015"/>
          </a:xfrm>
          <a:prstGeom prst="rect">
            <a:avLst/>
          </a:prstGeom>
        </p:spPr>
      </p:pic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3F18246C-FAD8-4101-B152-426DA1895442}"/>
              </a:ext>
            </a:extLst>
          </p:cNvPr>
          <p:cNvSpPr/>
          <p:nvPr/>
        </p:nvSpPr>
        <p:spPr>
          <a:xfrm>
            <a:off x="1873947" y="2020711"/>
            <a:ext cx="632186" cy="1120644"/>
          </a:xfrm>
          <a:custGeom>
            <a:avLst/>
            <a:gdLst>
              <a:gd name="connsiteX0" fmla="*/ 474142 w 632186"/>
              <a:gd name="connsiteY0" fmla="*/ 0 h 1120644"/>
              <a:gd name="connsiteX1" fmla="*/ 383831 w 632186"/>
              <a:gd name="connsiteY1" fmla="*/ 33867 h 1120644"/>
              <a:gd name="connsiteX2" fmla="*/ 338675 w 632186"/>
              <a:gd name="connsiteY2" fmla="*/ 45156 h 1120644"/>
              <a:gd name="connsiteX3" fmla="*/ 282231 w 632186"/>
              <a:gd name="connsiteY3" fmla="*/ 56445 h 1120644"/>
              <a:gd name="connsiteX4" fmla="*/ 191920 w 632186"/>
              <a:gd name="connsiteY4" fmla="*/ 101600 h 1120644"/>
              <a:gd name="connsiteX5" fmla="*/ 169342 w 632186"/>
              <a:gd name="connsiteY5" fmla="*/ 270933 h 1120644"/>
              <a:gd name="connsiteX6" fmla="*/ 146764 w 632186"/>
              <a:gd name="connsiteY6" fmla="*/ 722489 h 1120644"/>
              <a:gd name="connsiteX7" fmla="*/ 90320 w 632186"/>
              <a:gd name="connsiteY7" fmla="*/ 914400 h 1120644"/>
              <a:gd name="connsiteX8" fmla="*/ 11297 w 632186"/>
              <a:gd name="connsiteY8" fmla="*/ 1049867 h 1120644"/>
              <a:gd name="connsiteX9" fmla="*/ 56453 w 632186"/>
              <a:gd name="connsiteY9" fmla="*/ 1117600 h 1120644"/>
              <a:gd name="connsiteX10" fmla="*/ 632186 w 632186"/>
              <a:gd name="connsiteY10" fmla="*/ 1117600 h 112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2186" h="1120644">
                <a:moveTo>
                  <a:pt x="474142" y="0"/>
                </a:moveTo>
                <a:cubicBezTo>
                  <a:pt x="444327" y="11926"/>
                  <a:pt x="414797" y="25020"/>
                  <a:pt x="383831" y="33867"/>
                </a:cubicBezTo>
                <a:cubicBezTo>
                  <a:pt x="368913" y="38129"/>
                  <a:pt x="353821" y="41790"/>
                  <a:pt x="338675" y="45156"/>
                </a:cubicBezTo>
                <a:cubicBezTo>
                  <a:pt x="319945" y="49318"/>
                  <a:pt x="300609" y="50932"/>
                  <a:pt x="282231" y="56445"/>
                </a:cubicBezTo>
                <a:cubicBezTo>
                  <a:pt x="232015" y="71509"/>
                  <a:pt x="230042" y="76184"/>
                  <a:pt x="191920" y="101600"/>
                </a:cubicBezTo>
                <a:cubicBezTo>
                  <a:pt x="172635" y="178738"/>
                  <a:pt x="176450" y="153646"/>
                  <a:pt x="169342" y="270933"/>
                </a:cubicBezTo>
                <a:cubicBezTo>
                  <a:pt x="164394" y="352569"/>
                  <a:pt x="154937" y="628497"/>
                  <a:pt x="146764" y="722489"/>
                </a:cubicBezTo>
                <a:cubicBezTo>
                  <a:pt x="142340" y="773367"/>
                  <a:pt x="101356" y="890322"/>
                  <a:pt x="90320" y="914400"/>
                </a:cubicBezTo>
                <a:cubicBezTo>
                  <a:pt x="68539" y="961923"/>
                  <a:pt x="11297" y="1049867"/>
                  <a:pt x="11297" y="1049867"/>
                </a:cubicBezTo>
                <a:cubicBezTo>
                  <a:pt x="-9" y="1095095"/>
                  <a:pt x="-20791" y="1114841"/>
                  <a:pt x="56453" y="1117600"/>
                </a:cubicBezTo>
                <a:cubicBezTo>
                  <a:pt x="248242" y="1124450"/>
                  <a:pt x="440275" y="1117600"/>
                  <a:pt x="632186" y="11176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057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0576A9-1FA5-42EB-ADEB-013C3C12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11941"/>
            <a:ext cx="8520600" cy="572700"/>
          </a:xfrm>
        </p:spPr>
        <p:txBody>
          <a:bodyPr/>
          <a:lstStyle/>
          <a:p>
            <a:r>
              <a:rPr lang="fr-FR" dirty="0"/>
              <a:t>SIGNE DE LA VOILE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EC33C4-729B-4C4E-AA4B-486EB74904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8" t="9496" r="60000" b="25540"/>
          <a:stretch/>
        </p:blipFill>
        <p:spPr>
          <a:xfrm>
            <a:off x="5298879" y="1045907"/>
            <a:ext cx="3590535" cy="368075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AB9964C-DF6D-4641-8541-9C575015FF40}"/>
              </a:ext>
            </a:extLst>
          </p:cNvPr>
          <p:cNvSpPr txBox="1"/>
          <p:nvPr/>
        </p:nvSpPr>
        <p:spPr>
          <a:xfrm>
            <a:off x="170001" y="1045907"/>
            <a:ext cx="512887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dk1"/>
                </a:solidFill>
                <a:latin typeface="Manrope Medium"/>
                <a:sym typeface="Manrope Medium"/>
              </a:rPr>
              <a:t>Opacité triangulaire latéro-médiastinale droite, à contours nets, dont le bord inférieur, s’appuie sur la scissure horizontale, en rapport avec une hypertrophie du lobe droit du thymus, donnant un aspect en voile de bateau.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dk1"/>
                </a:solidFill>
                <a:latin typeface="Manrope Medium"/>
                <a:sym typeface="Manrope Medium"/>
              </a:rPr>
              <a:t>Signe classique mais rare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dk1"/>
                </a:solidFill>
                <a:latin typeface="Manrope Medium"/>
                <a:sym typeface="Manrope Medium"/>
              </a:rPr>
              <a:t>Plus fréquent à droite qu’à gauche.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chemeClr val="dk1"/>
                </a:solidFill>
                <a:latin typeface="Manrope Medium"/>
                <a:sym typeface="Manrope Medium"/>
              </a:rPr>
              <a:t>Pfs</a:t>
            </a:r>
            <a:r>
              <a:rPr lang="fr-FR" sz="2400" dirty="0">
                <a:solidFill>
                  <a:schemeClr val="dk1"/>
                </a:solidFill>
                <a:latin typeface="Manrope Medium"/>
                <a:sym typeface="Manrope Medium"/>
              </a:rPr>
              <a:t> bilatéral.</a:t>
            </a:r>
          </a:p>
        </p:txBody>
      </p:sp>
    </p:spTree>
    <p:extLst>
      <p:ext uri="{BB962C8B-B14F-4D97-AF65-F5344CB8AC3E}">
        <p14:creationId xmlns:p14="http://schemas.microsoft.com/office/powerpoint/2010/main" val="2757050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0576A9-1FA5-42EB-ADEB-013C3C12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11941"/>
            <a:ext cx="8520600" cy="572700"/>
          </a:xfrm>
        </p:spPr>
        <p:txBody>
          <a:bodyPr/>
          <a:lstStyle/>
          <a:p>
            <a:r>
              <a:rPr lang="fr-FR" dirty="0"/>
              <a:t>SIGNE DE LA VAGUE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62DEE1-4431-47C4-B87A-48A27D0B57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9" t="6884" r="57252" b="23005"/>
          <a:stretch/>
        </p:blipFill>
        <p:spPr>
          <a:xfrm>
            <a:off x="578085" y="966884"/>
            <a:ext cx="3871917" cy="3623014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3E7B150B-D850-41E4-8775-EB7B90751153}"/>
              </a:ext>
            </a:extLst>
          </p:cNvPr>
          <p:cNvSpPr/>
          <p:nvPr/>
        </p:nvSpPr>
        <p:spPr>
          <a:xfrm>
            <a:off x="3183467" y="1557867"/>
            <a:ext cx="654839" cy="1614311"/>
          </a:xfrm>
          <a:custGeom>
            <a:avLst/>
            <a:gdLst>
              <a:gd name="connsiteX0" fmla="*/ 0 w 654839"/>
              <a:gd name="connsiteY0" fmla="*/ 0 h 1614311"/>
              <a:gd name="connsiteX1" fmla="*/ 56444 w 654839"/>
              <a:gd name="connsiteY1" fmla="*/ 11289 h 1614311"/>
              <a:gd name="connsiteX2" fmla="*/ 101600 w 654839"/>
              <a:gd name="connsiteY2" fmla="*/ 45155 h 1614311"/>
              <a:gd name="connsiteX3" fmla="*/ 135466 w 654839"/>
              <a:gd name="connsiteY3" fmla="*/ 67733 h 1614311"/>
              <a:gd name="connsiteX4" fmla="*/ 146755 w 654839"/>
              <a:gd name="connsiteY4" fmla="*/ 101600 h 1614311"/>
              <a:gd name="connsiteX5" fmla="*/ 191911 w 654839"/>
              <a:gd name="connsiteY5" fmla="*/ 169333 h 1614311"/>
              <a:gd name="connsiteX6" fmla="*/ 203200 w 654839"/>
              <a:gd name="connsiteY6" fmla="*/ 214489 h 1614311"/>
              <a:gd name="connsiteX7" fmla="*/ 214489 w 654839"/>
              <a:gd name="connsiteY7" fmla="*/ 462844 h 1614311"/>
              <a:gd name="connsiteX8" fmla="*/ 259644 w 654839"/>
              <a:gd name="connsiteY8" fmla="*/ 485422 h 1614311"/>
              <a:gd name="connsiteX9" fmla="*/ 327377 w 654839"/>
              <a:gd name="connsiteY9" fmla="*/ 519289 h 1614311"/>
              <a:gd name="connsiteX10" fmla="*/ 361244 w 654839"/>
              <a:gd name="connsiteY10" fmla="*/ 553155 h 1614311"/>
              <a:gd name="connsiteX11" fmla="*/ 372533 w 654839"/>
              <a:gd name="connsiteY11" fmla="*/ 587022 h 1614311"/>
              <a:gd name="connsiteX12" fmla="*/ 395111 w 654839"/>
              <a:gd name="connsiteY12" fmla="*/ 620889 h 1614311"/>
              <a:gd name="connsiteX13" fmla="*/ 474133 w 654839"/>
              <a:gd name="connsiteY13" fmla="*/ 824089 h 1614311"/>
              <a:gd name="connsiteX14" fmla="*/ 508000 w 654839"/>
              <a:gd name="connsiteY14" fmla="*/ 846666 h 1614311"/>
              <a:gd name="connsiteX15" fmla="*/ 541866 w 654839"/>
              <a:gd name="connsiteY15" fmla="*/ 891822 h 1614311"/>
              <a:gd name="connsiteX16" fmla="*/ 519289 w 654839"/>
              <a:gd name="connsiteY16" fmla="*/ 1095022 h 1614311"/>
              <a:gd name="connsiteX17" fmla="*/ 508000 w 654839"/>
              <a:gd name="connsiteY17" fmla="*/ 1128889 h 1614311"/>
              <a:gd name="connsiteX18" fmla="*/ 609600 w 654839"/>
              <a:gd name="connsiteY18" fmla="*/ 1230489 h 1614311"/>
              <a:gd name="connsiteX19" fmla="*/ 643466 w 654839"/>
              <a:gd name="connsiteY19" fmla="*/ 1253066 h 1614311"/>
              <a:gd name="connsiteX20" fmla="*/ 654755 w 654839"/>
              <a:gd name="connsiteY20" fmla="*/ 1286933 h 1614311"/>
              <a:gd name="connsiteX21" fmla="*/ 643466 w 654839"/>
              <a:gd name="connsiteY21" fmla="*/ 1535289 h 1614311"/>
              <a:gd name="connsiteX22" fmla="*/ 609600 w 654839"/>
              <a:gd name="connsiteY22" fmla="*/ 1569155 h 1614311"/>
              <a:gd name="connsiteX23" fmla="*/ 575733 w 654839"/>
              <a:gd name="connsiteY23" fmla="*/ 1580444 h 1614311"/>
              <a:gd name="connsiteX24" fmla="*/ 508000 w 654839"/>
              <a:gd name="connsiteY24" fmla="*/ 1614311 h 1614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4839" h="1614311">
                <a:moveTo>
                  <a:pt x="0" y="0"/>
                </a:moveTo>
                <a:cubicBezTo>
                  <a:pt x="18815" y="3763"/>
                  <a:pt x="38910" y="3496"/>
                  <a:pt x="56444" y="11289"/>
                </a:cubicBezTo>
                <a:cubicBezTo>
                  <a:pt x="73637" y="18930"/>
                  <a:pt x="86290" y="34219"/>
                  <a:pt x="101600" y="45155"/>
                </a:cubicBezTo>
                <a:cubicBezTo>
                  <a:pt x="112640" y="53041"/>
                  <a:pt x="124177" y="60207"/>
                  <a:pt x="135466" y="67733"/>
                </a:cubicBezTo>
                <a:cubicBezTo>
                  <a:pt x="139229" y="79022"/>
                  <a:pt x="140976" y="91198"/>
                  <a:pt x="146755" y="101600"/>
                </a:cubicBezTo>
                <a:cubicBezTo>
                  <a:pt x="159933" y="125320"/>
                  <a:pt x="191911" y="169333"/>
                  <a:pt x="191911" y="169333"/>
                </a:cubicBezTo>
                <a:cubicBezTo>
                  <a:pt x="195674" y="184385"/>
                  <a:pt x="202010" y="199019"/>
                  <a:pt x="203200" y="214489"/>
                </a:cubicBezTo>
                <a:cubicBezTo>
                  <a:pt x="209556" y="297115"/>
                  <a:pt x="197587" y="381715"/>
                  <a:pt x="214489" y="462844"/>
                </a:cubicBezTo>
                <a:cubicBezTo>
                  <a:pt x="217921" y="479319"/>
                  <a:pt x="245033" y="477073"/>
                  <a:pt x="259644" y="485422"/>
                </a:cubicBezTo>
                <a:cubicBezTo>
                  <a:pt x="320918" y="520436"/>
                  <a:pt x="265286" y="498591"/>
                  <a:pt x="327377" y="519289"/>
                </a:cubicBezTo>
                <a:cubicBezTo>
                  <a:pt x="338666" y="530578"/>
                  <a:pt x="352388" y="539872"/>
                  <a:pt x="361244" y="553155"/>
                </a:cubicBezTo>
                <a:cubicBezTo>
                  <a:pt x="367845" y="563056"/>
                  <a:pt x="367211" y="576379"/>
                  <a:pt x="372533" y="587022"/>
                </a:cubicBezTo>
                <a:cubicBezTo>
                  <a:pt x="378601" y="599157"/>
                  <a:pt x="387585" y="609600"/>
                  <a:pt x="395111" y="620889"/>
                </a:cubicBezTo>
                <a:cubicBezTo>
                  <a:pt x="428578" y="905359"/>
                  <a:pt x="351952" y="778272"/>
                  <a:pt x="474133" y="824089"/>
                </a:cubicBezTo>
                <a:cubicBezTo>
                  <a:pt x="486837" y="828853"/>
                  <a:pt x="496711" y="839140"/>
                  <a:pt x="508000" y="846666"/>
                </a:cubicBezTo>
                <a:cubicBezTo>
                  <a:pt x="519289" y="861718"/>
                  <a:pt x="539788" y="873122"/>
                  <a:pt x="541866" y="891822"/>
                </a:cubicBezTo>
                <a:cubicBezTo>
                  <a:pt x="548994" y="955979"/>
                  <a:pt x="537651" y="1030754"/>
                  <a:pt x="519289" y="1095022"/>
                </a:cubicBezTo>
                <a:cubicBezTo>
                  <a:pt x="516020" y="1106464"/>
                  <a:pt x="511763" y="1117600"/>
                  <a:pt x="508000" y="1128889"/>
                </a:cubicBezTo>
                <a:cubicBezTo>
                  <a:pt x="555827" y="1208601"/>
                  <a:pt x="523610" y="1173163"/>
                  <a:pt x="609600" y="1230489"/>
                </a:cubicBezTo>
                <a:lnTo>
                  <a:pt x="643466" y="1253066"/>
                </a:lnTo>
                <a:cubicBezTo>
                  <a:pt x="647229" y="1264355"/>
                  <a:pt x="654755" y="1275033"/>
                  <a:pt x="654755" y="1286933"/>
                </a:cubicBezTo>
                <a:cubicBezTo>
                  <a:pt x="654755" y="1369804"/>
                  <a:pt x="656559" y="1453459"/>
                  <a:pt x="643466" y="1535289"/>
                </a:cubicBezTo>
                <a:cubicBezTo>
                  <a:pt x="640944" y="1551053"/>
                  <a:pt x="622883" y="1560299"/>
                  <a:pt x="609600" y="1569155"/>
                </a:cubicBezTo>
                <a:cubicBezTo>
                  <a:pt x="599699" y="1575756"/>
                  <a:pt x="586671" y="1575756"/>
                  <a:pt x="575733" y="1580444"/>
                </a:cubicBezTo>
                <a:cubicBezTo>
                  <a:pt x="575717" y="1580451"/>
                  <a:pt x="519297" y="1608662"/>
                  <a:pt x="508000" y="161431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438CE16-AFAC-4F00-BD79-87C437AE5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000" y="1183619"/>
            <a:ext cx="3871918" cy="318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5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0576A9-1FA5-42EB-ADEB-013C3C12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11941"/>
            <a:ext cx="8520600" cy="572700"/>
          </a:xfrm>
        </p:spPr>
        <p:txBody>
          <a:bodyPr/>
          <a:lstStyle/>
          <a:p>
            <a:r>
              <a:rPr lang="fr-FR" dirty="0"/>
              <a:t>SIGNE DE LA VAGUE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AB9964C-DF6D-4641-8541-9C575015FF40}"/>
              </a:ext>
            </a:extLst>
          </p:cNvPr>
          <p:cNvSpPr txBox="1"/>
          <p:nvPr/>
        </p:nvSpPr>
        <p:spPr>
          <a:xfrm>
            <a:off x="311700" y="1232922"/>
            <a:ext cx="408591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dk1"/>
                </a:solidFill>
                <a:latin typeface="Manrope Medium"/>
                <a:sym typeface="Manrope Medium"/>
              </a:rPr>
              <a:t>Le bord externe gauche du thymus  apparait ondulé, lié à une invagination du thymus dans les espaces intercostaux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dk1"/>
                </a:solidFill>
                <a:latin typeface="Manrope Medium"/>
                <a:sym typeface="Manrope Medium"/>
              </a:rPr>
              <a:t>Signe typique d’un organe mou comme le thymus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3FA9F90-9100-4B4B-9A35-7C660778AB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9" t="6884" r="57252" b="23005"/>
          <a:stretch/>
        </p:blipFill>
        <p:spPr>
          <a:xfrm>
            <a:off x="4721107" y="1045907"/>
            <a:ext cx="3871917" cy="362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26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8F54AE-5741-4910-830B-B776DCF00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17056"/>
            <a:ext cx="8520600" cy="572700"/>
          </a:xfrm>
        </p:spPr>
        <p:txBody>
          <a:bodyPr/>
          <a:lstStyle/>
          <a:p>
            <a:r>
              <a:rPr lang="fr-FR" dirty="0"/>
              <a:t>SIGNE DE RACCORDEMENT AVEC LE COEUR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6649F8-EC09-478E-8481-8EC7FE692F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72" t="6247" r="61214" b="22971"/>
          <a:stretch/>
        </p:blipFill>
        <p:spPr>
          <a:xfrm>
            <a:off x="2077156" y="1131321"/>
            <a:ext cx="4287156" cy="31947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2FFE677-3E9B-4203-AACE-ACA9CF17B07C}"/>
              </a:ext>
            </a:extLst>
          </p:cNvPr>
          <p:cNvSpPr txBox="1"/>
          <p:nvPr/>
        </p:nvSpPr>
        <p:spPr>
          <a:xfrm>
            <a:off x="2077155" y="4467642"/>
            <a:ext cx="4287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dk1"/>
                </a:solidFill>
                <a:latin typeface="Manrope Medium"/>
                <a:sym typeface="Manrope Medium"/>
              </a:rPr>
              <a:t>Opacité médiastinale antérieure</a:t>
            </a:r>
          </a:p>
        </p:txBody>
      </p:sp>
    </p:spTree>
    <p:extLst>
      <p:ext uri="{BB962C8B-B14F-4D97-AF65-F5344CB8AC3E}">
        <p14:creationId xmlns:p14="http://schemas.microsoft.com/office/powerpoint/2010/main" val="3977849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EDD425-494F-4B91-B234-03C3E57CB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84320"/>
            <a:ext cx="8520600" cy="572700"/>
          </a:xfrm>
        </p:spPr>
        <p:txBody>
          <a:bodyPr/>
          <a:lstStyle/>
          <a:p>
            <a:r>
              <a:rPr lang="fr-FR" dirty="0"/>
              <a:t>TDM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F61C86-DBC9-4AF3-8EAC-F54A37627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32884"/>
            <a:ext cx="6741776" cy="3826296"/>
          </a:xfrm>
        </p:spPr>
        <p:txBody>
          <a:bodyPr/>
          <a:lstStyle/>
          <a:p>
            <a:r>
              <a:rPr lang="fr-FR" sz="2400" dirty="0"/>
              <a:t>Thymus normal: habituellement forme rectangulaire ou triangulaire en tête de flèche, contours  concaves, droits ou légèrement bombés.</a:t>
            </a:r>
          </a:p>
          <a:p>
            <a:r>
              <a:rPr lang="fr-FR" sz="2400" dirty="0"/>
              <a:t>Moulant la paroi thoracique antérieure, le cœur et les gros vaisseaux en arrière, sans les déplacer ou les comprimer ( Signe important dans la différenciation entre thymus normal et pathologique)</a:t>
            </a:r>
          </a:p>
          <a:p>
            <a:pPr marL="139700" indent="0">
              <a:lnSpc>
                <a:spcPct val="150000"/>
              </a:lnSpc>
              <a:buNone/>
            </a:pPr>
            <a:endParaRPr lang="fr-FR" sz="12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3344EB-1831-45D9-A71C-B4A006D522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05" t="9001" r="26631" b="319"/>
          <a:stretch/>
        </p:blipFill>
        <p:spPr>
          <a:xfrm>
            <a:off x="6653543" y="857020"/>
            <a:ext cx="2178756" cy="340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72733"/>
      </p:ext>
    </p:extLst>
  </p:cSld>
  <p:clrMapOvr>
    <a:masterClrMapping/>
  </p:clrMapOvr>
</p:sld>
</file>

<file path=ppt/theme/theme1.xml><?xml version="1.0" encoding="utf-8"?>
<a:theme xmlns:a="http://schemas.openxmlformats.org/drawingml/2006/main" name="Science Subject for High School - 9th Grade: Vital Body Organs by Slidesgo">
  <a:themeElements>
    <a:clrScheme name="Simple Light">
      <a:dk1>
        <a:srgbClr val="3D4C5B"/>
      </a:dk1>
      <a:lt1>
        <a:srgbClr val="A6BAC0"/>
      </a:lt1>
      <a:dk2>
        <a:srgbClr val="3897A7"/>
      </a:dk2>
      <a:lt2>
        <a:srgbClr val="772729"/>
      </a:lt2>
      <a:accent1>
        <a:srgbClr val="C73137"/>
      </a:accent1>
      <a:accent2>
        <a:srgbClr val="ED575C"/>
      </a:accent2>
      <a:accent3>
        <a:srgbClr val="906A36"/>
      </a:accent3>
      <a:accent4>
        <a:srgbClr val="CE915C"/>
      </a:accent4>
      <a:accent5>
        <a:srgbClr val="E7BA88"/>
      </a:accent5>
      <a:accent6>
        <a:srgbClr val="FFFFFF"/>
      </a:accent6>
      <a:hlink>
        <a:srgbClr val="3D4C5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160</Words>
  <Application>Microsoft Office PowerPoint</Application>
  <PresentationFormat>Affichage à l'écran (16:9)</PresentationFormat>
  <Paragraphs>15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Bebas Neue</vt:lpstr>
      <vt:lpstr>Lexend</vt:lpstr>
      <vt:lpstr>Manrope Medium</vt:lpstr>
      <vt:lpstr>Science Subject for High School - 9th Grade: Vital Body Organs by Slidesgo</vt:lpstr>
      <vt:lpstr>SIGNE DE LA VOILE</vt:lpstr>
      <vt:lpstr>SIGNE DE LA VOILE</vt:lpstr>
      <vt:lpstr>SIGNE DE LA VAGUE</vt:lpstr>
      <vt:lpstr>SIGNE DE LA VAGUE</vt:lpstr>
      <vt:lpstr>SIGNE DE RACCORDEMENT AVEC LE COEUR</vt:lpstr>
      <vt:lpstr>TDM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RADIOANATOMIE DU THYMUS</dc:title>
  <cp:lastModifiedBy>nour moalla</cp:lastModifiedBy>
  <cp:revision>14</cp:revision>
  <dcterms:modified xsi:type="dcterms:W3CDTF">2026-02-27T11:41:15Z</dcterms:modified>
</cp:coreProperties>
</file>