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9" r:id="rId2"/>
    <p:sldId id="273" r:id="rId3"/>
    <p:sldId id="280" r:id="rId4"/>
    <p:sldId id="281" r:id="rId5"/>
  </p:sldIdLst>
  <p:sldSz cx="12192000" cy="6858000"/>
  <p:notesSz cx="12192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97"/>
    <p:restoredTop sz="66568" autoAdjust="0"/>
  </p:normalViewPr>
  <p:slideViewPr>
    <p:cSldViewPr>
      <p:cViewPr varScale="1">
        <p:scale>
          <a:sx n="75" d="100"/>
          <a:sy n="75" d="100"/>
        </p:scale>
        <p:origin x="40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76BF1-BB5D-44AC-B684-85275BE2E49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169DC-3548-4280-A943-CFB4CF863F6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169DC-3548-4280-A943-CFB4CF863F6D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169DC-3548-4280-A943-CFB4CF863F6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580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35458" y="138683"/>
            <a:ext cx="7921083" cy="1293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5433" y="2349499"/>
            <a:ext cx="10121133" cy="2314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DC31902-8DF1-249E-5A98-C589B7762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222094"/>
            <a:ext cx="4114800" cy="349266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1ED44B-E2D8-D678-D8FE-0AD45EB03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246"/>
            <a:ext cx="4658975" cy="32220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23CE3D-E3DB-BF98-37A6-A573BE01F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939" y="0"/>
            <a:ext cx="4374522" cy="322209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BFCC813-E54B-32ED-F646-D56847649279}"/>
              </a:ext>
            </a:extLst>
          </p:cNvPr>
          <p:cNvSpPr txBox="1"/>
          <p:nvPr/>
        </p:nvSpPr>
        <p:spPr>
          <a:xfrm>
            <a:off x="304801" y="3780399"/>
            <a:ext cx="762000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/>
              <a:t>Étapes de prélèvement hépatique: l’anesthésie locale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Bonne infiltration des plans cutanés par l’anesthésiant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Avancer en infiltrant le trajet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Effectuer une bonne infiltration de la capsule hépatique (hautement innervée)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Prélever</a:t>
            </a:r>
          </a:p>
        </p:txBody>
      </p:sp>
    </p:spTree>
    <p:extLst>
      <p:ext uri="{BB962C8B-B14F-4D97-AF65-F5344CB8AC3E}">
        <p14:creationId xmlns:p14="http://schemas.microsoft.com/office/powerpoint/2010/main" val="130171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FA87309-ACF2-C384-5003-7B577D6D1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-16933"/>
            <a:ext cx="5108500" cy="28249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054F21-9252-B4E2-C8A2-A64F92363D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12" y="2652301"/>
            <a:ext cx="5049442" cy="27954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3B0258-959F-C01B-6C09-4D68121BF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82244"/>
            <a:ext cx="5049441" cy="31065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2FB8C5-35F6-61E9-DD2A-91366ECBE5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429000"/>
            <a:ext cx="5005533" cy="30845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2A7AB7D-1358-FB5C-C59B-F3BFB09B630A}"/>
              </a:ext>
            </a:extLst>
          </p:cNvPr>
          <p:cNvSpPr txBox="1"/>
          <p:nvPr/>
        </p:nvSpPr>
        <p:spPr>
          <a:xfrm>
            <a:off x="86321" y="5687956"/>
            <a:ext cx="7076479" cy="4080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dirty="0"/>
              <a:t>Anesthésie superficielle du derme et de l’épiderme, puis la capsule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EF5A40-8684-3B75-50BF-1AB156E14B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t="4093" r="53922" b="5733"/>
          <a:stretch/>
        </p:blipFill>
        <p:spPr>
          <a:xfrm>
            <a:off x="25401" y="0"/>
            <a:ext cx="5715000" cy="39093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B8DFF5-891B-8BFB-8268-FD1B631B06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1" t="4093" r="1962" b="5734"/>
          <a:stretch/>
        </p:blipFill>
        <p:spPr>
          <a:xfrm>
            <a:off x="6477000" y="2923273"/>
            <a:ext cx="5715000" cy="390932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0FB52F-2C42-DA9E-7604-1B5D1C068D60}"/>
              </a:ext>
            </a:extLst>
          </p:cNvPr>
          <p:cNvSpPr txBox="1"/>
          <p:nvPr/>
        </p:nvSpPr>
        <p:spPr>
          <a:xfrm>
            <a:off x="5105400" y="1723830"/>
            <a:ext cx="654307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/>
              <a:t>Anesthésie superficielle du derme et de l’épiderme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EA664C-D625-0E82-53C1-AAEC61881096}"/>
              </a:ext>
            </a:extLst>
          </p:cNvPr>
          <p:cNvSpPr txBox="1"/>
          <p:nvPr/>
        </p:nvSpPr>
        <p:spPr>
          <a:xfrm>
            <a:off x="838201" y="5619908"/>
            <a:ext cx="4648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/>
              <a:t>Infiltration de l’espace sous-pleural</a:t>
            </a:r>
          </a:p>
        </p:txBody>
      </p:sp>
    </p:spTree>
    <p:extLst>
      <p:ext uri="{BB962C8B-B14F-4D97-AF65-F5344CB8AC3E}">
        <p14:creationId xmlns:p14="http://schemas.microsoft.com/office/powerpoint/2010/main" val="2491528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A2F7C53-E38F-5115-D0B1-729D93C90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833" y="197728"/>
            <a:ext cx="4114800" cy="50515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83D8E5-B2A2-DA91-D30D-581CBBC3AD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" t="6114" r="56318" b="9813"/>
          <a:stretch/>
        </p:blipFill>
        <p:spPr>
          <a:xfrm>
            <a:off x="736753" y="197728"/>
            <a:ext cx="3521825" cy="47244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F63DF85-46C3-5EF2-5E2B-93A62C89158E}"/>
              </a:ext>
            </a:extLst>
          </p:cNvPr>
          <p:cNvSpPr txBox="1"/>
          <p:nvPr/>
        </p:nvSpPr>
        <p:spPr>
          <a:xfrm>
            <a:off x="6519333" y="5527252"/>
            <a:ext cx="55118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Piquer perpendiculairement permet d’éviter les nocicepteurs, réduisant ainsi la douleur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A287F3-D9E5-1669-0978-12825F01BD16}"/>
              </a:ext>
            </a:extLst>
          </p:cNvPr>
          <p:cNvSpPr txBox="1"/>
          <p:nvPr/>
        </p:nvSpPr>
        <p:spPr>
          <a:xfrm>
            <a:off x="152400" y="5090612"/>
            <a:ext cx="4690533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Privilégier les aiguilles de plus petit calibre, puis augmenter de calibre à mesure d’avancer en infiltrant les couches dermiques</a:t>
            </a:r>
          </a:p>
        </p:txBody>
      </p:sp>
    </p:spTree>
    <p:extLst>
      <p:ext uri="{BB962C8B-B14F-4D97-AF65-F5344CB8AC3E}">
        <p14:creationId xmlns:p14="http://schemas.microsoft.com/office/powerpoint/2010/main" val="896619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</TotalTime>
  <Words>87</Words>
  <Application>Microsoft Macintosh PowerPoint</Application>
  <PresentationFormat>Grand écran</PresentationFormat>
  <Paragraphs>12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ACER</dc:creator>
  <cp:lastModifiedBy>Microsoft Office User</cp:lastModifiedBy>
  <cp:revision>12</cp:revision>
  <dcterms:created xsi:type="dcterms:W3CDTF">2024-05-01T14:28:16Z</dcterms:created>
  <dcterms:modified xsi:type="dcterms:W3CDTF">2026-02-28T16:01:34Z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2023-04-11T00:00:00Z</vt:filetime>
  </property>
  <property fmtid="{D5CDD505-2E9C-101B-9397-08002B2CF9AE}" pid="3" name="LastSaved">
    <vt:filetime>2024-05-01T00:00:00Z</vt:filetime>
  </property>
</Properties>
</file>