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0" r:id="rId3"/>
    <p:sldId id="257" r:id="rId4"/>
    <p:sldId id="25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2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48985-B6B7-13D6-BE56-86B31E0D1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FAC2B7-E1CD-AC27-E2D1-959893BDF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C8BCA6-EC94-4880-1084-1733FFF1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66CA5B-AF30-C0FB-E6B9-0F79D6D5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6A13AE-BB0F-5EAC-060F-64E34F95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87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144311-DD8F-6ADA-DEA4-94EE28AE2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7EE1C5-1FD7-65EC-E82D-AB37F7337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3E7483-48D9-2C89-B31B-C6ACF730D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C7FC38-5CE3-D9A3-87B6-48DA9B97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B0C58B-4839-4BF7-3914-88439D35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17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5A725-48C1-5FEB-9459-ACEC5C15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B9A0BB-6A06-ADC0-1C40-3F700176B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8957D5-03B3-FFAC-1B2C-FB7C27B59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036AD5-B262-1589-D62B-71426CF1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2804F3-67A0-64CC-17A3-E98D7841D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728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4FD198-6B1E-A50D-7AE6-C56E49823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2A622B-7C36-29C3-8C26-A1282005B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99C4DE4-15E1-6CE3-8523-F80A985EE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77285D-6076-2D2F-4319-F354EBFEB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442CF7-E891-7918-A180-C9F9ECB60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170315-FC65-960D-CFE4-DE230B61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79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169BC-334B-8057-3C42-4EBEF5EA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BDD45A-9144-963C-10EB-1B4BCE38F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3D20E1-92CA-86DD-F35C-99EC3EE3C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0CB26B-7FB8-EC2A-60F5-D962C9B409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DD8CFA8-FBE4-F217-C427-5E77DD0AB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0D36A50-14DD-C41A-F24E-9625E14C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03F6B79-E780-5F9C-CC91-1524911B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D848FF8-7032-B398-4FB4-4F39E5B2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07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3E685-C321-0979-E68C-20E093D4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453313-29F9-A8B1-01C0-78E025EC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2099A4-5591-1BE5-48FB-52DECEA0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B26FE4-2871-C5FC-76BF-60879DF5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65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ECE093D-7D17-8748-A644-6ECFBC5A5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47DC595-1DBE-52CA-BC2C-241E09CA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BA7B97-56A5-1A70-815B-CC59F28B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19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2D1C1F-306F-F18C-6964-1BA7793D9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78BD75-BA69-3149-67FB-B572DFD4F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55AFB5-86B8-02C4-7F42-6F217C95A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49293C-B0F5-BF69-F59E-0E6B2652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A114A9-A1A6-3ADC-6E6F-90FA0609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8B9275-0B60-0B42-2619-2A7BE85B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10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8A31F-FD8D-12BE-C7D1-795FD2EB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08EB959-8731-9896-2D46-F85D9ED25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690021-CA6A-392B-26EE-F1094277C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5F17DA-80E3-6671-8929-3493B120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BB9731-88AE-AFA4-2639-A7D581134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F6B0B4-60DE-5C77-E32D-FD4467DF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63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2B26A-78B3-5A07-E830-7711A8114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D246AB3-2BDF-C642-F118-15FB97355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7B97A9-6B4F-F270-940F-BAF3A0FDB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6855A-1B63-7733-A8B7-566A1A2D9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7AE3B5-FC90-D709-B0F0-0ED7D55A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75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41DE4E5-9776-0414-6DD0-B3279299D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F2C545-ECA1-B50E-3DFB-932D84B8B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47445-DE31-11B5-A668-D7BF4DCF7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55126F-2D45-8A46-1EEE-E6A4583E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A9FB27-8700-F1D0-8525-5AFF13B09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151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14A3A8F-7643-0ADA-C30E-DF7A19F1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3D8BE7-629D-8FED-0611-F3B947436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6571EE-24E0-9BF9-8226-B5850D0837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7ACDA6-6B7D-407A-B335-59C3CEA7D12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2F293-030E-6B68-2036-FA9E43402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0BE7B8-B460-096F-7D08-B8993BB76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3FE133-F30C-4813-BC13-C026943E9D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89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17/06/relationships/model3d" Target="../media/model3d2.glb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microsoft.com/office/2017/06/relationships/model3d" Target="../media/model3d3.glb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17/06/relationships/model3d" Target="../media/model3d1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005847" cy="1254868"/>
          </a:xfrm>
          <a:prstGeom prst="rect">
            <a:avLst/>
          </a:prstGeom>
          <a:solidFill>
            <a:srgbClr val="7030A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Aperçu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5847" y="0"/>
            <a:ext cx="9186153" cy="125486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/>
              <a:t>Insertion musculaire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AB4213-BB48-6EF3-AD83-A1975FF2C3D3}"/>
              </a:ext>
            </a:extLst>
          </p:cNvPr>
          <p:cNvSpPr txBox="1"/>
          <p:nvPr/>
        </p:nvSpPr>
        <p:spPr>
          <a:xfrm>
            <a:off x="6831192" y="3041339"/>
            <a:ext cx="4845874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400" b="0" i="1" dirty="0">
                <a:solidFill>
                  <a:srgbClr val="000000"/>
                </a:solidFill>
                <a:effectLst/>
                <a:latin typeface="-apple-system"/>
              </a:rPr>
              <a:t>Les insertions musculaires et membraneuses sur le corps de l'os hyoïde proviennent de la langue, du plancher buccal, du larynx et de l'oropharynx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. Les os hyoïdes se au carrefour de ces régions : </a:t>
            </a:r>
          </a:p>
        </p:txBody>
      </p:sp>
      <p:sp>
        <p:nvSpPr>
          <p:cNvPr id="13" name="Ellipse 10">
            <a:extLst>
              <a:ext uri="{FF2B5EF4-FFF2-40B4-BE49-F238E27FC236}">
                <a16:creationId xmlns:a16="http://schemas.microsoft.com/office/drawing/2014/main" id="{7B87BD44-FD46-9F8A-E46F-FF36C237B696}"/>
              </a:ext>
            </a:extLst>
          </p:cNvPr>
          <p:cNvSpPr/>
          <p:nvPr/>
        </p:nvSpPr>
        <p:spPr>
          <a:xfrm>
            <a:off x="1075676" y="1570775"/>
            <a:ext cx="1220679" cy="1026226"/>
          </a:xfrm>
          <a:custGeom>
            <a:avLst/>
            <a:gdLst>
              <a:gd name="connsiteX0" fmla="*/ 0 w 701040"/>
              <a:gd name="connsiteY0" fmla="*/ 433493 h 866986"/>
              <a:gd name="connsiteX1" fmla="*/ 350520 w 701040"/>
              <a:gd name="connsiteY1" fmla="*/ 0 h 866986"/>
              <a:gd name="connsiteX2" fmla="*/ 701040 w 701040"/>
              <a:gd name="connsiteY2" fmla="*/ 433493 h 866986"/>
              <a:gd name="connsiteX3" fmla="*/ 350520 w 701040"/>
              <a:gd name="connsiteY3" fmla="*/ 866986 h 866986"/>
              <a:gd name="connsiteX4" fmla="*/ 0 w 701040"/>
              <a:gd name="connsiteY4" fmla="*/ 433493 h 866986"/>
              <a:gd name="connsiteX0" fmla="*/ 0 w 382219"/>
              <a:gd name="connsiteY0" fmla="*/ 434214 h 868194"/>
              <a:gd name="connsiteX1" fmla="*/ 350520 w 382219"/>
              <a:gd name="connsiteY1" fmla="*/ 721 h 868194"/>
              <a:gd name="connsiteX2" fmla="*/ 365760 w 382219"/>
              <a:gd name="connsiteY2" fmla="*/ 363094 h 868194"/>
              <a:gd name="connsiteX3" fmla="*/ 350520 w 382219"/>
              <a:gd name="connsiteY3" fmla="*/ 867707 h 868194"/>
              <a:gd name="connsiteX4" fmla="*/ 0 w 382219"/>
              <a:gd name="connsiteY4" fmla="*/ 434214 h 868194"/>
              <a:gd name="connsiteX0" fmla="*/ 0 w 466344"/>
              <a:gd name="connsiteY0" fmla="*/ 434393 h 868373"/>
              <a:gd name="connsiteX1" fmla="*/ 350520 w 466344"/>
              <a:gd name="connsiteY1" fmla="*/ 900 h 868373"/>
              <a:gd name="connsiteX2" fmla="*/ 365760 w 466344"/>
              <a:gd name="connsiteY2" fmla="*/ 363273 h 868373"/>
              <a:gd name="connsiteX3" fmla="*/ 350520 w 466344"/>
              <a:gd name="connsiteY3" fmla="*/ 867886 h 868373"/>
              <a:gd name="connsiteX4" fmla="*/ 0 w 466344"/>
              <a:gd name="connsiteY4" fmla="*/ 434393 h 868373"/>
              <a:gd name="connsiteX0" fmla="*/ 0 w 434575"/>
              <a:gd name="connsiteY0" fmla="*/ 403336 h 867454"/>
              <a:gd name="connsiteX1" fmla="*/ 320040 w 434575"/>
              <a:gd name="connsiteY1" fmla="*/ 323 h 867454"/>
              <a:gd name="connsiteX2" fmla="*/ 335280 w 434575"/>
              <a:gd name="connsiteY2" fmla="*/ 362696 h 867454"/>
              <a:gd name="connsiteX3" fmla="*/ 320040 w 434575"/>
              <a:gd name="connsiteY3" fmla="*/ 867309 h 867454"/>
              <a:gd name="connsiteX4" fmla="*/ 0 w 434575"/>
              <a:gd name="connsiteY4" fmla="*/ 403336 h 867454"/>
              <a:gd name="connsiteX0" fmla="*/ 0 w 529947"/>
              <a:gd name="connsiteY0" fmla="*/ 403336 h 867454"/>
              <a:gd name="connsiteX1" fmla="*/ 411480 w 529947"/>
              <a:gd name="connsiteY1" fmla="*/ 323 h 867454"/>
              <a:gd name="connsiteX2" fmla="*/ 426720 w 529947"/>
              <a:gd name="connsiteY2" fmla="*/ 362696 h 867454"/>
              <a:gd name="connsiteX3" fmla="*/ 411480 w 529947"/>
              <a:gd name="connsiteY3" fmla="*/ 867309 h 867454"/>
              <a:gd name="connsiteX4" fmla="*/ 0 w 529947"/>
              <a:gd name="connsiteY4" fmla="*/ 403336 h 867454"/>
              <a:gd name="connsiteX0" fmla="*/ 28787 w 558734"/>
              <a:gd name="connsiteY0" fmla="*/ 403336 h 877999"/>
              <a:gd name="connsiteX1" fmla="*/ 440267 w 558734"/>
              <a:gd name="connsiteY1" fmla="*/ 323 h 877999"/>
              <a:gd name="connsiteX2" fmla="*/ 455507 w 558734"/>
              <a:gd name="connsiteY2" fmla="*/ 362696 h 877999"/>
              <a:gd name="connsiteX3" fmla="*/ 440267 w 558734"/>
              <a:gd name="connsiteY3" fmla="*/ 867309 h 877999"/>
              <a:gd name="connsiteX4" fmla="*/ 79588 w 558734"/>
              <a:gd name="connsiteY4" fmla="*/ 683203 h 877999"/>
              <a:gd name="connsiteX5" fmla="*/ 28787 w 558734"/>
              <a:gd name="connsiteY5" fmla="*/ 403336 h 877999"/>
              <a:gd name="connsiteX0" fmla="*/ 28787 w 910879"/>
              <a:gd name="connsiteY0" fmla="*/ 403565 h 872102"/>
              <a:gd name="connsiteX1" fmla="*/ 440267 w 910879"/>
              <a:gd name="connsiteY1" fmla="*/ 552 h 872102"/>
              <a:gd name="connsiteX2" fmla="*/ 861907 w 910879"/>
              <a:gd name="connsiteY2" fmla="*/ 495005 h 872102"/>
              <a:gd name="connsiteX3" fmla="*/ 440267 w 910879"/>
              <a:gd name="connsiteY3" fmla="*/ 867538 h 872102"/>
              <a:gd name="connsiteX4" fmla="*/ 79588 w 910879"/>
              <a:gd name="connsiteY4" fmla="*/ 683432 h 872102"/>
              <a:gd name="connsiteX5" fmla="*/ 28787 w 910879"/>
              <a:gd name="connsiteY5" fmla="*/ 403565 h 872102"/>
              <a:gd name="connsiteX0" fmla="*/ 28787 w 910879"/>
              <a:gd name="connsiteY0" fmla="*/ 403565 h 872102"/>
              <a:gd name="connsiteX1" fmla="*/ 440267 w 910879"/>
              <a:gd name="connsiteY1" fmla="*/ 552 h 872102"/>
              <a:gd name="connsiteX2" fmla="*/ 861907 w 910879"/>
              <a:gd name="connsiteY2" fmla="*/ 495005 h 872102"/>
              <a:gd name="connsiteX3" fmla="*/ 440267 w 910879"/>
              <a:gd name="connsiteY3" fmla="*/ 867538 h 872102"/>
              <a:gd name="connsiteX4" fmla="*/ 79588 w 910879"/>
              <a:gd name="connsiteY4" fmla="*/ 683432 h 872102"/>
              <a:gd name="connsiteX5" fmla="*/ 28787 w 910879"/>
              <a:gd name="connsiteY5" fmla="*/ 403565 h 872102"/>
              <a:gd name="connsiteX0" fmla="*/ 28787 w 864136"/>
              <a:gd name="connsiteY0" fmla="*/ 516578 h 985115"/>
              <a:gd name="connsiteX1" fmla="*/ 440267 w 864136"/>
              <a:gd name="connsiteY1" fmla="*/ 113565 h 985115"/>
              <a:gd name="connsiteX2" fmla="*/ 546948 w 864136"/>
              <a:gd name="connsiteY2" fmla="*/ 34445 h 985115"/>
              <a:gd name="connsiteX3" fmla="*/ 861907 w 864136"/>
              <a:gd name="connsiteY3" fmla="*/ 608018 h 985115"/>
              <a:gd name="connsiteX4" fmla="*/ 440267 w 864136"/>
              <a:gd name="connsiteY4" fmla="*/ 980551 h 985115"/>
              <a:gd name="connsiteX5" fmla="*/ 79588 w 864136"/>
              <a:gd name="connsiteY5" fmla="*/ 796445 h 985115"/>
              <a:gd name="connsiteX6" fmla="*/ 28787 w 864136"/>
              <a:gd name="connsiteY6" fmla="*/ 516578 h 985115"/>
              <a:gd name="connsiteX0" fmla="*/ 5889 w 1217158"/>
              <a:gd name="connsiteY0" fmla="*/ 141859 h 976156"/>
              <a:gd name="connsiteX1" fmla="*/ 793289 w 1217158"/>
              <a:gd name="connsiteY1" fmla="*/ 104606 h 976156"/>
              <a:gd name="connsiteX2" fmla="*/ 899970 w 1217158"/>
              <a:gd name="connsiteY2" fmla="*/ 25486 h 976156"/>
              <a:gd name="connsiteX3" fmla="*/ 1214929 w 1217158"/>
              <a:gd name="connsiteY3" fmla="*/ 599059 h 976156"/>
              <a:gd name="connsiteX4" fmla="*/ 793289 w 1217158"/>
              <a:gd name="connsiteY4" fmla="*/ 971592 h 976156"/>
              <a:gd name="connsiteX5" fmla="*/ 432610 w 1217158"/>
              <a:gd name="connsiteY5" fmla="*/ 787486 h 976156"/>
              <a:gd name="connsiteX6" fmla="*/ 5889 w 1217158"/>
              <a:gd name="connsiteY6" fmla="*/ 141859 h 976156"/>
              <a:gd name="connsiteX0" fmla="*/ 3478 w 1214747"/>
              <a:gd name="connsiteY0" fmla="*/ 170874 h 1005171"/>
              <a:gd name="connsiteX1" fmla="*/ 699438 w 1214747"/>
              <a:gd name="connsiteY1" fmla="*/ 21861 h 1005171"/>
              <a:gd name="connsiteX2" fmla="*/ 897559 w 1214747"/>
              <a:gd name="connsiteY2" fmla="*/ 54501 h 1005171"/>
              <a:gd name="connsiteX3" fmla="*/ 1212518 w 1214747"/>
              <a:gd name="connsiteY3" fmla="*/ 628074 h 1005171"/>
              <a:gd name="connsiteX4" fmla="*/ 790878 w 1214747"/>
              <a:gd name="connsiteY4" fmla="*/ 1000607 h 1005171"/>
              <a:gd name="connsiteX5" fmla="*/ 430199 w 1214747"/>
              <a:gd name="connsiteY5" fmla="*/ 816501 h 1005171"/>
              <a:gd name="connsiteX6" fmla="*/ 3478 w 1214747"/>
              <a:gd name="connsiteY6" fmla="*/ 170874 h 1005171"/>
              <a:gd name="connsiteX0" fmla="*/ 11443 w 1222712"/>
              <a:gd name="connsiteY0" fmla="*/ 170874 h 1005192"/>
              <a:gd name="connsiteX1" fmla="*/ 707403 w 1222712"/>
              <a:gd name="connsiteY1" fmla="*/ 21861 h 1005192"/>
              <a:gd name="connsiteX2" fmla="*/ 905524 w 1222712"/>
              <a:gd name="connsiteY2" fmla="*/ 54501 h 1005192"/>
              <a:gd name="connsiteX3" fmla="*/ 1220483 w 1222712"/>
              <a:gd name="connsiteY3" fmla="*/ 628074 h 1005192"/>
              <a:gd name="connsiteX4" fmla="*/ 798843 w 1222712"/>
              <a:gd name="connsiteY4" fmla="*/ 1000607 h 1005192"/>
              <a:gd name="connsiteX5" fmla="*/ 438164 w 1222712"/>
              <a:gd name="connsiteY5" fmla="*/ 816501 h 1005192"/>
              <a:gd name="connsiteX6" fmla="*/ 285764 w 1222712"/>
              <a:gd name="connsiteY6" fmla="*/ 471062 h 1005192"/>
              <a:gd name="connsiteX7" fmla="*/ 11443 w 1222712"/>
              <a:gd name="connsiteY7" fmla="*/ 170874 h 1005192"/>
              <a:gd name="connsiteX0" fmla="*/ 11443 w 1223413"/>
              <a:gd name="connsiteY0" fmla="*/ 161039 h 995357"/>
              <a:gd name="connsiteX1" fmla="*/ 707403 w 1223413"/>
              <a:gd name="connsiteY1" fmla="*/ 12026 h 995357"/>
              <a:gd name="connsiteX2" fmla="*/ 976644 w 1223413"/>
              <a:gd name="connsiteY2" fmla="*/ 64986 h 995357"/>
              <a:gd name="connsiteX3" fmla="*/ 1220483 w 1223413"/>
              <a:gd name="connsiteY3" fmla="*/ 618239 h 995357"/>
              <a:gd name="connsiteX4" fmla="*/ 798843 w 1223413"/>
              <a:gd name="connsiteY4" fmla="*/ 990772 h 995357"/>
              <a:gd name="connsiteX5" fmla="*/ 438164 w 1223413"/>
              <a:gd name="connsiteY5" fmla="*/ 806666 h 995357"/>
              <a:gd name="connsiteX6" fmla="*/ 285764 w 1223413"/>
              <a:gd name="connsiteY6" fmla="*/ 461227 h 995357"/>
              <a:gd name="connsiteX7" fmla="*/ 11443 w 1223413"/>
              <a:gd name="connsiteY7" fmla="*/ 161039 h 995357"/>
              <a:gd name="connsiteX0" fmla="*/ 11443 w 1220679"/>
              <a:gd name="connsiteY0" fmla="*/ 161039 h 1025692"/>
              <a:gd name="connsiteX1" fmla="*/ 707403 w 1220679"/>
              <a:gd name="connsiteY1" fmla="*/ 12026 h 1025692"/>
              <a:gd name="connsiteX2" fmla="*/ 976644 w 1220679"/>
              <a:gd name="connsiteY2" fmla="*/ 64986 h 1025692"/>
              <a:gd name="connsiteX3" fmla="*/ 1220483 w 1220679"/>
              <a:gd name="connsiteY3" fmla="*/ 618239 h 1025692"/>
              <a:gd name="connsiteX4" fmla="*/ 986804 w 1220679"/>
              <a:gd name="connsiteY4" fmla="*/ 989546 h 1025692"/>
              <a:gd name="connsiteX5" fmla="*/ 798843 w 1220679"/>
              <a:gd name="connsiteY5" fmla="*/ 990772 h 1025692"/>
              <a:gd name="connsiteX6" fmla="*/ 438164 w 1220679"/>
              <a:gd name="connsiteY6" fmla="*/ 806666 h 1025692"/>
              <a:gd name="connsiteX7" fmla="*/ 285764 w 1220679"/>
              <a:gd name="connsiteY7" fmla="*/ 461227 h 1025692"/>
              <a:gd name="connsiteX8" fmla="*/ 11443 w 1220679"/>
              <a:gd name="connsiteY8" fmla="*/ 161039 h 1025692"/>
              <a:gd name="connsiteX0" fmla="*/ 11443 w 1220679"/>
              <a:gd name="connsiteY0" fmla="*/ 161039 h 1026226"/>
              <a:gd name="connsiteX1" fmla="*/ 707403 w 1220679"/>
              <a:gd name="connsiteY1" fmla="*/ 12026 h 1026226"/>
              <a:gd name="connsiteX2" fmla="*/ 976644 w 1220679"/>
              <a:gd name="connsiteY2" fmla="*/ 64986 h 1026226"/>
              <a:gd name="connsiteX3" fmla="*/ 1220483 w 1220679"/>
              <a:gd name="connsiteY3" fmla="*/ 618239 h 1026226"/>
              <a:gd name="connsiteX4" fmla="*/ 986804 w 1220679"/>
              <a:gd name="connsiteY4" fmla="*/ 989546 h 1026226"/>
              <a:gd name="connsiteX5" fmla="*/ 798843 w 1220679"/>
              <a:gd name="connsiteY5" fmla="*/ 990772 h 1026226"/>
              <a:gd name="connsiteX6" fmla="*/ 478804 w 1220679"/>
              <a:gd name="connsiteY6" fmla="*/ 796506 h 1026226"/>
              <a:gd name="connsiteX7" fmla="*/ 285764 w 1220679"/>
              <a:gd name="connsiteY7" fmla="*/ 461227 h 1026226"/>
              <a:gd name="connsiteX8" fmla="*/ 11443 w 1220679"/>
              <a:gd name="connsiteY8" fmla="*/ 161039 h 102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679" h="1026226">
                <a:moveTo>
                  <a:pt x="11443" y="161039"/>
                </a:moveTo>
                <a:cubicBezTo>
                  <a:pt x="81716" y="86172"/>
                  <a:pt x="546536" y="28035"/>
                  <a:pt x="707403" y="12026"/>
                </a:cubicBezTo>
                <a:cubicBezTo>
                  <a:pt x="868270" y="-3983"/>
                  <a:pt x="906371" y="-17423"/>
                  <a:pt x="976644" y="64986"/>
                </a:cubicBezTo>
                <a:cubicBezTo>
                  <a:pt x="1046917" y="147395"/>
                  <a:pt x="1213710" y="472612"/>
                  <a:pt x="1220483" y="618239"/>
                </a:cubicBezTo>
                <a:cubicBezTo>
                  <a:pt x="1227256" y="763866"/>
                  <a:pt x="1057077" y="927457"/>
                  <a:pt x="986804" y="989546"/>
                </a:cubicBezTo>
                <a:cubicBezTo>
                  <a:pt x="916531" y="1051635"/>
                  <a:pt x="883510" y="1022945"/>
                  <a:pt x="798843" y="990772"/>
                </a:cubicBezTo>
                <a:cubicBezTo>
                  <a:pt x="714176" y="958599"/>
                  <a:pt x="574477" y="874603"/>
                  <a:pt x="478804" y="796506"/>
                </a:cubicBezTo>
                <a:cubicBezTo>
                  <a:pt x="383131" y="718409"/>
                  <a:pt x="356884" y="568832"/>
                  <a:pt x="285764" y="461227"/>
                </a:cubicBezTo>
                <a:cubicBezTo>
                  <a:pt x="214644" y="353623"/>
                  <a:pt x="-58830" y="235906"/>
                  <a:pt x="11443" y="1610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3D1F31-F40C-3D14-4624-1E2237442E85}"/>
              </a:ext>
            </a:extLst>
          </p:cNvPr>
          <p:cNvSpPr/>
          <p:nvPr/>
        </p:nvSpPr>
        <p:spPr>
          <a:xfrm rot="4448472">
            <a:off x="857022" y="4204545"/>
            <a:ext cx="2221020" cy="478473"/>
          </a:xfrm>
          <a:custGeom>
            <a:avLst/>
            <a:gdLst>
              <a:gd name="connsiteX0" fmla="*/ 0 w 934719"/>
              <a:gd name="connsiteY0" fmla="*/ 0 h 1026226"/>
              <a:gd name="connsiteX1" fmla="*/ 934719 w 934719"/>
              <a:gd name="connsiteY1" fmla="*/ 0 h 1026226"/>
              <a:gd name="connsiteX2" fmla="*/ 934719 w 934719"/>
              <a:gd name="connsiteY2" fmla="*/ 1026226 h 1026226"/>
              <a:gd name="connsiteX3" fmla="*/ 0 w 934719"/>
              <a:gd name="connsiteY3" fmla="*/ 1026226 h 1026226"/>
              <a:gd name="connsiteX4" fmla="*/ 0 w 934719"/>
              <a:gd name="connsiteY4" fmla="*/ 0 h 1026226"/>
              <a:gd name="connsiteX0" fmla="*/ 0 w 1087120"/>
              <a:gd name="connsiteY0" fmla="*/ 0 h 1026226"/>
              <a:gd name="connsiteX1" fmla="*/ 934719 w 1087120"/>
              <a:gd name="connsiteY1" fmla="*/ 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7708 w 1094828"/>
              <a:gd name="connsiteY0" fmla="*/ 0 h 1026226"/>
              <a:gd name="connsiteX1" fmla="*/ 607147 w 1094828"/>
              <a:gd name="connsiteY1" fmla="*/ 274320 h 1026226"/>
              <a:gd name="connsiteX2" fmla="*/ 1094828 w 1094828"/>
              <a:gd name="connsiteY2" fmla="*/ 629920 h 1026226"/>
              <a:gd name="connsiteX3" fmla="*/ 942427 w 1094828"/>
              <a:gd name="connsiteY3" fmla="*/ 1026226 h 1026226"/>
              <a:gd name="connsiteX4" fmla="*/ 312508 w 1094828"/>
              <a:gd name="connsiteY4" fmla="*/ 762066 h 1026226"/>
              <a:gd name="connsiteX5" fmla="*/ 7708 w 1094828"/>
              <a:gd name="connsiteY5" fmla="*/ 0 h 1026226"/>
              <a:gd name="connsiteX0" fmla="*/ 7708 w 1094828"/>
              <a:gd name="connsiteY0" fmla="*/ 0 h 995746"/>
              <a:gd name="connsiteX1" fmla="*/ 607147 w 1094828"/>
              <a:gd name="connsiteY1" fmla="*/ 274320 h 995746"/>
              <a:gd name="connsiteX2" fmla="*/ 1094828 w 1094828"/>
              <a:gd name="connsiteY2" fmla="*/ 629920 h 995746"/>
              <a:gd name="connsiteX3" fmla="*/ 861147 w 1094828"/>
              <a:gd name="connsiteY3" fmla="*/ 995746 h 995746"/>
              <a:gd name="connsiteX4" fmla="*/ 312508 w 1094828"/>
              <a:gd name="connsiteY4" fmla="*/ 762066 h 995746"/>
              <a:gd name="connsiteX5" fmla="*/ 7708 w 1094828"/>
              <a:gd name="connsiteY5" fmla="*/ 0 h 995746"/>
              <a:gd name="connsiteX0" fmla="*/ 7708 w 1102648"/>
              <a:gd name="connsiteY0" fmla="*/ 0 h 995746"/>
              <a:gd name="connsiteX1" fmla="*/ 607147 w 1102648"/>
              <a:gd name="connsiteY1" fmla="*/ 274320 h 995746"/>
              <a:gd name="connsiteX2" fmla="*/ 1094828 w 1102648"/>
              <a:gd name="connsiteY2" fmla="*/ 629920 h 995746"/>
              <a:gd name="connsiteX3" fmla="*/ 1094827 w 1102648"/>
              <a:gd name="connsiteY3" fmla="*/ 772160 h 995746"/>
              <a:gd name="connsiteX4" fmla="*/ 861147 w 1102648"/>
              <a:gd name="connsiteY4" fmla="*/ 995746 h 995746"/>
              <a:gd name="connsiteX5" fmla="*/ 312508 w 1102648"/>
              <a:gd name="connsiteY5" fmla="*/ 762066 h 995746"/>
              <a:gd name="connsiteX6" fmla="*/ 7708 w 1102648"/>
              <a:gd name="connsiteY6" fmla="*/ 0 h 995746"/>
              <a:gd name="connsiteX0" fmla="*/ 0 w 1094940"/>
              <a:gd name="connsiteY0" fmla="*/ 0 h 995746"/>
              <a:gd name="connsiteX1" fmla="*/ 599439 w 1094940"/>
              <a:gd name="connsiteY1" fmla="*/ 274320 h 995746"/>
              <a:gd name="connsiteX2" fmla="*/ 1087120 w 1094940"/>
              <a:gd name="connsiteY2" fmla="*/ 629920 h 995746"/>
              <a:gd name="connsiteX3" fmla="*/ 1087119 w 1094940"/>
              <a:gd name="connsiteY3" fmla="*/ 772160 h 995746"/>
              <a:gd name="connsiteX4" fmla="*/ 853439 w 1094940"/>
              <a:gd name="connsiteY4" fmla="*/ 995746 h 995746"/>
              <a:gd name="connsiteX5" fmla="*/ 335280 w 1094940"/>
              <a:gd name="connsiteY5" fmla="*/ 731586 h 995746"/>
              <a:gd name="connsiteX6" fmla="*/ 0 w 1094940"/>
              <a:gd name="connsiteY6" fmla="*/ 0 h 995746"/>
              <a:gd name="connsiteX0" fmla="*/ 114931 w 1209871"/>
              <a:gd name="connsiteY0" fmla="*/ 0 h 995746"/>
              <a:gd name="connsiteX1" fmla="*/ 714370 w 1209871"/>
              <a:gd name="connsiteY1" fmla="*/ 274320 h 995746"/>
              <a:gd name="connsiteX2" fmla="*/ 1202051 w 1209871"/>
              <a:gd name="connsiteY2" fmla="*/ 629920 h 995746"/>
              <a:gd name="connsiteX3" fmla="*/ 1202050 w 1209871"/>
              <a:gd name="connsiteY3" fmla="*/ 772160 h 995746"/>
              <a:gd name="connsiteX4" fmla="*/ 968370 w 1209871"/>
              <a:gd name="connsiteY4" fmla="*/ 995746 h 995746"/>
              <a:gd name="connsiteX5" fmla="*/ 450211 w 1209871"/>
              <a:gd name="connsiteY5" fmla="*/ 731586 h 995746"/>
              <a:gd name="connsiteX6" fmla="*/ 23490 w 1209871"/>
              <a:gd name="connsiteY6" fmla="*/ 497840 h 995746"/>
              <a:gd name="connsiteX7" fmla="*/ 114931 w 1209871"/>
              <a:gd name="connsiteY7" fmla="*/ 0 h 995746"/>
              <a:gd name="connsiteX0" fmla="*/ 158335 w 1202475"/>
              <a:gd name="connsiteY0" fmla="*/ 0 h 975426"/>
              <a:gd name="connsiteX1" fmla="*/ 70697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3153 w 1162813"/>
              <a:gd name="connsiteY5" fmla="*/ 711266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610170 w 1162813"/>
              <a:gd name="connsiteY1" fmla="*/ 404886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3436"/>
              <a:gd name="connsiteY0" fmla="*/ 0 h 975426"/>
              <a:gd name="connsiteX1" fmla="*/ 610170 w 1163436"/>
              <a:gd name="connsiteY1" fmla="*/ 404886 h 975426"/>
              <a:gd name="connsiteX2" fmla="*/ 1159988 w 1163436"/>
              <a:gd name="connsiteY2" fmla="*/ 922188 h 975426"/>
              <a:gd name="connsiteX3" fmla="*/ 1154992 w 1163436"/>
              <a:gd name="connsiteY3" fmla="*/ 751840 h 975426"/>
              <a:gd name="connsiteX4" fmla="*/ 921312 w 1163436"/>
              <a:gd name="connsiteY4" fmla="*/ 975426 h 975426"/>
              <a:gd name="connsiteX5" fmla="*/ 400167 w 1163436"/>
              <a:gd name="connsiteY5" fmla="*/ 546410 h 975426"/>
              <a:gd name="connsiteX6" fmla="*/ 22586 w 1163436"/>
              <a:gd name="connsiteY6" fmla="*/ 253536 h 975426"/>
              <a:gd name="connsiteX7" fmla="*/ 118673 w 1163436"/>
              <a:gd name="connsiteY7" fmla="*/ 0 h 975426"/>
              <a:gd name="connsiteX0" fmla="*/ 118673 w 1245384"/>
              <a:gd name="connsiteY0" fmla="*/ 0 h 995500"/>
              <a:gd name="connsiteX1" fmla="*/ 610170 w 1245384"/>
              <a:gd name="connsiteY1" fmla="*/ 404886 h 995500"/>
              <a:gd name="connsiteX2" fmla="*/ 1159988 w 1245384"/>
              <a:gd name="connsiteY2" fmla="*/ 922188 h 995500"/>
              <a:gd name="connsiteX3" fmla="*/ 1241794 w 1245384"/>
              <a:gd name="connsiteY3" fmla="*/ 995500 h 995500"/>
              <a:gd name="connsiteX4" fmla="*/ 921312 w 1245384"/>
              <a:gd name="connsiteY4" fmla="*/ 975426 h 995500"/>
              <a:gd name="connsiteX5" fmla="*/ 400167 w 1245384"/>
              <a:gd name="connsiteY5" fmla="*/ 546410 h 995500"/>
              <a:gd name="connsiteX6" fmla="*/ 22586 w 1245384"/>
              <a:gd name="connsiteY6" fmla="*/ 253536 h 995500"/>
              <a:gd name="connsiteX7" fmla="*/ 118673 w 1245384"/>
              <a:gd name="connsiteY7" fmla="*/ 0 h 995500"/>
              <a:gd name="connsiteX0" fmla="*/ 118673 w 1245384"/>
              <a:gd name="connsiteY0" fmla="*/ 0 h 995500"/>
              <a:gd name="connsiteX1" fmla="*/ 610170 w 1245384"/>
              <a:gd name="connsiteY1" fmla="*/ 404886 h 995500"/>
              <a:gd name="connsiteX2" fmla="*/ 933228 w 1245384"/>
              <a:gd name="connsiteY2" fmla="*/ 741031 h 995500"/>
              <a:gd name="connsiteX3" fmla="*/ 1159988 w 1245384"/>
              <a:gd name="connsiteY3" fmla="*/ 922188 h 995500"/>
              <a:gd name="connsiteX4" fmla="*/ 1241794 w 1245384"/>
              <a:gd name="connsiteY4" fmla="*/ 995500 h 995500"/>
              <a:gd name="connsiteX5" fmla="*/ 921312 w 1245384"/>
              <a:gd name="connsiteY5" fmla="*/ 975426 h 995500"/>
              <a:gd name="connsiteX6" fmla="*/ 400167 w 1245384"/>
              <a:gd name="connsiteY6" fmla="*/ 546410 h 995500"/>
              <a:gd name="connsiteX7" fmla="*/ 22586 w 1245384"/>
              <a:gd name="connsiteY7" fmla="*/ 253536 h 995500"/>
              <a:gd name="connsiteX8" fmla="*/ 118673 w 1245384"/>
              <a:gd name="connsiteY8" fmla="*/ 0 h 995500"/>
              <a:gd name="connsiteX0" fmla="*/ 118673 w 1246558"/>
              <a:gd name="connsiteY0" fmla="*/ 0 h 995500"/>
              <a:gd name="connsiteX1" fmla="*/ 610170 w 1246558"/>
              <a:gd name="connsiteY1" fmla="*/ 404886 h 995500"/>
              <a:gd name="connsiteX2" fmla="*/ 933228 w 1246558"/>
              <a:gd name="connsiteY2" fmla="*/ 741031 h 995500"/>
              <a:gd name="connsiteX3" fmla="*/ 1197468 w 1246558"/>
              <a:gd name="connsiteY3" fmla="*/ 827789 h 995500"/>
              <a:gd name="connsiteX4" fmla="*/ 1241794 w 1246558"/>
              <a:gd name="connsiteY4" fmla="*/ 995500 h 995500"/>
              <a:gd name="connsiteX5" fmla="*/ 921312 w 1246558"/>
              <a:gd name="connsiteY5" fmla="*/ 975426 h 995500"/>
              <a:gd name="connsiteX6" fmla="*/ 400167 w 1246558"/>
              <a:gd name="connsiteY6" fmla="*/ 546410 h 995500"/>
              <a:gd name="connsiteX7" fmla="*/ 22586 w 1246558"/>
              <a:gd name="connsiteY7" fmla="*/ 253536 h 995500"/>
              <a:gd name="connsiteX8" fmla="*/ 118673 w 1246558"/>
              <a:gd name="connsiteY8" fmla="*/ 0 h 995500"/>
              <a:gd name="connsiteX0" fmla="*/ 118673 w 1372775"/>
              <a:gd name="connsiteY0" fmla="*/ 0 h 978797"/>
              <a:gd name="connsiteX1" fmla="*/ 610170 w 1372775"/>
              <a:gd name="connsiteY1" fmla="*/ 404886 h 978797"/>
              <a:gd name="connsiteX2" fmla="*/ 933228 w 1372775"/>
              <a:gd name="connsiteY2" fmla="*/ 741031 h 978797"/>
              <a:gd name="connsiteX3" fmla="*/ 1197468 w 1372775"/>
              <a:gd name="connsiteY3" fmla="*/ 827789 h 978797"/>
              <a:gd name="connsiteX4" fmla="*/ 1370527 w 1372775"/>
              <a:gd name="connsiteY4" fmla="*/ 978797 h 978797"/>
              <a:gd name="connsiteX5" fmla="*/ 921312 w 1372775"/>
              <a:gd name="connsiteY5" fmla="*/ 975426 h 978797"/>
              <a:gd name="connsiteX6" fmla="*/ 400167 w 1372775"/>
              <a:gd name="connsiteY6" fmla="*/ 546410 h 978797"/>
              <a:gd name="connsiteX7" fmla="*/ 22586 w 1372775"/>
              <a:gd name="connsiteY7" fmla="*/ 253536 h 978797"/>
              <a:gd name="connsiteX8" fmla="*/ 118673 w 1372775"/>
              <a:gd name="connsiteY8" fmla="*/ 0 h 97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775" h="978797">
                <a:moveTo>
                  <a:pt x="118673" y="0"/>
                </a:moveTo>
                <a:lnTo>
                  <a:pt x="610170" y="404886"/>
                </a:lnTo>
                <a:cubicBezTo>
                  <a:pt x="746894" y="517145"/>
                  <a:pt x="841592" y="654814"/>
                  <a:pt x="933228" y="741031"/>
                </a:cubicBezTo>
                <a:cubicBezTo>
                  <a:pt x="1024864" y="827248"/>
                  <a:pt x="1147006" y="774132"/>
                  <a:pt x="1197468" y="827789"/>
                </a:cubicBezTo>
                <a:cubicBezTo>
                  <a:pt x="1170374" y="868429"/>
                  <a:pt x="1397621" y="938157"/>
                  <a:pt x="1370527" y="978797"/>
                </a:cubicBezTo>
                <a:lnTo>
                  <a:pt x="921312" y="975426"/>
                </a:lnTo>
                <a:lnTo>
                  <a:pt x="400167" y="546410"/>
                </a:lnTo>
                <a:cubicBezTo>
                  <a:pt x="249554" y="370882"/>
                  <a:pt x="78466" y="375467"/>
                  <a:pt x="22586" y="253536"/>
                </a:cubicBezTo>
                <a:cubicBezTo>
                  <a:pt x="-33294" y="131605"/>
                  <a:pt x="20460" y="27093"/>
                  <a:pt x="118673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6BD32BB9-405C-8546-396B-435E624AE2C3}"/>
              </a:ext>
            </a:extLst>
          </p:cNvPr>
          <p:cNvSpPr/>
          <p:nvPr/>
        </p:nvSpPr>
        <p:spPr>
          <a:xfrm>
            <a:off x="456234" y="2799987"/>
            <a:ext cx="1182477" cy="482705"/>
          </a:xfrm>
          <a:custGeom>
            <a:avLst/>
            <a:gdLst>
              <a:gd name="connsiteX0" fmla="*/ 0 w 934719"/>
              <a:gd name="connsiteY0" fmla="*/ 0 h 1026226"/>
              <a:gd name="connsiteX1" fmla="*/ 934719 w 934719"/>
              <a:gd name="connsiteY1" fmla="*/ 0 h 1026226"/>
              <a:gd name="connsiteX2" fmla="*/ 934719 w 934719"/>
              <a:gd name="connsiteY2" fmla="*/ 1026226 h 1026226"/>
              <a:gd name="connsiteX3" fmla="*/ 0 w 934719"/>
              <a:gd name="connsiteY3" fmla="*/ 1026226 h 1026226"/>
              <a:gd name="connsiteX4" fmla="*/ 0 w 934719"/>
              <a:gd name="connsiteY4" fmla="*/ 0 h 1026226"/>
              <a:gd name="connsiteX0" fmla="*/ 0 w 1087120"/>
              <a:gd name="connsiteY0" fmla="*/ 0 h 1026226"/>
              <a:gd name="connsiteX1" fmla="*/ 934719 w 1087120"/>
              <a:gd name="connsiteY1" fmla="*/ 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7708 w 1094828"/>
              <a:gd name="connsiteY0" fmla="*/ 0 h 1026226"/>
              <a:gd name="connsiteX1" fmla="*/ 607147 w 1094828"/>
              <a:gd name="connsiteY1" fmla="*/ 274320 h 1026226"/>
              <a:gd name="connsiteX2" fmla="*/ 1094828 w 1094828"/>
              <a:gd name="connsiteY2" fmla="*/ 629920 h 1026226"/>
              <a:gd name="connsiteX3" fmla="*/ 942427 w 1094828"/>
              <a:gd name="connsiteY3" fmla="*/ 1026226 h 1026226"/>
              <a:gd name="connsiteX4" fmla="*/ 312508 w 1094828"/>
              <a:gd name="connsiteY4" fmla="*/ 762066 h 1026226"/>
              <a:gd name="connsiteX5" fmla="*/ 7708 w 1094828"/>
              <a:gd name="connsiteY5" fmla="*/ 0 h 1026226"/>
              <a:gd name="connsiteX0" fmla="*/ 7708 w 1094828"/>
              <a:gd name="connsiteY0" fmla="*/ 0 h 995746"/>
              <a:gd name="connsiteX1" fmla="*/ 607147 w 1094828"/>
              <a:gd name="connsiteY1" fmla="*/ 274320 h 995746"/>
              <a:gd name="connsiteX2" fmla="*/ 1094828 w 1094828"/>
              <a:gd name="connsiteY2" fmla="*/ 629920 h 995746"/>
              <a:gd name="connsiteX3" fmla="*/ 861147 w 1094828"/>
              <a:gd name="connsiteY3" fmla="*/ 995746 h 995746"/>
              <a:gd name="connsiteX4" fmla="*/ 312508 w 1094828"/>
              <a:gd name="connsiteY4" fmla="*/ 762066 h 995746"/>
              <a:gd name="connsiteX5" fmla="*/ 7708 w 1094828"/>
              <a:gd name="connsiteY5" fmla="*/ 0 h 995746"/>
              <a:gd name="connsiteX0" fmla="*/ 7708 w 1102648"/>
              <a:gd name="connsiteY0" fmla="*/ 0 h 995746"/>
              <a:gd name="connsiteX1" fmla="*/ 607147 w 1102648"/>
              <a:gd name="connsiteY1" fmla="*/ 274320 h 995746"/>
              <a:gd name="connsiteX2" fmla="*/ 1094828 w 1102648"/>
              <a:gd name="connsiteY2" fmla="*/ 629920 h 995746"/>
              <a:gd name="connsiteX3" fmla="*/ 1094827 w 1102648"/>
              <a:gd name="connsiteY3" fmla="*/ 772160 h 995746"/>
              <a:gd name="connsiteX4" fmla="*/ 861147 w 1102648"/>
              <a:gd name="connsiteY4" fmla="*/ 995746 h 995746"/>
              <a:gd name="connsiteX5" fmla="*/ 312508 w 1102648"/>
              <a:gd name="connsiteY5" fmla="*/ 762066 h 995746"/>
              <a:gd name="connsiteX6" fmla="*/ 7708 w 1102648"/>
              <a:gd name="connsiteY6" fmla="*/ 0 h 995746"/>
              <a:gd name="connsiteX0" fmla="*/ 0 w 1094940"/>
              <a:gd name="connsiteY0" fmla="*/ 0 h 995746"/>
              <a:gd name="connsiteX1" fmla="*/ 599439 w 1094940"/>
              <a:gd name="connsiteY1" fmla="*/ 274320 h 995746"/>
              <a:gd name="connsiteX2" fmla="*/ 1087120 w 1094940"/>
              <a:gd name="connsiteY2" fmla="*/ 629920 h 995746"/>
              <a:gd name="connsiteX3" fmla="*/ 1087119 w 1094940"/>
              <a:gd name="connsiteY3" fmla="*/ 772160 h 995746"/>
              <a:gd name="connsiteX4" fmla="*/ 853439 w 1094940"/>
              <a:gd name="connsiteY4" fmla="*/ 995746 h 995746"/>
              <a:gd name="connsiteX5" fmla="*/ 335280 w 1094940"/>
              <a:gd name="connsiteY5" fmla="*/ 731586 h 995746"/>
              <a:gd name="connsiteX6" fmla="*/ 0 w 1094940"/>
              <a:gd name="connsiteY6" fmla="*/ 0 h 995746"/>
              <a:gd name="connsiteX0" fmla="*/ 114931 w 1209871"/>
              <a:gd name="connsiteY0" fmla="*/ 0 h 995746"/>
              <a:gd name="connsiteX1" fmla="*/ 714370 w 1209871"/>
              <a:gd name="connsiteY1" fmla="*/ 274320 h 995746"/>
              <a:gd name="connsiteX2" fmla="*/ 1202051 w 1209871"/>
              <a:gd name="connsiteY2" fmla="*/ 629920 h 995746"/>
              <a:gd name="connsiteX3" fmla="*/ 1202050 w 1209871"/>
              <a:gd name="connsiteY3" fmla="*/ 772160 h 995746"/>
              <a:gd name="connsiteX4" fmla="*/ 968370 w 1209871"/>
              <a:gd name="connsiteY4" fmla="*/ 995746 h 995746"/>
              <a:gd name="connsiteX5" fmla="*/ 450211 w 1209871"/>
              <a:gd name="connsiteY5" fmla="*/ 731586 h 995746"/>
              <a:gd name="connsiteX6" fmla="*/ 23490 w 1209871"/>
              <a:gd name="connsiteY6" fmla="*/ 497840 h 995746"/>
              <a:gd name="connsiteX7" fmla="*/ 114931 w 1209871"/>
              <a:gd name="connsiteY7" fmla="*/ 0 h 995746"/>
              <a:gd name="connsiteX0" fmla="*/ 158335 w 1202475"/>
              <a:gd name="connsiteY0" fmla="*/ 0 h 975426"/>
              <a:gd name="connsiteX1" fmla="*/ 70697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94701"/>
              <a:gd name="connsiteY0" fmla="*/ 0 h 975426"/>
              <a:gd name="connsiteX1" fmla="*/ 635854 w 1294701"/>
              <a:gd name="connsiteY1" fmla="*/ 254000 h 975426"/>
              <a:gd name="connsiteX2" fmla="*/ 1194655 w 1294701"/>
              <a:gd name="connsiteY2" fmla="*/ 609600 h 975426"/>
              <a:gd name="connsiteX3" fmla="*/ 1194654 w 1294701"/>
              <a:gd name="connsiteY3" fmla="*/ 751840 h 975426"/>
              <a:gd name="connsiteX4" fmla="*/ 1294701 w 1294701"/>
              <a:gd name="connsiteY4" fmla="*/ 975426 h 975426"/>
              <a:gd name="connsiteX5" fmla="*/ 442815 w 1294701"/>
              <a:gd name="connsiteY5" fmla="*/ 711266 h 975426"/>
              <a:gd name="connsiteX6" fmla="*/ 16094 w 1294701"/>
              <a:gd name="connsiteY6" fmla="*/ 477520 h 975426"/>
              <a:gd name="connsiteX7" fmla="*/ 158335 w 1294701"/>
              <a:gd name="connsiteY7" fmla="*/ 0 h 975426"/>
              <a:gd name="connsiteX0" fmla="*/ 158335 w 1294701"/>
              <a:gd name="connsiteY0" fmla="*/ 0 h 975426"/>
              <a:gd name="connsiteX1" fmla="*/ 635855 w 1294701"/>
              <a:gd name="connsiteY1" fmla="*/ 315593 h 975426"/>
              <a:gd name="connsiteX2" fmla="*/ 1194655 w 1294701"/>
              <a:gd name="connsiteY2" fmla="*/ 609600 h 975426"/>
              <a:gd name="connsiteX3" fmla="*/ 1194654 w 1294701"/>
              <a:gd name="connsiteY3" fmla="*/ 751840 h 975426"/>
              <a:gd name="connsiteX4" fmla="*/ 1294701 w 1294701"/>
              <a:gd name="connsiteY4" fmla="*/ 975426 h 975426"/>
              <a:gd name="connsiteX5" fmla="*/ 442815 w 1294701"/>
              <a:gd name="connsiteY5" fmla="*/ 711266 h 975426"/>
              <a:gd name="connsiteX6" fmla="*/ 16094 w 1294701"/>
              <a:gd name="connsiteY6" fmla="*/ 477520 h 975426"/>
              <a:gd name="connsiteX7" fmla="*/ 158335 w 1294701"/>
              <a:gd name="connsiteY7" fmla="*/ 0 h 97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4701" h="975426">
                <a:moveTo>
                  <a:pt x="158335" y="0"/>
                </a:moveTo>
                <a:lnTo>
                  <a:pt x="635855" y="315593"/>
                </a:lnTo>
                <a:cubicBezTo>
                  <a:pt x="757775" y="471380"/>
                  <a:pt x="1194655" y="423333"/>
                  <a:pt x="1194655" y="609600"/>
                </a:cubicBezTo>
                <a:cubicBezTo>
                  <a:pt x="1167561" y="650240"/>
                  <a:pt x="1221748" y="711200"/>
                  <a:pt x="1194654" y="751840"/>
                </a:cubicBezTo>
                <a:lnTo>
                  <a:pt x="1294701" y="975426"/>
                </a:lnTo>
                <a:lnTo>
                  <a:pt x="442815" y="711266"/>
                </a:lnTo>
                <a:cubicBezTo>
                  <a:pt x="302268" y="618122"/>
                  <a:pt x="71974" y="599451"/>
                  <a:pt x="16094" y="477520"/>
                </a:cubicBezTo>
                <a:cubicBezTo>
                  <a:pt x="-39786" y="355589"/>
                  <a:pt x="60122" y="27093"/>
                  <a:pt x="15833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F1139E-B047-B6FA-C83C-767D71D27701}"/>
              </a:ext>
            </a:extLst>
          </p:cNvPr>
          <p:cNvSpPr/>
          <p:nvPr/>
        </p:nvSpPr>
        <p:spPr>
          <a:xfrm>
            <a:off x="2482490" y="1720222"/>
            <a:ext cx="962982" cy="4223376"/>
          </a:xfrm>
          <a:custGeom>
            <a:avLst/>
            <a:gdLst>
              <a:gd name="connsiteX0" fmla="*/ 0 w 233680"/>
              <a:gd name="connsiteY0" fmla="*/ 0 h 4179785"/>
              <a:gd name="connsiteX1" fmla="*/ 233680 w 233680"/>
              <a:gd name="connsiteY1" fmla="*/ 0 h 4179785"/>
              <a:gd name="connsiteX2" fmla="*/ 233680 w 233680"/>
              <a:gd name="connsiteY2" fmla="*/ 4179785 h 4179785"/>
              <a:gd name="connsiteX3" fmla="*/ 0 w 233680"/>
              <a:gd name="connsiteY3" fmla="*/ 4179785 h 4179785"/>
              <a:gd name="connsiteX4" fmla="*/ 0 w 233680"/>
              <a:gd name="connsiteY4" fmla="*/ 0 h 4179785"/>
              <a:gd name="connsiteX0" fmla="*/ 629920 w 863600"/>
              <a:gd name="connsiteY0" fmla="*/ 0 h 4179785"/>
              <a:gd name="connsiteX1" fmla="*/ 863600 w 863600"/>
              <a:gd name="connsiteY1" fmla="*/ 0 h 4179785"/>
              <a:gd name="connsiteX2" fmla="*/ 863600 w 863600"/>
              <a:gd name="connsiteY2" fmla="*/ 4179785 h 4179785"/>
              <a:gd name="connsiteX3" fmla="*/ 0 w 863600"/>
              <a:gd name="connsiteY3" fmla="*/ 3824185 h 4179785"/>
              <a:gd name="connsiteX4" fmla="*/ 629920 w 863600"/>
              <a:gd name="connsiteY4" fmla="*/ 0 h 4179785"/>
              <a:gd name="connsiteX0" fmla="*/ 629920 w 863600"/>
              <a:gd name="connsiteY0" fmla="*/ 0 h 3824185"/>
              <a:gd name="connsiteX1" fmla="*/ 863600 w 863600"/>
              <a:gd name="connsiteY1" fmla="*/ 0 h 3824185"/>
              <a:gd name="connsiteX2" fmla="*/ 132080 w 863600"/>
              <a:gd name="connsiteY2" fmla="*/ 3824185 h 3824185"/>
              <a:gd name="connsiteX3" fmla="*/ 0 w 863600"/>
              <a:gd name="connsiteY3" fmla="*/ 3824185 h 3824185"/>
              <a:gd name="connsiteX4" fmla="*/ 629920 w 863600"/>
              <a:gd name="connsiteY4" fmla="*/ 0 h 3824185"/>
              <a:gd name="connsiteX0" fmla="*/ 629920 w 863600"/>
              <a:gd name="connsiteY0" fmla="*/ 0 h 3824185"/>
              <a:gd name="connsiteX1" fmla="*/ 863600 w 863600"/>
              <a:gd name="connsiteY1" fmla="*/ 0 h 3824185"/>
              <a:gd name="connsiteX2" fmla="*/ 132080 w 863600"/>
              <a:gd name="connsiteY2" fmla="*/ 3824185 h 3824185"/>
              <a:gd name="connsiteX3" fmla="*/ 0 w 863600"/>
              <a:gd name="connsiteY3" fmla="*/ 3824185 h 3824185"/>
              <a:gd name="connsiteX4" fmla="*/ 629920 w 863600"/>
              <a:gd name="connsiteY4" fmla="*/ 0 h 3824185"/>
              <a:gd name="connsiteX0" fmla="*/ 629920 w 863600"/>
              <a:gd name="connsiteY0" fmla="*/ 0 h 3824185"/>
              <a:gd name="connsiteX1" fmla="*/ 863600 w 863600"/>
              <a:gd name="connsiteY1" fmla="*/ 0 h 3824185"/>
              <a:gd name="connsiteX2" fmla="*/ 132080 w 863600"/>
              <a:gd name="connsiteY2" fmla="*/ 3824185 h 3824185"/>
              <a:gd name="connsiteX3" fmla="*/ 0 w 863600"/>
              <a:gd name="connsiteY3" fmla="*/ 3824185 h 3824185"/>
              <a:gd name="connsiteX4" fmla="*/ 629920 w 863600"/>
              <a:gd name="connsiteY4" fmla="*/ 0 h 3824185"/>
              <a:gd name="connsiteX0" fmla="*/ 629920 w 863600"/>
              <a:gd name="connsiteY0" fmla="*/ 0 h 3824185"/>
              <a:gd name="connsiteX1" fmla="*/ 863600 w 863600"/>
              <a:gd name="connsiteY1" fmla="*/ 0 h 3824185"/>
              <a:gd name="connsiteX2" fmla="*/ 132080 w 863600"/>
              <a:gd name="connsiteY2" fmla="*/ 3824185 h 3824185"/>
              <a:gd name="connsiteX3" fmla="*/ 0 w 863600"/>
              <a:gd name="connsiteY3" fmla="*/ 3824185 h 3824185"/>
              <a:gd name="connsiteX4" fmla="*/ 263111 w 863600"/>
              <a:gd name="connsiteY4" fmla="*/ 1213065 h 3824185"/>
              <a:gd name="connsiteX5" fmla="*/ 629920 w 863600"/>
              <a:gd name="connsiteY5" fmla="*/ 0 h 3824185"/>
              <a:gd name="connsiteX0" fmla="*/ 629981 w 863661"/>
              <a:gd name="connsiteY0" fmla="*/ 0 h 3824185"/>
              <a:gd name="connsiteX1" fmla="*/ 863661 w 863661"/>
              <a:gd name="connsiteY1" fmla="*/ 0 h 3824185"/>
              <a:gd name="connsiteX2" fmla="*/ 132141 w 863661"/>
              <a:gd name="connsiteY2" fmla="*/ 3824185 h 3824185"/>
              <a:gd name="connsiteX3" fmla="*/ 61 w 863661"/>
              <a:gd name="connsiteY3" fmla="*/ 3824185 h 3824185"/>
              <a:gd name="connsiteX4" fmla="*/ 192052 w 863661"/>
              <a:gd name="connsiteY4" fmla="*/ 2625305 h 3824185"/>
              <a:gd name="connsiteX5" fmla="*/ 263172 w 863661"/>
              <a:gd name="connsiteY5" fmla="*/ 1213065 h 3824185"/>
              <a:gd name="connsiteX6" fmla="*/ 629981 w 863661"/>
              <a:gd name="connsiteY6" fmla="*/ 0 h 3824185"/>
              <a:gd name="connsiteX0" fmla="*/ 629981 w 863876"/>
              <a:gd name="connsiteY0" fmla="*/ 0 h 3824185"/>
              <a:gd name="connsiteX1" fmla="*/ 863661 w 863876"/>
              <a:gd name="connsiteY1" fmla="*/ 0 h 3824185"/>
              <a:gd name="connsiteX2" fmla="*/ 517173 w 863876"/>
              <a:gd name="connsiteY2" fmla="*/ 1172425 h 3824185"/>
              <a:gd name="connsiteX3" fmla="*/ 132141 w 863876"/>
              <a:gd name="connsiteY3" fmla="*/ 3824185 h 3824185"/>
              <a:gd name="connsiteX4" fmla="*/ 61 w 863876"/>
              <a:gd name="connsiteY4" fmla="*/ 3824185 h 3824185"/>
              <a:gd name="connsiteX5" fmla="*/ 192052 w 863876"/>
              <a:gd name="connsiteY5" fmla="*/ 2625305 h 3824185"/>
              <a:gd name="connsiteX6" fmla="*/ 263172 w 863876"/>
              <a:gd name="connsiteY6" fmla="*/ 1213065 h 3824185"/>
              <a:gd name="connsiteX7" fmla="*/ 629981 w 863876"/>
              <a:gd name="connsiteY7" fmla="*/ 0 h 3824185"/>
              <a:gd name="connsiteX0" fmla="*/ 629981 w 863876"/>
              <a:gd name="connsiteY0" fmla="*/ 0 h 3824185"/>
              <a:gd name="connsiteX1" fmla="*/ 863661 w 863876"/>
              <a:gd name="connsiteY1" fmla="*/ 0 h 3824185"/>
              <a:gd name="connsiteX2" fmla="*/ 517173 w 863876"/>
              <a:gd name="connsiteY2" fmla="*/ 1172425 h 3824185"/>
              <a:gd name="connsiteX3" fmla="*/ 486692 w 863876"/>
              <a:gd name="connsiteY3" fmla="*/ 2625305 h 3824185"/>
              <a:gd name="connsiteX4" fmla="*/ 132141 w 863876"/>
              <a:gd name="connsiteY4" fmla="*/ 3824185 h 3824185"/>
              <a:gd name="connsiteX5" fmla="*/ 61 w 863876"/>
              <a:gd name="connsiteY5" fmla="*/ 3824185 h 3824185"/>
              <a:gd name="connsiteX6" fmla="*/ 192052 w 863876"/>
              <a:gd name="connsiteY6" fmla="*/ 2625305 h 3824185"/>
              <a:gd name="connsiteX7" fmla="*/ 263172 w 863876"/>
              <a:gd name="connsiteY7" fmla="*/ 1213065 h 3824185"/>
              <a:gd name="connsiteX8" fmla="*/ 629981 w 863876"/>
              <a:gd name="connsiteY8" fmla="*/ 0 h 3824185"/>
              <a:gd name="connsiteX0" fmla="*/ 629981 w 863876"/>
              <a:gd name="connsiteY0" fmla="*/ 0 h 4078185"/>
              <a:gd name="connsiteX1" fmla="*/ 863661 w 863876"/>
              <a:gd name="connsiteY1" fmla="*/ 0 h 4078185"/>
              <a:gd name="connsiteX2" fmla="*/ 517173 w 863876"/>
              <a:gd name="connsiteY2" fmla="*/ 1172425 h 4078185"/>
              <a:gd name="connsiteX3" fmla="*/ 486692 w 863876"/>
              <a:gd name="connsiteY3" fmla="*/ 2625305 h 4078185"/>
              <a:gd name="connsiteX4" fmla="*/ 132141 w 863876"/>
              <a:gd name="connsiteY4" fmla="*/ 3824185 h 4078185"/>
              <a:gd name="connsiteX5" fmla="*/ 59972 w 863876"/>
              <a:gd name="connsiteY5" fmla="*/ 4078185 h 4078185"/>
              <a:gd name="connsiteX6" fmla="*/ 61 w 863876"/>
              <a:gd name="connsiteY6" fmla="*/ 3824185 h 4078185"/>
              <a:gd name="connsiteX7" fmla="*/ 192052 w 863876"/>
              <a:gd name="connsiteY7" fmla="*/ 2625305 h 4078185"/>
              <a:gd name="connsiteX8" fmla="*/ 263172 w 863876"/>
              <a:gd name="connsiteY8" fmla="*/ 1213065 h 4078185"/>
              <a:gd name="connsiteX9" fmla="*/ 629981 w 863876"/>
              <a:gd name="connsiteY9" fmla="*/ 0 h 4078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3876" h="4078185">
                <a:moveTo>
                  <a:pt x="629981" y="0"/>
                </a:moveTo>
                <a:lnTo>
                  <a:pt x="863661" y="0"/>
                </a:lnTo>
                <a:cubicBezTo>
                  <a:pt x="871953" y="200484"/>
                  <a:pt x="639093" y="535061"/>
                  <a:pt x="517173" y="1172425"/>
                </a:cubicBezTo>
                <a:cubicBezTo>
                  <a:pt x="427252" y="1593042"/>
                  <a:pt x="550864" y="2183345"/>
                  <a:pt x="486692" y="2625305"/>
                </a:cubicBezTo>
                <a:cubicBezTo>
                  <a:pt x="422520" y="3067265"/>
                  <a:pt x="202414" y="3624372"/>
                  <a:pt x="132141" y="3824185"/>
                </a:cubicBezTo>
                <a:cubicBezTo>
                  <a:pt x="109778" y="3824185"/>
                  <a:pt x="82335" y="4078185"/>
                  <a:pt x="59972" y="4078185"/>
                </a:cubicBezTo>
                <a:lnTo>
                  <a:pt x="61" y="3824185"/>
                </a:lnTo>
                <a:cubicBezTo>
                  <a:pt x="-3500" y="3627758"/>
                  <a:pt x="148200" y="3060492"/>
                  <a:pt x="192052" y="2625305"/>
                </a:cubicBezTo>
                <a:cubicBezTo>
                  <a:pt x="235904" y="2190118"/>
                  <a:pt x="176637" y="1654003"/>
                  <a:pt x="263172" y="1213065"/>
                </a:cubicBezTo>
                <a:lnTo>
                  <a:pt x="629981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94EA8D41-E47C-EA56-A746-47F3FF6F5C38}"/>
              </a:ext>
            </a:extLst>
          </p:cNvPr>
          <p:cNvSpPr/>
          <p:nvPr/>
        </p:nvSpPr>
        <p:spPr>
          <a:xfrm>
            <a:off x="664625" y="2092960"/>
            <a:ext cx="1202475" cy="975426"/>
          </a:xfrm>
          <a:custGeom>
            <a:avLst/>
            <a:gdLst>
              <a:gd name="connsiteX0" fmla="*/ 0 w 934719"/>
              <a:gd name="connsiteY0" fmla="*/ 0 h 1026226"/>
              <a:gd name="connsiteX1" fmla="*/ 934719 w 934719"/>
              <a:gd name="connsiteY1" fmla="*/ 0 h 1026226"/>
              <a:gd name="connsiteX2" fmla="*/ 934719 w 934719"/>
              <a:gd name="connsiteY2" fmla="*/ 1026226 h 1026226"/>
              <a:gd name="connsiteX3" fmla="*/ 0 w 934719"/>
              <a:gd name="connsiteY3" fmla="*/ 1026226 h 1026226"/>
              <a:gd name="connsiteX4" fmla="*/ 0 w 934719"/>
              <a:gd name="connsiteY4" fmla="*/ 0 h 1026226"/>
              <a:gd name="connsiteX0" fmla="*/ 0 w 1087120"/>
              <a:gd name="connsiteY0" fmla="*/ 0 h 1026226"/>
              <a:gd name="connsiteX1" fmla="*/ 934719 w 1087120"/>
              <a:gd name="connsiteY1" fmla="*/ 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7708 w 1094828"/>
              <a:gd name="connsiteY0" fmla="*/ 0 h 1026226"/>
              <a:gd name="connsiteX1" fmla="*/ 607147 w 1094828"/>
              <a:gd name="connsiteY1" fmla="*/ 274320 h 1026226"/>
              <a:gd name="connsiteX2" fmla="*/ 1094828 w 1094828"/>
              <a:gd name="connsiteY2" fmla="*/ 629920 h 1026226"/>
              <a:gd name="connsiteX3" fmla="*/ 942427 w 1094828"/>
              <a:gd name="connsiteY3" fmla="*/ 1026226 h 1026226"/>
              <a:gd name="connsiteX4" fmla="*/ 312508 w 1094828"/>
              <a:gd name="connsiteY4" fmla="*/ 762066 h 1026226"/>
              <a:gd name="connsiteX5" fmla="*/ 7708 w 1094828"/>
              <a:gd name="connsiteY5" fmla="*/ 0 h 1026226"/>
              <a:gd name="connsiteX0" fmla="*/ 7708 w 1094828"/>
              <a:gd name="connsiteY0" fmla="*/ 0 h 995746"/>
              <a:gd name="connsiteX1" fmla="*/ 607147 w 1094828"/>
              <a:gd name="connsiteY1" fmla="*/ 274320 h 995746"/>
              <a:gd name="connsiteX2" fmla="*/ 1094828 w 1094828"/>
              <a:gd name="connsiteY2" fmla="*/ 629920 h 995746"/>
              <a:gd name="connsiteX3" fmla="*/ 861147 w 1094828"/>
              <a:gd name="connsiteY3" fmla="*/ 995746 h 995746"/>
              <a:gd name="connsiteX4" fmla="*/ 312508 w 1094828"/>
              <a:gd name="connsiteY4" fmla="*/ 762066 h 995746"/>
              <a:gd name="connsiteX5" fmla="*/ 7708 w 1094828"/>
              <a:gd name="connsiteY5" fmla="*/ 0 h 995746"/>
              <a:gd name="connsiteX0" fmla="*/ 7708 w 1102648"/>
              <a:gd name="connsiteY0" fmla="*/ 0 h 995746"/>
              <a:gd name="connsiteX1" fmla="*/ 607147 w 1102648"/>
              <a:gd name="connsiteY1" fmla="*/ 274320 h 995746"/>
              <a:gd name="connsiteX2" fmla="*/ 1094828 w 1102648"/>
              <a:gd name="connsiteY2" fmla="*/ 629920 h 995746"/>
              <a:gd name="connsiteX3" fmla="*/ 1094827 w 1102648"/>
              <a:gd name="connsiteY3" fmla="*/ 772160 h 995746"/>
              <a:gd name="connsiteX4" fmla="*/ 861147 w 1102648"/>
              <a:gd name="connsiteY4" fmla="*/ 995746 h 995746"/>
              <a:gd name="connsiteX5" fmla="*/ 312508 w 1102648"/>
              <a:gd name="connsiteY5" fmla="*/ 762066 h 995746"/>
              <a:gd name="connsiteX6" fmla="*/ 7708 w 1102648"/>
              <a:gd name="connsiteY6" fmla="*/ 0 h 995746"/>
              <a:gd name="connsiteX0" fmla="*/ 0 w 1094940"/>
              <a:gd name="connsiteY0" fmla="*/ 0 h 995746"/>
              <a:gd name="connsiteX1" fmla="*/ 599439 w 1094940"/>
              <a:gd name="connsiteY1" fmla="*/ 274320 h 995746"/>
              <a:gd name="connsiteX2" fmla="*/ 1087120 w 1094940"/>
              <a:gd name="connsiteY2" fmla="*/ 629920 h 995746"/>
              <a:gd name="connsiteX3" fmla="*/ 1087119 w 1094940"/>
              <a:gd name="connsiteY3" fmla="*/ 772160 h 995746"/>
              <a:gd name="connsiteX4" fmla="*/ 853439 w 1094940"/>
              <a:gd name="connsiteY4" fmla="*/ 995746 h 995746"/>
              <a:gd name="connsiteX5" fmla="*/ 335280 w 1094940"/>
              <a:gd name="connsiteY5" fmla="*/ 731586 h 995746"/>
              <a:gd name="connsiteX6" fmla="*/ 0 w 1094940"/>
              <a:gd name="connsiteY6" fmla="*/ 0 h 995746"/>
              <a:gd name="connsiteX0" fmla="*/ 114931 w 1209871"/>
              <a:gd name="connsiteY0" fmla="*/ 0 h 995746"/>
              <a:gd name="connsiteX1" fmla="*/ 714370 w 1209871"/>
              <a:gd name="connsiteY1" fmla="*/ 274320 h 995746"/>
              <a:gd name="connsiteX2" fmla="*/ 1202051 w 1209871"/>
              <a:gd name="connsiteY2" fmla="*/ 629920 h 995746"/>
              <a:gd name="connsiteX3" fmla="*/ 1202050 w 1209871"/>
              <a:gd name="connsiteY3" fmla="*/ 772160 h 995746"/>
              <a:gd name="connsiteX4" fmla="*/ 968370 w 1209871"/>
              <a:gd name="connsiteY4" fmla="*/ 995746 h 995746"/>
              <a:gd name="connsiteX5" fmla="*/ 450211 w 1209871"/>
              <a:gd name="connsiteY5" fmla="*/ 731586 h 995746"/>
              <a:gd name="connsiteX6" fmla="*/ 23490 w 1209871"/>
              <a:gd name="connsiteY6" fmla="*/ 497840 h 995746"/>
              <a:gd name="connsiteX7" fmla="*/ 114931 w 1209871"/>
              <a:gd name="connsiteY7" fmla="*/ 0 h 995746"/>
              <a:gd name="connsiteX0" fmla="*/ 158335 w 1202475"/>
              <a:gd name="connsiteY0" fmla="*/ 0 h 975426"/>
              <a:gd name="connsiteX1" fmla="*/ 70697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2475" h="975426">
                <a:moveTo>
                  <a:pt x="158335" y="0"/>
                </a:moveTo>
                <a:lnTo>
                  <a:pt x="635854" y="254000"/>
                </a:lnTo>
                <a:cubicBezTo>
                  <a:pt x="757774" y="409787"/>
                  <a:pt x="1194655" y="423333"/>
                  <a:pt x="1194655" y="609600"/>
                </a:cubicBezTo>
                <a:cubicBezTo>
                  <a:pt x="1167561" y="650240"/>
                  <a:pt x="1221748" y="711200"/>
                  <a:pt x="1194654" y="751840"/>
                </a:cubicBezTo>
                <a:lnTo>
                  <a:pt x="960974" y="975426"/>
                </a:lnTo>
                <a:lnTo>
                  <a:pt x="442815" y="711266"/>
                </a:lnTo>
                <a:cubicBezTo>
                  <a:pt x="302268" y="618122"/>
                  <a:pt x="71974" y="599451"/>
                  <a:pt x="16094" y="477520"/>
                </a:cubicBezTo>
                <a:cubicBezTo>
                  <a:pt x="-39786" y="355589"/>
                  <a:pt x="60122" y="27093"/>
                  <a:pt x="15833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CADC7C18-ABD3-526F-49F3-467BE6B8AC3D}"/>
              </a:ext>
            </a:extLst>
          </p:cNvPr>
          <p:cNvSpPr/>
          <p:nvPr/>
        </p:nvSpPr>
        <p:spPr>
          <a:xfrm rot="4712390">
            <a:off x="135384" y="4685363"/>
            <a:ext cx="3299099" cy="592585"/>
          </a:xfrm>
          <a:custGeom>
            <a:avLst/>
            <a:gdLst>
              <a:gd name="connsiteX0" fmla="*/ 0 w 934719"/>
              <a:gd name="connsiteY0" fmla="*/ 0 h 1026226"/>
              <a:gd name="connsiteX1" fmla="*/ 934719 w 934719"/>
              <a:gd name="connsiteY1" fmla="*/ 0 h 1026226"/>
              <a:gd name="connsiteX2" fmla="*/ 934719 w 934719"/>
              <a:gd name="connsiteY2" fmla="*/ 1026226 h 1026226"/>
              <a:gd name="connsiteX3" fmla="*/ 0 w 934719"/>
              <a:gd name="connsiteY3" fmla="*/ 1026226 h 1026226"/>
              <a:gd name="connsiteX4" fmla="*/ 0 w 934719"/>
              <a:gd name="connsiteY4" fmla="*/ 0 h 1026226"/>
              <a:gd name="connsiteX0" fmla="*/ 0 w 1087120"/>
              <a:gd name="connsiteY0" fmla="*/ 0 h 1026226"/>
              <a:gd name="connsiteX1" fmla="*/ 934719 w 1087120"/>
              <a:gd name="connsiteY1" fmla="*/ 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7708 w 1094828"/>
              <a:gd name="connsiteY0" fmla="*/ 0 h 1026226"/>
              <a:gd name="connsiteX1" fmla="*/ 607147 w 1094828"/>
              <a:gd name="connsiteY1" fmla="*/ 274320 h 1026226"/>
              <a:gd name="connsiteX2" fmla="*/ 1094828 w 1094828"/>
              <a:gd name="connsiteY2" fmla="*/ 629920 h 1026226"/>
              <a:gd name="connsiteX3" fmla="*/ 942427 w 1094828"/>
              <a:gd name="connsiteY3" fmla="*/ 1026226 h 1026226"/>
              <a:gd name="connsiteX4" fmla="*/ 312508 w 1094828"/>
              <a:gd name="connsiteY4" fmla="*/ 762066 h 1026226"/>
              <a:gd name="connsiteX5" fmla="*/ 7708 w 1094828"/>
              <a:gd name="connsiteY5" fmla="*/ 0 h 1026226"/>
              <a:gd name="connsiteX0" fmla="*/ 7708 w 1094828"/>
              <a:gd name="connsiteY0" fmla="*/ 0 h 995746"/>
              <a:gd name="connsiteX1" fmla="*/ 607147 w 1094828"/>
              <a:gd name="connsiteY1" fmla="*/ 274320 h 995746"/>
              <a:gd name="connsiteX2" fmla="*/ 1094828 w 1094828"/>
              <a:gd name="connsiteY2" fmla="*/ 629920 h 995746"/>
              <a:gd name="connsiteX3" fmla="*/ 861147 w 1094828"/>
              <a:gd name="connsiteY3" fmla="*/ 995746 h 995746"/>
              <a:gd name="connsiteX4" fmla="*/ 312508 w 1094828"/>
              <a:gd name="connsiteY4" fmla="*/ 762066 h 995746"/>
              <a:gd name="connsiteX5" fmla="*/ 7708 w 1094828"/>
              <a:gd name="connsiteY5" fmla="*/ 0 h 995746"/>
              <a:gd name="connsiteX0" fmla="*/ 7708 w 1102648"/>
              <a:gd name="connsiteY0" fmla="*/ 0 h 995746"/>
              <a:gd name="connsiteX1" fmla="*/ 607147 w 1102648"/>
              <a:gd name="connsiteY1" fmla="*/ 274320 h 995746"/>
              <a:gd name="connsiteX2" fmla="*/ 1094828 w 1102648"/>
              <a:gd name="connsiteY2" fmla="*/ 629920 h 995746"/>
              <a:gd name="connsiteX3" fmla="*/ 1094827 w 1102648"/>
              <a:gd name="connsiteY3" fmla="*/ 772160 h 995746"/>
              <a:gd name="connsiteX4" fmla="*/ 861147 w 1102648"/>
              <a:gd name="connsiteY4" fmla="*/ 995746 h 995746"/>
              <a:gd name="connsiteX5" fmla="*/ 312508 w 1102648"/>
              <a:gd name="connsiteY5" fmla="*/ 762066 h 995746"/>
              <a:gd name="connsiteX6" fmla="*/ 7708 w 1102648"/>
              <a:gd name="connsiteY6" fmla="*/ 0 h 995746"/>
              <a:gd name="connsiteX0" fmla="*/ 0 w 1094940"/>
              <a:gd name="connsiteY0" fmla="*/ 0 h 995746"/>
              <a:gd name="connsiteX1" fmla="*/ 599439 w 1094940"/>
              <a:gd name="connsiteY1" fmla="*/ 274320 h 995746"/>
              <a:gd name="connsiteX2" fmla="*/ 1087120 w 1094940"/>
              <a:gd name="connsiteY2" fmla="*/ 629920 h 995746"/>
              <a:gd name="connsiteX3" fmla="*/ 1087119 w 1094940"/>
              <a:gd name="connsiteY3" fmla="*/ 772160 h 995746"/>
              <a:gd name="connsiteX4" fmla="*/ 853439 w 1094940"/>
              <a:gd name="connsiteY4" fmla="*/ 995746 h 995746"/>
              <a:gd name="connsiteX5" fmla="*/ 335280 w 1094940"/>
              <a:gd name="connsiteY5" fmla="*/ 731586 h 995746"/>
              <a:gd name="connsiteX6" fmla="*/ 0 w 1094940"/>
              <a:gd name="connsiteY6" fmla="*/ 0 h 995746"/>
              <a:gd name="connsiteX0" fmla="*/ 114931 w 1209871"/>
              <a:gd name="connsiteY0" fmla="*/ 0 h 995746"/>
              <a:gd name="connsiteX1" fmla="*/ 714370 w 1209871"/>
              <a:gd name="connsiteY1" fmla="*/ 274320 h 995746"/>
              <a:gd name="connsiteX2" fmla="*/ 1202051 w 1209871"/>
              <a:gd name="connsiteY2" fmla="*/ 629920 h 995746"/>
              <a:gd name="connsiteX3" fmla="*/ 1202050 w 1209871"/>
              <a:gd name="connsiteY3" fmla="*/ 772160 h 995746"/>
              <a:gd name="connsiteX4" fmla="*/ 968370 w 1209871"/>
              <a:gd name="connsiteY4" fmla="*/ 995746 h 995746"/>
              <a:gd name="connsiteX5" fmla="*/ 450211 w 1209871"/>
              <a:gd name="connsiteY5" fmla="*/ 731586 h 995746"/>
              <a:gd name="connsiteX6" fmla="*/ 23490 w 1209871"/>
              <a:gd name="connsiteY6" fmla="*/ 497840 h 995746"/>
              <a:gd name="connsiteX7" fmla="*/ 114931 w 1209871"/>
              <a:gd name="connsiteY7" fmla="*/ 0 h 995746"/>
              <a:gd name="connsiteX0" fmla="*/ 158335 w 1202475"/>
              <a:gd name="connsiteY0" fmla="*/ 0 h 975426"/>
              <a:gd name="connsiteX1" fmla="*/ 70697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3153 w 1162813"/>
              <a:gd name="connsiteY5" fmla="*/ 711266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610170 w 1162813"/>
              <a:gd name="connsiteY1" fmla="*/ 404886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3436"/>
              <a:gd name="connsiteY0" fmla="*/ 0 h 975426"/>
              <a:gd name="connsiteX1" fmla="*/ 610170 w 1163436"/>
              <a:gd name="connsiteY1" fmla="*/ 404886 h 975426"/>
              <a:gd name="connsiteX2" fmla="*/ 1159988 w 1163436"/>
              <a:gd name="connsiteY2" fmla="*/ 922188 h 975426"/>
              <a:gd name="connsiteX3" fmla="*/ 1154992 w 1163436"/>
              <a:gd name="connsiteY3" fmla="*/ 751840 h 975426"/>
              <a:gd name="connsiteX4" fmla="*/ 921312 w 1163436"/>
              <a:gd name="connsiteY4" fmla="*/ 975426 h 975426"/>
              <a:gd name="connsiteX5" fmla="*/ 400167 w 1163436"/>
              <a:gd name="connsiteY5" fmla="*/ 546410 h 975426"/>
              <a:gd name="connsiteX6" fmla="*/ 22586 w 1163436"/>
              <a:gd name="connsiteY6" fmla="*/ 253536 h 975426"/>
              <a:gd name="connsiteX7" fmla="*/ 118673 w 1163436"/>
              <a:gd name="connsiteY7" fmla="*/ 0 h 975426"/>
              <a:gd name="connsiteX0" fmla="*/ 118673 w 1245384"/>
              <a:gd name="connsiteY0" fmla="*/ 0 h 995500"/>
              <a:gd name="connsiteX1" fmla="*/ 610170 w 1245384"/>
              <a:gd name="connsiteY1" fmla="*/ 404886 h 995500"/>
              <a:gd name="connsiteX2" fmla="*/ 1159988 w 1245384"/>
              <a:gd name="connsiteY2" fmla="*/ 922188 h 995500"/>
              <a:gd name="connsiteX3" fmla="*/ 1241794 w 1245384"/>
              <a:gd name="connsiteY3" fmla="*/ 995500 h 995500"/>
              <a:gd name="connsiteX4" fmla="*/ 921312 w 1245384"/>
              <a:gd name="connsiteY4" fmla="*/ 975426 h 995500"/>
              <a:gd name="connsiteX5" fmla="*/ 400167 w 1245384"/>
              <a:gd name="connsiteY5" fmla="*/ 546410 h 995500"/>
              <a:gd name="connsiteX6" fmla="*/ 22586 w 1245384"/>
              <a:gd name="connsiteY6" fmla="*/ 253536 h 995500"/>
              <a:gd name="connsiteX7" fmla="*/ 118673 w 1245384"/>
              <a:gd name="connsiteY7" fmla="*/ 0 h 995500"/>
              <a:gd name="connsiteX0" fmla="*/ 118673 w 1245384"/>
              <a:gd name="connsiteY0" fmla="*/ 0 h 995500"/>
              <a:gd name="connsiteX1" fmla="*/ 610170 w 1245384"/>
              <a:gd name="connsiteY1" fmla="*/ 404886 h 995500"/>
              <a:gd name="connsiteX2" fmla="*/ 933228 w 1245384"/>
              <a:gd name="connsiteY2" fmla="*/ 741031 h 995500"/>
              <a:gd name="connsiteX3" fmla="*/ 1159988 w 1245384"/>
              <a:gd name="connsiteY3" fmla="*/ 922188 h 995500"/>
              <a:gd name="connsiteX4" fmla="*/ 1241794 w 1245384"/>
              <a:gd name="connsiteY4" fmla="*/ 995500 h 995500"/>
              <a:gd name="connsiteX5" fmla="*/ 921312 w 1245384"/>
              <a:gd name="connsiteY5" fmla="*/ 975426 h 995500"/>
              <a:gd name="connsiteX6" fmla="*/ 400167 w 1245384"/>
              <a:gd name="connsiteY6" fmla="*/ 546410 h 995500"/>
              <a:gd name="connsiteX7" fmla="*/ 22586 w 1245384"/>
              <a:gd name="connsiteY7" fmla="*/ 253536 h 995500"/>
              <a:gd name="connsiteX8" fmla="*/ 118673 w 1245384"/>
              <a:gd name="connsiteY8" fmla="*/ 0 h 995500"/>
              <a:gd name="connsiteX0" fmla="*/ 118673 w 1246558"/>
              <a:gd name="connsiteY0" fmla="*/ 0 h 995500"/>
              <a:gd name="connsiteX1" fmla="*/ 610170 w 1246558"/>
              <a:gd name="connsiteY1" fmla="*/ 404886 h 995500"/>
              <a:gd name="connsiteX2" fmla="*/ 933228 w 1246558"/>
              <a:gd name="connsiteY2" fmla="*/ 741031 h 995500"/>
              <a:gd name="connsiteX3" fmla="*/ 1197468 w 1246558"/>
              <a:gd name="connsiteY3" fmla="*/ 827789 h 995500"/>
              <a:gd name="connsiteX4" fmla="*/ 1241794 w 1246558"/>
              <a:gd name="connsiteY4" fmla="*/ 995500 h 995500"/>
              <a:gd name="connsiteX5" fmla="*/ 921312 w 1246558"/>
              <a:gd name="connsiteY5" fmla="*/ 975426 h 995500"/>
              <a:gd name="connsiteX6" fmla="*/ 400167 w 1246558"/>
              <a:gd name="connsiteY6" fmla="*/ 546410 h 995500"/>
              <a:gd name="connsiteX7" fmla="*/ 22586 w 1246558"/>
              <a:gd name="connsiteY7" fmla="*/ 253536 h 995500"/>
              <a:gd name="connsiteX8" fmla="*/ 118673 w 1246558"/>
              <a:gd name="connsiteY8" fmla="*/ 0 h 995500"/>
              <a:gd name="connsiteX0" fmla="*/ 118673 w 1372775"/>
              <a:gd name="connsiteY0" fmla="*/ 0 h 978797"/>
              <a:gd name="connsiteX1" fmla="*/ 610170 w 1372775"/>
              <a:gd name="connsiteY1" fmla="*/ 404886 h 978797"/>
              <a:gd name="connsiteX2" fmla="*/ 933228 w 1372775"/>
              <a:gd name="connsiteY2" fmla="*/ 741031 h 978797"/>
              <a:gd name="connsiteX3" fmla="*/ 1197468 w 1372775"/>
              <a:gd name="connsiteY3" fmla="*/ 827789 h 978797"/>
              <a:gd name="connsiteX4" fmla="*/ 1370527 w 1372775"/>
              <a:gd name="connsiteY4" fmla="*/ 978797 h 978797"/>
              <a:gd name="connsiteX5" fmla="*/ 921312 w 1372775"/>
              <a:gd name="connsiteY5" fmla="*/ 975426 h 978797"/>
              <a:gd name="connsiteX6" fmla="*/ 400167 w 1372775"/>
              <a:gd name="connsiteY6" fmla="*/ 546410 h 978797"/>
              <a:gd name="connsiteX7" fmla="*/ 22586 w 1372775"/>
              <a:gd name="connsiteY7" fmla="*/ 253536 h 978797"/>
              <a:gd name="connsiteX8" fmla="*/ 118673 w 1372775"/>
              <a:gd name="connsiteY8" fmla="*/ 0 h 978797"/>
              <a:gd name="connsiteX0" fmla="*/ 118673 w 1332941"/>
              <a:gd name="connsiteY0" fmla="*/ 0 h 1170094"/>
              <a:gd name="connsiteX1" fmla="*/ 610170 w 1332941"/>
              <a:gd name="connsiteY1" fmla="*/ 404886 h 1170094"/>
              <a:gd name="connsiteX2" fmla="*/ 933228 w 1332941"/>
              <a:gd name="connsiteY2" fmla="*/ 741031 h 1170094"/>
              <a:gd name="connsiteX3" fmla="*/ 1197468 w 1332941"/>
              <a:gd name="connsiteY3" fmla="*/ 827789 h 1170094"/>
              <a:gd name="connsiteX4" fmla="*/ 1330249 w 1332941"/>
              <a:gd name="connsiteY4" fmla="*/ 1170095 h 1170094"/>
              <a:gd name="connsiteX5" fmla="*/ 921312 w 1332941"/>
              <a:gd name="connsiteY5" fmla="*/ 975426 h 1170094"/>
              <a:gd name="connsiteX6" fmla="*/ 400167 w 1332941"/>
              <a:gd name="connsiteY6" fmla="*/ 546410 h 1170094"/>
              <a:gd name="connsiteX7" fmla="*/ 22586 w 1332941"/>
              <a:gd name="connsiteY7" fmla="*/ 253536 h 1170094"/>
              <a:gd name="connsiteX8" fmla="*/ 118673 w 1332941"/>
              <a:gd name="connsiteY8" fmla="*/ 0 h 1170094"/>
              <a:gd name="connsiteX0" fmla="*/ 118673 w 1364421"/>
              <a:gd name="connsiteY0" fmla="*/ 0 h 1170096"/>
              <a:gd name="connsiteX1" fmla="*/ 610170 w 1364421"/>
              <a:gd name="connsiteY1" fmla="*/ 404886 h 1170096"/>
              <a:gd name="connsiteX2" fmla="*/ 933228 w 1364421"/>
              <a:gd name="connsiteY2" fmla="*/ 741031 h 1170096"/>
              <a:gd name="connsiteX3" fmla="*/ 1364421 w 1364421"/>
              <a:gd name="connsiteY3" fmla="*/ 682339 h 1170096"/>
              <a:gd name="connsiteX4" fmla="*/ 1330249 w 1364421"/>
              <a:gd name="connsiteY4" fmla="*/ 1170095 h 1170096"/>
              <a:gd name="connsiteX5" fmla="*/ 921312 w 1364421"/>
              <a:gd name="connsiteY5" fmla="*/ 975426 h 1170096"/>
              <a:gd name="connsiteX6" fmla="*/ 400167 w 1364421"/>
              <a:gd name="connsiteY6" fmla="*/ 546410 h 1170096"/>
              <a:gd name="connsiteX7" fmla="*/ 22586 w 1364421"/>
              <a:gd name="connsiteY7" fmla="*/ 253536 h 1170096"/>
              <a:gd name="connsiteX8" fmla="*/ 118673 w 1364421"/>
              <a:gd name="connsiteY8" fmla="*/ 0 h 1170096"/>
              <a:gd name="connsiteX0" fmla="*/ 118673 w 1364421"/>
              <a:gd name="connsiteY0" fmla="*/ 0 h 1170094"/>
              <a:gd name="connsiteX1" fmla="*/ 610170 w 1364421"/>
              <a:gd name="connsiteY1" fmla="*/ 404886 h 1170094"/>
              <a:gd name="connsiteX2" fmla="*/ 933228 w 1364421"/>
              <a:gd name="connsiteY2" fmla="*/ 741031 h 1170094"/>
              <a:gd name="connsiteX3" fmla="*/ 1364421 w 1364421"/>
              <a:gd name="connsiteY3" fmla="*/ 682339 h 1170094"/>
              <a:gd name="connsiteX4" fmla="*/ 1330249 w 1364421"/>
              <a:gd name="connsiteY4" fmla="*/ 1170095 h 1170094"/>
              <a:gd name="connsiteX5" fmla="*/ 921312 w 1364421"/>
              <a:gd name="connsiteY5" fmla="*/ 975426 h 1170094"/>
              <a:gd name="connsiteX6" fmla="*/ 400167 w 1364421"/>
              <a:gd name="connsiteY6" fmla="*/ 546410 h 1170094"/>
              <a:gd name="connsiteX7" fmla="*/ 22586 w 1364421"/>
              <a:gd name="connsiteY7" fmla="*/ 253536 h 1170094"/>
              <a:gd name="connsiteX8" fmla="*/ 118673 w 1364421"/>
              <a:gd name="connsiteY8" fmla="*/ 0 h 117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4421" h="1170094">
                <a:moveTo>
                  <a:pt x="118673" y="0"/>
                </a:moveTo>
                <a:lnTo>
                  <a:pt x="610170" y="404886"/>
                </a:lnTo>
                <a:cubicBezTo>
                  <a:pt x="746894" y="517145"/>
                  <a:pt x="841592" y="654814"/>
                  <a:pt x="933228" y="741031"/>
                </a:cubicBezTo>
                <a:cubicBezTo>
                  <a:pt x="1024864" y="827248"/>
                  <a:pt x="1305819" y="820382"/>
                  <a:pt x="1364421" y="682339"/>
                </a:cubicBezTo>
                <a:cubicBezTo>
                  <a:pt x="1337327" y="722979"/>
                  <a:pt x="1357343" y="1129455"/>
                  <a:pt x="1330249" y="1170095"/>
                </a:cubicBezTo>
                <a:lnTo>
                  <a:pt x="921312" y="975426"/>
                </a:lnTo>
                <a:lnTo>
                  <a:pt x="400167" y="546410"/>
                </a:lnTo>
                <a:cubicBezTo>
                  <a:pt x="249554" y="370882"/>
                  <a:pt x="78466" y="375467"/>
                  <a:pt x="22586" y="253536"/>
                </a:cubicBezTo>
                <a:cubicBezTo>
                  <a:pt x="-33294" y="131605"/>
                  <a:pt x="20460" y="27093"/>
                  <a:pt x="118673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997F27AB-A974-C8F8-7C93-10C67209C9D1}"/>
              </a:ext>
            </a:extLst>
          </p:cNvPr>
          <p:cNvSpPr/>
          <p:nvPr/>
        </p:nvSpPr>
        <p:spPr>
          <a:xfrm rot="1964609">
            <a:off x="1544535" y="5569458"/>
            <a:ext cx="2093905" cy="1024114"/>
          </a:xfrm>
          <a:custGeom>
            <a:avLst/>
            <a:gdLst>
              <a:gd name="connsiteX0" fmla="*/ 0 w 934719"/>
              <a:gd name="connsiteY0" fmla="*/ 0 h 1026226"/>
              <a:gd name="connsiteX1" fmla="*/ 934719 w 934719"/>
              <a:gd name="connsiteY1" fmla="*/ 0 h 1026226"/>
              <a:gd name="connsiteX2" fmla="*/ 934719 w 934719"/>
              <a:gd name="connsiteY2" fmla="*/ 1026226 h 1026226"/>
              <a:gd name="connsiteX3" fmla="*/ 0 w 934719"/>
              <a:gd name="connsiteY3" fmla="*/ 1026226 h 1026226"/>
              <a:gd name="connsiteX4" fmla="*/ 0 w 934719"/>
              <a:gd name="connsiteY4" fmla="*/ 0 h 1026226"/>
              <a:gd name="connsiteX0" fmla="*/ 0 w 1087120"/>
              <a:gd name="connsiteY0" fmla="*/ 0 h 1026226"/>
              <a:gd name="connsiteX1" fmla="*/ 934719 w 1087120"/>
              <a:gd name="connsiteY1" fmla="*/ 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0 w 1087120"/>
              <a:gd name="connsiteY4" fmla="*/ 102622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0 w 1087120"/>
              <a:gd name="connsiteY0" fmla="*/ 0 h 1026226"/>
              <a:gd name="connsiteX1" fmla="*/ 599439 w 1087120"/>
              <a:gd name="connsiteY1" fmla="*/ 274320 h 1026226"/>
              <a:gd name="connsiteX2" fmla="*/ 1087120 w 1087120"/>
              <a:gd name="connsiteY2" fmla="*/ 629920 h 1026226"/>
              <a:gd name="connsiteX3" fmla="*/ 934719 w 1087120"/>
              <a:gd name="connsiteY3" fmla="*/ 1026226 h 1026226"/>
              <a:gd name="connsiteX4" fmla="*/ 304800 w 1087120"/>
              <a:gd name="connsiteY4" fmla="*/ 762066 h 1026226"/>
              <a:gd name="connsiteX5" fmla="*/ 0 w 1087120"/>
              <a:gd name="connsiteY5" fmla="*/ 0 h 1026226"/>
              <a:gd name="connsiteX0" fmla="*/ 7708 w 1094828"/>
              <a:gd name="connsiteY0" fmla="*/ 0 h 1026226"/>
              <a:gd name="connsiteX1" fmla="*/ 607147 w 1094828"/>
              <a:gd name="connsiteY1" fmla="*/ 274320 h 1026226"/>
              <a:gd name="connsiteX2" fmla="*/ 1094828 w 1094828"/>
              <a:gd name="connsiteY2" fmla="*/ 629920 h 1026226"/>
              <a:gd name="connsiteX3" fmla="*/ 942427 w 1094828"/>
              <a:gd name="connsiteY3" fmla="*/ 1026226 h 1026226"/>
              <a:gd name="connsiteX4" fmla="*/ 312508 w 1094828"/>
              <a:gd name="connsiteY4" fmla="*/ 762066 h 1026226"/>
              <a:gd name="connsiteX5" fmla="*/ 7708 w 1094828"/>
              <a:gd name="connsiteY5" fmla="*/ 0 h 1026226"/>
              <a:gd name="connsiteX0" fmla="*/ 7708 w 1094828"/>
              <a:gd name="connsiteY0" fmla="*/ 0 h 995746"/>
              <a:gd name="connsiteX1" fmla="*/ 607147 w 1094828"/>
              <a:gd name="connsiteY1" fmla="*/ 274320 h 995746"/>
              <a:gd name="connsiteX2" fmla="*/ 1094828 w 1094828"/>
              <a:gd name="connsiteY2" fmla="*/ 629920 h 995746"/>
              <a:gd name="connsiteX3" fmla="*/ 861147 w 1094828"/>
              <a:gd name="connsiteY3" fmla="*/ 995746 h 995746"/>
              <a:gd name="connsiteX4" fmla="*/ 312508 w 1094828"/>
              <a:gd name="connsiteY4" fmla="*/ 762066 h 995746"/>
              <a:gd name="connsiteX5" fmla="*/ 7708 w 1094828"/>
              <a:gd name="connsiteY5" fmla="*/ 0 h 995746"/>
              <a:gd name="connsiteX0" fmla="*/ 7708 w 1102648"/>
              <a:gd name="connsiteY0" fmla="*/ 0 h 995746"/>
              <a:gd name="connsiteX1" fmla="*/ 607147 w 1102648"/>
              <a:gd name="connsiteY1" fmla="*/ 274320 h 995746"/>
              <a:gd name="connsiteX2" fmla="*/ 1094828 w 1102648"/>
              <a:gd name="connsiteY2" fmla="*/ 629920 h 995746"/>
              <a:gd name="connsiteX3" fmla="*/ 1094827 w 1102648"/>
              <a:gd name="connsiteY3" fmla="*/ 772160 h 995746"/>
              <a:gd name="connsiteX4" fmla="*/ 861147 w 1102648"/>
              <a:gd name="connsiteY4" fmla="*/ 995746 h 995746"/>
              <a:gd name="connsiteX5" fmla="*/ 312508 w 1102648"/>
              <a:gd name="connsiteY5" fmla="*/ 762066 h 995746"/>
              <a:gd name="connsiteX6" fmla="*/ 7708 w 1102648"/>
              <a:gd name="connsiteY6" fmla="*/ 0 h 995746"/>
              <a:gd name="connsiteX0" fmla="*/ 0 w 1094940"/>
              <a:gd name="connsiteY0" fmla="*/ 0 h 995746"/>
              <a:gd name="connsiteX1" fmla="*/ 599439 w 1094940"/>
              <a:gd name="connsiteY1" fmla="*/ 274320 h 995746"/>
              <a:gd name="connsiteX2" fmla="*/ 1087120 w 1094940"/>
              <a:gd name="connsiteY2" fmla="*/ 629920 h 995746"/>
              <a:gd name="connsiteX3" fmla="*/ 1087119 w 1094940"/>
              <a:gd name="connsiteY3" fmla="*/ 772160 h 995746"/>
              <a:gd name="connsiteX4" fmla="*/ 853439 w 1094940"/>
              <a:gd name="connsiteY4" fmla="*/ 995746 h 995746"/>
              <a:gd name="connsiteX5" fmla="*/ 335280 w 1094940"/>
              <a:gd name="connsiteY5" fmla="*/ 731586 h 995746"/>
              <a:gd name="connsiteX6" fmla="*/ 0 w 1094940"/>
              <a:gd name="connsiteY6" fmla="*/ 0 h 995746"/>
              <a:gd name="connsiteX0" fmla="*/ 114931 w 1209871"/>
              <a:gd name="connsiteY0" fmla="*/ 0 h 995746"/>
              <a:gd name="connsiteX1" fmla="*/ 714370 w 1209871"/>
              <a:gd name="connsiteY1" fmla="*/ 274320 h 995746"/>
              <a:gd name="connsiteX2" fmla="*/ 1202051 w 1209871"/>
              <a:gd name="connsiteY2" fmla="*/ 629920 h 995746"/>
              <a:gd name="connsiteX3" fmla="*/ 1202050 w 1209871"/>
              <a:gd name="connsiteY3" fmla="*/ 772160 h 995746"/>
              <a:gd name="connsiteX4" fmla="*/ 968370 w 1209871"/>
              <a:gd name="connsiteY4" fmla="*/ 995746 h 995746"/>
              <a:gd name="connsiteX5" fmla="*/ 450211 w 1209871"/>
              <a:gd name="connsiteY5" fmla="*/ 731586 h 995746"/>
              <a:gd name="connsiteX6" fmla="*/ 23490 w 1209871"/>
              <a:gd name="connsiteY6" fmla="*/ 497840 h 995746"/>
              <a:gd name="connsiteX7" fmla="*/ 114931 w 1209871"/>
              <a:gd name="connsiteY7" fmla="*/ 0 h 995746"/>
              <a:gd name="connsiteX0" fmla="*/ 158335 w 1202475"/>
              <a:gd name="connsiteY0" fmla="*/ 0 h 975426"/>
              <a:gd name="connsiteX1" fmla="*/ 70697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58335 w 1202475"/>
              <a:gd name="connsiteY0" fmla="*/ 0 h 975426"/>
              <a:gd name="connsiteX1" fmla="*/ 635854 w 1202475"/>
              <a:gd name="connsiteY1" fmla="*/ 254000 h 975426"/>
              <a:gd name="connsiteX2" fmla="*/ 1194655 w 1202475"/>
              <a:gd name="connsiteY2" fmla="*/ 609600 h 975426"/>
              <a:gd name="connsiteX3" fmla="*/ 1194654 w 1202475"/>
              <a:gd name="connsiteY3" fmla="*/ 751840 h 975426"/>
              <a:gd name="connsiteX4" fmla="*/ 960974 w 1202475"/>
              <a:gd name="connsiteY4" fmla="*/ 975426 h 975426"/>
              <a:gd name="connsiteX5" fmla="*/ 442815 w 1202475"/>
              <a:gd name="connsiteY5" fmla="*/ 711266 h 975426"/>
              <a:gd name="connsiteX6" fmla="*/ 16094 w 1202475"/>
              <a:gd name="connsiteY6" fmla="*/ 477520 h 975426"/>
              <a:gd name="connsiteX7" fmla="*/ 158335 w 1202475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3153 w 1162813"/>
              <a:gd name="connsiteY5" fmla="*/ 711266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596192 w 1162813"/>
              <a:gd name="connsiteY1" fmla="*/ 254000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2813"/>
              <a:gd name="connsiteY0" fmla="*/ 0 h 975426"/>
              <a:gd name="connsiteX1" fmla="*/ 610170 w 1162813"/>
              <a:gd name="connsiteY1" fmla="*/ 404886 h 975426"/>
              <a:gd name="connsiteX2" fmla="*/ 1154993 w 1162813"/>
              <a:gd name="connsiteY2" fmla="*/ 609600 h 975426"/>
              <a:gd name="connsiteX3" fmla="*/ 1154992 w 1162813"/>
              <a:gd name="connsiteY3" fmla="*/ 751840 h 975426"/>
              <a:gd name="connsiteX4" fmla="*/ 921312 w 1162813"/>
              <a:gd name="connsiteY4" fmla="*/ 975426 h 975426"/>
              <a:gd name="connsiteX5" fmla="*/ 400167 w 1162813"/>
              <a:gd name="connsiteY5" fmla="*/ 546410 h 975426"/>
              <a:gd name="connsiteX6" fmla="*/ 22586 w 1162813"/>
              <a:gd name="connsiteY6" fmla="*/ 253536 h 975426"/>
              <a:gd name="connsiteX7" fmla="*/ 118673 w 1162813"/>
              <a:gd name="connsiteY7" fmla="*/ 0 h 975426"/>
              <a:gd name="connsiteX0" fmla="*/ 118673 w 1163436"/>
              <a:gd name="connsiteY0" fmla="*/ 0 h 975426"/>
              <a:gd name="connsiteX1" fmla="*/ 610170 w 1163436"/>
              <a:gd name="connsiteY1" fmla="*/ 404886 h 975426"/>
              <a:gd name="connsiteX2" fmla="*/ 1159988 w 1163436"/>
              <a:gd name="connsiteY2" fmla="*/ 922188 h 975426"/>
              <a:gd name="connsiteX3" fmla="*/ 1154992 w 1163436"/>
              <a:gd name="connsiteY3" fmla="*/ 751840 h 975426"/>
              <a:gd name="connsiteX4" fmla="*/ 921312 w 1163436"/>
              <a:gd name="connsiteY4" fmla="*/ 975426 h 975426"/>
              <a:gd name="connsiteX5" fmla="*/ 400167 w 1163436"/>
              <a:gd name="connsiteY5" fmla="*/ 546410 h 975426"/>
              <a:gd name="connsiteX6" fmla="*/ 22586 w 1163436"/>
              <a:gd name="connsiteY6" fmla="*/ 253536 h 975426"/>
              <a:gd name="connsiteX7" fmla="*/ 118673 w 1163436"/>
              <a:gd name="connsiteY7" fmla="*/ 0 h 975426"/>
              <a:gd name="connsiteX0" fmla="*/ 118673 w 1245384"/>
              <a:gd name="connsiteY0" fmla="*/ 0 h 995500"/>
              <a:gd name="connsiteX1" fmla="*/ 610170 w 1245384"/>
              <a:gd name="connsiteY1" fmla="*/ 404886 h 995500"/>
              <a:gd name="connsiteX2" fmla="*/ 1159988 w 1245384"/>
              <a:gd name="connsiteY2" fmla="*/ 922188 h 995500"/>
              <a:gd name="connsiteX3" fmla="*/ 1241794 w 1245384"/>
              <a:gd name="connsiteY3" fmla="*/ 995500 h 995500"/>
              <a:gd name="connsiteX4" fmla="*/ 921312 w 1245384"/>
              <a:gd name="connsiteY4" fmla="*/ 975426 h 995500"/>
              <a:gd name="connsiteX5" fmla="*/ 400167 w 1245384"/>
              <a:gd name="connsiteY5" fmla="*/ 546410 h 995500"/>
              <a:gd name="connsiteX6" fmla="*/ 22586 w 1245384"/>
              <a:gd name="connsiteY6" fmla="*/ 253536 h 995500"/>
              <a:gd name="connsiteX7" fmla="*/ 118673 w 1245384"/>
              <a:gd name="connsiteY7" fmla="*/ 0 h 995500"/>
              <a:gd name="connsiteX0" fmla="*/ 118673 w 1245384"/>
              <a:gd name="connsiteY0" fmla="*/ 0 h 995500"/>
              <a:gd name="connsiteX1" fmla="*/ 610170 w 1245384"/>
              <a:gd name="connsiteY1" fmla="*/ 404886 h 995500"/>
              <a:gd name="connsiteX2" fmla="*/ 933228 w 1245384"/>
              <a:gd name="connsiteY2" fmla="*/ 741031 h 995500"/>
              <a:gd name="connsiteX3" fmla="*/ 1159988 w 1245384"/>
              <a:gd name="connsiteY3" fmla="*/ 922188 h 995500"/>
              <a:gd name="connsiteX4" fmla="*/ 1241794 w 1245384"/>
              <a:gd name="connsiteY4" fmla="*/ 995500 h 995500"/>
              <a:gd name="connsiteX5" fmla="*/ 921312 w 1245384"/>
              <a:gd name="connsiteY5" fmla="*/ 975426 h 995500"/>
              <a:gd name="connsiteX6" fmla="*/ 400167 w 1245384"/>
              <a:gd name="connsiteY6" fmla="*/ 546410 h 995500"/>
              <a:gd name="connsiteX7" fmla="*/ 22586 w 1245384"/>
              <a:gd name="connsiteY7" fmla="*/ 253536 h 995500"/>
              <a:gd name="connsiteX8" fmla="*/ 118673 w 1245384"/>
              <a:gd name="connsiteY8" fmla="*/ 0 h 995500"/>
              <a:gd name="connsiteX0" fmla="*/ 118673 w 1246558"/>
              <a:gd name="connsiteY0" fmla="*/ 0 h 995500"/>
              <a:gd name="connsiteX1" fmla="*/ 610170 w 1246558"/>
              <a:gd name="connsiteY1" fmla="*/ 404886 h 995500"/>
              <a:gd name="connsiteX2" fmla="*/ 933228 w 1246558"/>
              <a:gd name="connsiteY2" fmla="*/ 741031 h 995500"/>
              <a:gd name="connsiteX3" fmla="*/ 1197468 w 1246558"/>
              <a:gd name="connsiteY3" fmla="*/ 827789 h 995500"/>
              <a:gd name="connsiteX4" fmla="*/ 1241794 w 1246558"/>
              <a:gd name="connsiteY4" fmla="*/ 995500 h 995500"/>
              <a:gd name="connsiteX5" fmla="*/ 921312 w 1246558"/>
              <a:gd name="connsiteY5" fmla="*/ 975426 h 995500"/>
              <a:gd name="connsiteX6" fmla="*/ 400167 w 1246558"/>
              <a:gd name="connsiteY6" fmla="*/ 546410 h 995500"/>
              <a:gd name="connsiteX7" fmla="*/ 22586 w 1246558"/>
              <a:gd name="connsiteY7" fmla="*/ 253536 h 995500"/>
              <a:gd name="connsiteX8" fmla="*/ 118673 w 1246558"/>
              <a:gd name="connsiteY8" fmla="*/ 0 h 995500"/>
              <a:gd name="connsiteX0" fmla="*/ 118673 w 1372775"/>
              <a:gd name="connsiteY0" fmla="*/ 0 h 978797"/>
              <a:gd name="connsiteX1" fmla="*/ 610170 w 1372775"/>
              <a:gd name="connsiteY1" fmla="*/ 404886 h 978797"/>
              <a:gd name="connsiteX2" fmla="*/ 933228 w 1372775"/>
              <a:gd name="connsiteY2" fmla="*/ 741031 h 978797"/>
              <a:gd name="connsiteX3" fmla="*/ 1197468 w 1372775"/>
              <a:gd name="connsiteY3" fmla="*/ 827789 h 978797"/>
              <a:gd name="connsiteX4" fmla="*/ 1370527 w 1372775"/>
              <a:gd name="connsiteY4" fmla="*/ 978797 h 978797"/>
              <a:gd name="connsiteX5" fmla="*/ 921312 w 1372775"/>
              <a:gd name="connsiteY5" fmla="*/ 975426 h 978797"/>
              <a:gd name="connsiteX6" fmla="*/ 400167 w 1372775"/>
              <a:gd name="connsiteY6" fmla="*/ 546410 h 978797"/>
              <a:gd name="connsiteX7" fmla="*/ 22586 w 1372775"/>
              <a:gd name="connsiteY7" fmla="*/ 253536 h 978797"/>
              <a:gd name="connsiteX8" fmla="*/ 118673 w 1372775"/>
              <a:gd name="connsiteY8" fmla="*/ 0 h 978797"/>
              <a:gd name="connsiteX0" fmla="*/ 118673 w 1332941"/>
              <a:gd name="connsiteY0" fmla="*/ 0 h 1170094"/>
              <a:gd name="connsiteX1" fmla="*/ 610170 w 1332941"/>
              <a:gd name="connsiteY1" fmla="*/ 404886 h 1170094"/>
              <a:gd name="connsiteX2" fmla="*/ 933228 w 1332941"/>
              <a:gd name="connsiteY2" fmla="*/ 741031 h 1170094"/>
              <a:gd name="connsiteX3" fmla="*/ 1197468 w 1332941"/>
              <a:gd name="connsiteY3" fmla="*/ 827789 h 1170094"/>
              <a:gd name="connsiteX4" fmla="*/ 1330249 w 1332941"/>
              <a:gd name="connsiteY4" fmla="*/ 1170095 h 1170094"/>
              <a:gd name="connsiteX5" fmla="*/ 921312 w 1332941"/>
              <a:gd name="connsiteY5" fmla="*/ 975426 h 1170094"/>
              <a:gd name="connsiteX6" fmla="*/ 400167 w 1332941"/>
              <a:gd name="connsiteY6" fmla="*/ 546410 h 1170094"/>
              <a:gd name="connsiteX7" fmla="*/ 22586 w 1332941"/>
              <a:gd name="connsiteY7" fmla="*/ 253536 h 1170094"/>
              <a:gd name="connsiteX8" fmla="*/ 118673 w 1332941"/>
              <a:gd name="connsiteY8" fmla="*/ 0 h 1170094"/>
              <a:gd name="connsiteX0" fmla="*/ 118673 w 1364421"/>
              <a:gd name="connsiteY0" fmla="*/ 0 h 1170096"/>
              <a:gd name="connsiteX1" fmla="*/ 610170 w 1364421"/>
              <a:gd name="connsiteY1" fmla="*/ 404886 h 1170096"/>
              <a:gd name="connsiteX2" fmla="*/ 933228 w 1364421"/>
              <a:gd name="connsiteY2" fmla="*/ 741031 h 1170096"/>
              <a:gd name="connsiteX3" fmla="*/ 1364421 w 1364421"/>
              <a:gd name="connsiteY3" fmla="*/ 682339 h 1170096"/>
              <a:gd name="connsiteX4" fmla="*/ 1330249 w 1364421"/>
              <a:gd name="connsiteY4" fmla="*/ 1170095 h 1170096"/>
              <a:gd name="connsiteX5" fmla="*/ 921312 w 1364421"/>
              <a:gd name="connsiteY5" fmla="*/ 975426 h 1170096"/>
              <a:gd name="connsiteX6" fmla="*/ 400167 w 1364421"/>
              <a:gd name="connsiteY6" fmla="*/ 546410 h 1170096"/>
              <a:gd name="connsiteX7" fmla="*/ 22586 w 1364421"/>
              <a:gd name="connsiteY7" fmla="*/ 253536 h 1170096"/>
              <a:gd name="connsiteX8" fmla="*/ 118673 w 1364421"/>
              <a:gd name="connsiteY8" fmla="*/ 0 h 1170096"/>
              <a:gd name="connsiteX0" fmla="*/ 118673 w 1364421"/>
              <a:gd name="connsiteY0" fmla="*/ 0 h 1170094"/>
              <a:gd name="connsiteX1" fmla="*/ 610170 w 1364421"/>
              <a:gd name="connsiteY1" fmla="*/ 404886 h 1170094"/>
              <a:gd name="connsiteX2" fmla="*/ 933228 w 1364421"/>
              <a:gd name="connsiteY2" fmla="*/ 741031 h 1170094"/>
              <a:gd name="connsiteX3" fmla="*/ 1364421 w 1364421"/>
              <a:gd name="connsiteY3" fmla="*/ 682339 h 1170094"/>
              <a:gd name="connsiteX4" fmla="*/ 1330249 w 1364421"/>
              <a:gd name="connsiteY4" fmla="*/ 1170095 h 1170094"/>
              <a:gd name="connsiteX5" fmla="*/ 921312 w 1364421"/>
              <a:gd name="connsiteY5" fmla="*/ 975426 h 1170094"/>
              <a:gd name="connsiteX6" fmla="*/ 400167 w 1364421"/>
              <a:gd name="connsiteY6" fmla="*/ 546410 h 1170094"/>
              <a:gd name="connsiteX7" fmla="*/ 22586 w 1364421"/>
              <a:gd name="connsiteY7" fmla="*/ 253536 h 1170094"/>
              <a:gd name="connsiteX8" fmla="*/ 118673 w 1364421"/>
              <a:gd name="connsiteY8" fmla="*/ 0 h 1170094"/>
              <a:gd name="connsiteX0" fmla="*/ 87380 w 1375293"/>
              <a:gd name="connsiteY0" fmla="*/ -1 h 1221065"/>
              <a:gd name="connsiteX1" fmla="*/ 621042 w 1375293"/>
              <a:gd name="connsiteY1" fmla="*/ 455855 h 1221065"/>
              <a:gd name="connsiteX2" fmla="*/ 944100 w 1375293"/>
              <a:gd name="connsiteY2" fmla="*/ 792000 h 1221065"/>
              <a:gd name="connsiteX3" fmla="*/ 1375293 w 1375293"/>
              <a:gd name="connsiteY3" fmla="*/ 733308 h 1221065"/>
              <a:gd name="connsiteX4" fmla="*/ 1341121 w 1375293"/>
              <a:gd name="connsiteY4" fmla="*/ 1221064 h 1221065"/>
              <a:gd name="connsiteX5" fmla="*/ 932184 w 1375293"/>
              <a:gd name="connsiteY5" fmla="*/ 1026395 h 1221065"/>
              <a:gd name="connsiteX6" fmla="*/ 411039 w 1375293"/>
              <a:gd name="connsiteY6" fmla="*/ 597379 h 1221065"/>
              <a:gd name="connsiteX7" fmla="*/ 33458 w 1375293"/>
              <a:gd name="connsiteY7" fmla="*/ 304505 h 1221065"/>
              <a:gd name="connsiteX8" fmla="*/ 87380 w 1375293"/>
              <a:gd name="connsiteY8" fmla="*/ -1 h 1221065"/>
              <a:gd name="connsiteX0" fmla="*/ 52438 w 1340351"/>
              <a:gd name="connsiteY0" fmla="*/ 0 h 1221065"/>
              <a:gd name="connsiteX1" fmla="*/ 586100 w 1340351"/>
              <a:gd name="connsiteY1" fmla="*/ 455856 h 1221065"/>
              <a:gd name="connsiteX2" fmla="*/ 909158 w 1340351"/>
              <a:gd name="connsiteY2" fmla="*/ 792001 h 1221065"/>
              <a:gd name="connsiteX3" fmla="*/ 1340351 w 1340351"/>
              <a:gd name="connsiteY3" fmla="*/ 733309 h 1221065"/>
              <a:gd name="connsiteX4" fmla="*/ 1306179 w 1340351"/>
              <a:gd name="connsiteY4" fmla="*/ 1221065 h 1221065"/>
              <a:gd name="connsiteX5" fmla="*/ 897242 w 1340351"/>
              <a:gd name="connsiteY5" fmla="*/ 1026396 h 1221065"/>
              <a:gd name="connsiteX6" fmla="*/ 376097 w 1340351"/>
              <a:gd name="connsiteY6" fmla="*/ 597380 h 1221065"/>
              <a:gd name="connsiteX7" fmla="*/ 69836 w 1340351"/>
              <a:gd name="connsiteY7" fmla="*/ 236353 h 1221065"/>
              <a:gd name="connsiteX8" fmla="*/ 52438 w 1340351"/>
              <a:gd name="connsiteY8" fmla="*/ 0 h 1221065"/>
              <a:gd name="connsiteX0" fmla="*/ 52438 w 1340351"/>
              <a:gd name="connsiteY0" fmla="*/ 0 h 1221065"/>
              <a:gd name="connsiteX1" fmla="*/ 586100 w 1340351"/>
              <a:gd name="connsiteY1" fmla="*/ 455856 h 1221065"/>
              <a:gd name="connsiteX2" fmla="*/ 992021 w 1340351"/>
              <a:gd name="connsiteY2" fmla="*/ 633649 h 1221065"/>
              <a:gd name="connsiteX3" fmla="*/ 1340351 w 1340351"/>
              <a:gd name="connsiteY3" fmla="*/ 733309 h 1221065"/>
              <a:gd name="connsiteX4" fmla="*/ 1306179 w 1340351"/>
              <a:gd name="connsiteY4" fmla="*/ 1221065 h 1221065"/>
              <a:gd name="connsiteX5" fmla="*/ 897242 w 1340351"/>
              <a:gd name="connsiteY5" fmla="*/ 1026396 h 1221065"/>
              <a:gd name="connsiteX6" fmla="*/ 376097 w 1340351"/>
              <a:gd name="connsiteY6" fmla="*/ 597380 h 1221065"/>
              <a:gd name="connsiteX7" fmla="*/ 69836 w 1340351"/>
              <a:gd name="connsiteY7" fmla="*/ 236353 h 1221065"/>
              <a:gd name="connsiteX8" fmla="*/ 52438 w 1340351"/>
              <a:gd name="connsiteY8" fmla="*/ 0 h 1221065"/>
              <a:gd name="connsiteX0" fmla="*/ 52438 w 1307893"/>
              <a:gd name="connsiteY0" fmla="*/ 0 h 1221065"/>
              <a:gd name="connsiteX1" fmla="*/ 586100 w 1307893"/>
              <a:gd name="connsiteY1" fmla="*/ 455856 h 1221065"/>
              <a:gd name="connsiteX2" fmla="*/ 992021 w 1307893"/>
              <a:gd name="connsiteY2" fmla="*/ 633649 h 1221065"/>
              <a:gd name="connsiteX3" fmla="*/ 1057064 w 1307893"/>
              <a:gd name="connsiteY3" fmla="*/ 664261 h 1221065"/>
              <a:gd name="connsiteX4" fmla="*/ 1306179 w 1307893"/>
              <a:gd name="connsiteY4" fmla="*/ 1221065 h 1221065"/>
              <a:gd name="connsiteX5" fmla="*/ 897242 w 1307893"/>
              <a:gd name="connsiteY5" fmla="*/ 1026396 h 1221065"/>
              <a:gd name="connsiteX6" fmla="*/ 376097 w 1307893"/>
              <a:gd name="connsiteY6" fmla="*/ 597380 h 1221065"/>
              <a:gd name="connsiteX7" fmla="*/ 69836 w 1307893"/>
              <a:gd name="connsiteY7" fmla="*/ 236353 h 1221065"/>
              <a:gd name="connsiteX8" fmla="*/ 52438 w 1307893"/>
              <a:gd name="connsiteY8" fmla="*/ 0 h 1221065"/>
              <a:gd name="connsiteX0" fmla="*/ 52438 w 1057064"/>
              <a:gd name="connsiteY0" fmla="*/ 0 h 1026396"/>
              <a:gd name="connsiteX1" fmla="*/ 586100 w 1057064"/>
              <a:gd name="connsiteY1" fmla="*/ 455856 h 1026396"/>
              <a:gd name="connsiteX2" fmla="*/ 992021 w 1057064"/>
              <a:gd name="connsiteY2" fmla="*/ 633649 h 1026396"/>
              <a:gd name="connsiteX3" fmla="*/ 1057064 w 1057064"/>
              <a:gd name="connsiteY3" fmla="*/ 664261 h 1026396"/>
              <a:gd name="connsiteX4" fmla="*/ 878904 w 1057064"/>
              <a:gd name="connsiteY4" fmla="*/ 854196 h 1026396"/>
              <a:gd name="connsiteX5" fmla="*/ 897242 w 1057064"/>
              <a:gd name="connsiteY5" fmla="*/ 1026396 h 1026396"/>
              <a:gd name="connsiteX6" fmla="*/ 376097 w 1057064"/>
              <a:gd name="connsiteY6" fmla="*/ 597380 h 1026396"/>
              <a:gd name="connsiteX7" fmla="*/ 69836 w 1057064"/>
              <a:gd name="connsiteY7" fmla="*/ 236353 h 1026396"/>
              <a:gd name="connsiteX8" fmla="*/ 52438 w 1057064"/>
              <a:gd name="connsiteY8" fmla="*/ 0 h 1026396"/>
              <a:gd name="connsiteX0" fmla="*/ 52438 w 1057064"/>
              <a:gd name="connsiteY0" fmla="*/ 0 h 962909"/>
              <a:gd name="connsiteX1" fmla="*/ 586100 w 1057064"/>
              <a:gd name="connsiteY1" fmla="*/ 455856 h 962909"/>
              <a:gd name="connsiteX2" fmla="*/ 992021 w 1057064"/>
              <a:gd name="connsiteY2" fmla="*/ 633649 h 962909"/>
              <a:gd name="connsiteX3" fmla="*/ 1057064 w 1057064"/>
              <a:gd name="connsiteY3" fmla="*/ 664261 h 962909"/>
              <a:gd name="connsiteX4" fmla="*/ 878904 w 1057064"/>
              <a:gd name="connsiteY4" fmla="*/ 854196 h 962909"/>
              <a:gd name="connsiteX5" fmla="*/ 834233 w 1057064"/>
              <a:gd name="connsiteY5" fmla="*/ 962909 h 962909"/>
              <a:gd name="connsiteX6" fmla="*/ 376097 w 1057064"/>
              <a:gd name="connsiteY6" fmla="*/ 597380 h 962909"/>
              <a:gd name="connsiteX7" fmla="*/ 69836 w 1057064"/>
              <a:gd name="connsiteY7" fmla="*/ 236353 h 962909"/>
              <a:gd name="connsiteX8" fmla="*/ 52438 w 1057064"/>
              <a:gd name="connsiteY8" fmla="*/ 0 h 96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064" h="962909">
                <a:moveTo>
                  <a:pt x="52438" y="0"/>
                </a:moveTo>
                <a:lnTo>
                  <a:pt x="586100" y="455856"/>
                </a:lnTo>
                <a:cubicBezTo>
                  <a:pt x="722824" y="568115"/>
                  <a:pt x="900385" y="547432"/>
                  <a:pt x="992021" y="633649"/>
                </a:cubicBezTo>
                <a:cubicBezTo>
                  <a:pt x="1083657" y="719866"/>
                  <a:pt x="998462" y="802304"/>
                  <a:pt x="1057064" y="664261"/>
                </a:cubicBezTo>
                <a:cubicBezTo>
                  <a:pt x="1029970" y="704901"/>
                  <a:pt x="905998" y="813556"/>
                  <a:pt x="878904" y="854196"/>
                </a:cubicBezTo>
                <a:lnTo>
                  <a:pt x="834233" y="962909"/>
                </a:lnTo>
                <a:lnTo>
                  <a:pt x="376097" y="597380"/>
                </a:lnTo>
                <a:cubicBezTo>
                  <a:pt x="225484" y="421852"/>
                  <a:pt x="125716" y="358284"/>
                  <a:pt x="69836" y="236353"/>
                </a:cubicBezTo>
                <a:cubicBezTo>
                  <a:pt x="13956" y="114422"/>
                  <a:pt x="-45775" y="27093"/>
                  <a:pt x="5243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5000">
                <a:schemeClr val="accent1">
                  <a:lumMod val="45000"/>
                  <a:lumOff val="5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FC20E2E1-3445-9312-3B63-CF22C78748B9}"/>
              </a:ext>
            </a:extLst>
          </p:cNvPr>
          <p:cNvSpPr/>
          <p:nvPr/>
        </p:nvSpPr>
        <p:spPr>
          <a:xfrm>
            <a:off x="2218277" y="1644435"/>
            <a:ext cx="935182" cy="893618"/>
          </a:xfrm>
          <a:custGeom>
            <a:avLst/>
            <a:gdLst>
              <a:gd name="connsiteX0" fmla="*/ 0 w 935182"/>
              <a:gd name="connsiteY0" fmla="*/ 831273 h 893618"/>
              <a:gd name="connsiteX1" fmla="*/ 51955 w 935182"/>
              <a:gd name="connsiteY1" fmla="*/ 862445 h 893618"/>
              <a:gd name="connsiteX2" fmla="*/ 114300 w 935182"/>
              <a:gd name="connsiteY2" fmla="*/ 893618 h 893618"/>
              <a:gd name="connsiteX3" fmla="*/ 207819 w 935182"/>
              <a:gd name="connsiteY3" fmla="*/ 883227 h 893618"/>
              <a:gd name="connsiteX4" fmla="*/ 280555 w 935182"/>
              <a:gd name="connsiteY4" fmla="*/ 831273 h 893618"/>
              <a:gd name="connsiteX5" fmla="*/ 332510 w 935182"/>
              <a:gd name="connsiteY5" fmla="*/ 789709 h 893618"/>
              <a:gd name="connsiteX6" fmla="*/ 426028 w 935182"/>
              <a:gd name="connsiteY6" fmla="*/ 696191 h 893618"/>
              <a:gd name="connsiteX7" fmla="*/ 488373 w 935182"/>
              <a:gd name="connsiteY7" fmla="*/ 592282 h 893618"/>
              <a:gd name="connsiteX8" fmla="*/ 540328 w 935182"/>
              <a:gd name="connsiteY8" fmla="*/ 550718 h 893618"/>
              <a:gd name="connsiteX9" fmla="*/ 561110 w 935182"/>
              <a:gd name="connsiteY9" fmla="*/ 519545 h 893618"/>
              <a:gd name="connsiteX10" fmla="*/ 623455 w 935182"/>
              <a:gd name="connsiteY10" fmla="*/ 488373 h 893618"/>
              <a:gd name="connsiteX11" fmla="*/ 654628 w 935182"/>
              <a:gd name="connsiteY11" fmla="*/ 446809 h 893618"/>
              <a:gd name="connsiteX12" fmla="*/ 706582 w 935182"/>
              <a:gd name="connsiteY12" fmla="*/ 374073 h 893618"/>
              <a:gd name="connsiteX13" fmla="*/ 748146 w 935182"/>
              <a:gd name="connsiteY13" fmla="*/ 311727 h 893618"/>
              <a:gd name="connsiteX14" fmla="*/ 779319 w 935182"/>
              <a:gd name="connsiteY14" fmla="*/ 270164 h 893618"/>
              <a:gd name="connsiteX15" fmla="*/ 810491 w 935182"/>
              <a:gd name="connsiteY15" fmla="*/ 249382 h 893618"/>
              <a:gd name="connsiteX16" fmla="*/ 841664 w 935182"/>
              <a:gd name="connsiteY16" fmla="*/ 207818 h 893618"/>
              <a:gd name="connsiteX17" fmla="*/ 852055 w 935182"/>
              <a:gd name="connsiteY17" fmla="*/ 176645 h 893618"/>
              <a:gd name="connsiteX18" fmla="*/ 893619 w 935182"/>
              <a:gd name="connsiteY18" fmla="*/ 103909 h 893618"/>
              <a:gd name="connsiteX19" fmla="*/ 904010 w 935182"/>
              <a:gd name="connsiteY19" fmla="*/ 62345 h 893618"/>
              <a:gd name="connsiteX20" fmla="*/ 924791 w 935182"/>
              <a:gd name="connsiteY20" fmla="*/ 31173 h 893618"/>
              <a:gd name="connsiteX21" fmla="*/ 935182 w 935182"/>
              <a:gd name="connsiteY21" fmla="*/ 0 h 89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35182" h="893618">
                <a:moveTo>
                  <a:pt x="0" y="831273"/>
                </a:moveTo>
                <a:cubicBezTo>
                  <a:pt x="17318" y="841664"/>
                  <a:pt x="33891" y="853413"/>
                  <a:pt x="51955" y="862445"/>
                </a:cubicBezTo>
                <a:cubicBezTo>
                  <a:pt x="137984" y="905458"/>
                  <a:pt x="24978" y="834068"/>
                  <a:pt x="114300" y="893618"/>
                </a:cubicBezTo>
                <a:cubicBezTo>
                  <a:pt x="145473" y="890154"/>
                  <a:pt x="177257" y="890280"/>
                  <a:pt x="207819" y="883227"/>
                </a:cubicBezTo>
                <a:cubicBezTo>
                  <a:pt x="248276" y="873891"/>
                  <a:pt x="251947" y="856305"/>
                  <a:pt x="280555" y="831273"/>
                </a:cubicBezTo>
                <a:cubicBezTo>
                  <a:pt x="297246" y="816669"/>
                  <a:pt x="316258" y="804800"/>
                  <a:pt x="332510" y="789709"/>
                </a:cubicBezTo>
                <a:cubicBezTo>
                  <a:pt x="364815" y="759711"/>
                  <a:pt x="426028" y="696191"/>
                  <a:pt x="426028" y="696191"/>
                </a:cubicBezTo>
                <a:cubicBezTo>
                  <a:pt x="439835" y="668578"/>
                  <a:pt x="467475" y="609000"/>
                  <a:pt x="488373" y="592282"/>
                </a:cubicBezTo>
                <a:cubicBezTo>
                  <a:pt x="505691" y="578427"/>
                  <a:pt x="524646" y="566400"/>
                  <a:pt x="540328" y="550718"/>
                </a:cubicBezTo>
                <a:cubicBezTo>
                  <a:pt x="549159" y="541887"/>
                  <a:pt x="552279" y="528376"/>
                  <a:pt x="561110" y="519545"/>
                </a:cubicBezTo>
                <a:cubicBezTo>
                  <a:pt x="581252" y="499403"/>
                  <a:pt x="598102" y="496824"/>
                  <a:pt x="623455" y="488373"/>
                </a:cubicBezTo>
                <a:cubicBezTo>
                  <a:pt x="633846" y="474518"/>
                  <a:pt x="644562" y="460902"/>
                  <a:pt x="654628" y="446809"/>
                </a:cubicBezTo>
                <a:cubicBezTo>
                  <a:pt x="730606" y="340440"/>
                  <a:pt x="604697" y="509920"/>
                  <a:pt x="706582" y="374073"/>
                </a:cubicBezTo>
                <a:cubicBezTo>
                  <a:pt x="724257" y="321049"/>
                  <a:pt x="705690" y="361258"/>
                  <a:pt x="748146" y="311727"/>
                </a:cubicBezTo>
                <a:cubicBezTo>
                  <a:pt x="759417" y="298578"/>
                  <a:pt x="767073" y="282410"/>
                  <a:pt x="779319" y="270164"/>
                </a:cubicBezTo>
                <a:cubicBezTo>
                  <a:pt x="788149" y="261334"/>
                  <a:pt x="801661" y="258213"/>
                  <a:pt x="810491" y="249382"/>
                </a:cubicBezTo>
                <a:cubicBezTo>
                  <a:pt x="822737" y="237136"/>
                  <a:pt x="831273" y="221673"/>
                  <a:pt x="841664" y="207818"/>
                </a:cubicBezTo>
                <a:cubicBezTo>
                  <a:pt x="845128" y="197427"/>
                  <a:pt x="847740" y="186712"/>
                  <a:pt x="852055" y="176645"/>
                </a:cubicBezTo>
                <a:cubicBezTo>
                  <a:pt x="867874" y="139734"/>
                  <a:pt x="872749" y="135214"/>
                  <a:pt x="893619" y="103909"/>
                </a:cubicBezTo>
                <a:cubicBezTo>
                  <a:pt x="897083" y="90054"/>
                  <a:pt x="898385" y="75471"/>
                  <a:pt x="904010" y="62345"/>
                </a:cubicBezTo>
                <a:cubicBezTo>
                  <a:pt x="908929" y="50867"/>
                  <a:pt x="919206" y="42343"/>
                  <a:pt x="924791" y="31173"/>
                </a:cubicBezTo>
                <a:cubicBezTo>
                  <a:pt x="929689" y="21376"/>
                  <a:pt x="931718" y="10391"/>
                  <a:pt x="935182" y="0"/>
                </a:cubicBezTo>
              </a:path>
            </a:pathLst>
          </a:custGeom>
          <a:noFill/>
          <a:ln w="190500">
            <a:solidFill>
              <a:srgbClr val="FF0000">
                <a:alpha val="72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AEA50BE-C456-4AF0-4D78-4620C477CE1C}"/>
              </a:ext>
            </a:extLst>
          </p:cNvPr>
          <p:cNvSpPr/>
          <p:nvPr/>
        </p:nvSpPr>
        <p:spPr>
          <a:xfrm>
            <a:off x="1488519" y="2547213"/>
            <a:ext cx="434575" cy="867454"/>
          </a:xfrm>
          <a:custGeom>
            <a:avLst/>
            <a:gdLst>
              <a:gd name="connsiteX0" fmla="*/ 0 w 701040"/>
              <a:gd name="connsiteY0" fmla="*/ 433493 h 866986"/>
              <a:gd name="connsiteX1" fmla="*/ 350520 w 701040"/>
              <a:gd name="connsiteY1" fmla="*/ 0 h 866986"/>
              <a:gd name="connsiteX2" fmla="*/ 701040 w 701040"/>
              <a:gd name="connsiteY2" fmla="*/ 433493 h 866986"/>
              <a:gd name="connsiteX3" fmla="*/ 350520 w 701040"/>
              <a:gd name="connsiteY3" fmla="*/ 866986 h 866986"/>
              <a:gd name="connsiteX4" fmla="*/ 0 w 701040"/>
              <a:gd name="connsiteY4" fmla="*/ 433493 h 866986"/>
              <a:gd name="connsiteX0" fmla="*/ 0 w 382219"/>
              <a:gd name="connsiteY0" fmla="*/ 434214 h 868194"/>
              <a:gd name="connsiteX1" fmla="*/ 350520 w 382219"/>
              <a:gd name="connsiteY1" fmla="*/ 721 h 868194"/>
              <a:gd name="connsiteX2" fmla="*/ 365760 w 382219"/>
              <a:gd name="connsiteY2" fmla="*/ 363094 h 868194"/>
              <a:gd name="connsiteX3" fmla="*/ 350520 w 382219"/>
              <a:gd name="connsiteY3" fmla="*/ 867707 h 868194"/>
              <a:gd name="connsiteX4" fmla="*/ 0 w 382219"/>
              <a:gd name="connsiteY4" fmla="*/ 434214 h 868194"/>
              <a:gd name="connsiteX0" fmla="*/ 0 w 466344"/>
              <a:gd name="connsiteY0" fmla="*/ 434393 h 868373"/>
              <a:gd name="connsiteX1" fmla="*/ 350520 w 466344"/>
              <a:gd name="connsiteY1" fmla="*/ 900 h 868373"/>
              <a:gd name="connsiteX2" fmla="*/ 365760 w 466344"/>
              <a:gd name="connsiteY2" fmla="*/ 363273 h 868373"/>
              <a:gd name="connsiteX3" fmla="*/ 350520 w 466344"/>
              <a:gd name="connsiteY3" fmla="*/ 867886 h 868373"/>
              <a:gd name="connsiteX4" fmla="*/ 0 w 466344"/>
              <a:gd name="connsiteY4" fmla="*/ 434393 h 868373"/>
              <a:gd name="connsiteX0" fmla="*/ 0 w 434575"/>
              <a:gd name="connsiteY0" fmla="*/ 403336 h 867454"/>
              <a:gd name="connsiteX1" fmla="*/ 320040 w 434575"/>
              <a:gd name="connsiteY1" fmla="*/ 323 h 867454"/>
              <a:gd name="connsiteX2" fmla="*/ 335280 w 434575"/>
              <a:gd name="connsiteY2" fmla="*/ 362696 h 867454"/>
              <a:gd name="connsiteX3" fmla="*/ 320040 w 434575"/>
              <a:gd name="connsiteY3" fmla="*/ 867309 h 867454"/>
              <a:gd name="connsiteX4" fmla="*/ 0 w 434575"/>
              <a:gd name="connsiteY4" fmla="*/ 403336 h 8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75" h="867454">
                <a:moveTo>
                  <a:pt x="0" y="403336"/>
                </a:moveTo>
                <a:cubicBezTo>
                  <a:pt x="0" y="163924"/>
                  <a:pt x="264160" y="7096"/>
                  <a:pt x="320040" y="323"/>
                </a:cubicBezTo>
                <a:cubicBezTo>
                  <a:pt x="375920" y="-6450"/>
                  <a:pt x="538480" y="92804"/>
                  <a:pt x="335280" y="362696"/>
                </a:cubicBezTo>
                <a:cubicBezTo>
                  <a:pt x="335280" y="602108"/>
                  <a:pt x="375920" y="860536"/>
                  <a:pt x="320040" y="867309"/>
                </a:cubicBezTo>
                <a:cubicBezTo>
                  <a:pt x="264160" y="874082"/>
                  <a:pt x="0" y="642748"/>
                  <a:pt x="0" y="40333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1C70370-86E3-B866-D19F-32139B542F74}"/>
              </a:ext>
            </a:extLst>
          </p:cNvPr>
          <p:cNvSpPr txBox="1"/>
          <p:nvPr/>
        </p:nvSpPr>
        <p:spPr>
          <a:xfrm>
            <a:off x="3712855" y="2040365"/>
            <a:ext cx="5273891" cy="4154984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342900" indent="-342900">
              <a:buAutoNum type="arabi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génio-glosse</a:t>
            </a:r>
          </a:p>
          <a:p>
            <a:pPr marL="342900" indent="-342900">
              <a:buAutoNum type="arabi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membrane </a:t>
            </a:r>
            <a:r>
              <a:rPr lang="fr-FR" sz="2400" b="0" i="0" dirty="0" err="1">
                <a:solidFill>
                  <a:srgbClr val="000000"/>
                </a:solidFill>
                <a:effectLst/>
                <a:latin typeface="-apple-system"/>
              </a:rPr>
              <a:t>hyo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-glossienne </a:t>
            </a:r>
          </a:p>
          <a:p>
            <a:pPr marL="342900" indent="-342900">
              <a:buAutoNum type="arabi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génio-hyoïdien </a:t>
            </a:r>
          </a:p>
          <a:p>
            <a:pPr marL="342900" indent="-342900">
              <a:buAutoNum type="arabi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mylo-hyoïdien </a:t>
            </a:r>
          </a:p>
          <a:p>
            <a:pPr marL="342900" indent="-342900">
              <a:buAutoNum type="arabicPeriod"/>
            </a:pPr>
            <a:r>
              <a:rPr lang="fr-FR" sz="2400" b="0" i="0" dirty="0" err="1">
                <a:solidFill>
                  <a:srgbClr val="000000"/>
                </a:solidFill>
                <a:effectLst/>
                <a:latin typeface="-apple-system"/>
              </a:rPr>
              <a:t>thyro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-hyoïdien </a:t>
            </a:r>
          </a:p>
          <a:p>
            <a:pPr marL="342900" indent="-342900">
              <a:buAutoNum type="arabicPeriod"/>
            </a:pPr>
            <a:r>
              <a:rPr lang="fr-FR" sz="2400" b="0" i="0" dirty="0" err="1">
                <a:solidFill>
                  <a:srgbClr val="000000"/>
                </a:solidFill>
                <a:effectLst/>
                <a:latin typeface="-apple-system"/>
              </a:rPr>
              <a:t>sterno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-</a:t>
            </a:r>
            <a:r>
              <a:rPr lang="fr-FR" sz="2400" b="0" i="0" dirty="0" err="1">
                <a:solidFill>
                  <a:srgbClr val="000000"/>
                </a:solidFill>
                <a:effectLst/>
                <a:latin typeface="-apple-system"/>
              </a:rPr>
              <a:t>cléido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-hyoïdien</a:t>
            </a:r>
          </a:p>
          <a:p>
            <a:pPr marL="342900" indent="-342900">
              <a:buAutoNum type="arabi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-apple-system"/>
              </a:rPr>
              <a:t>la vallécule épiglotte cartilage thyroïde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E389EA5-B3E4-8705-716F-2573B6DE0486}"/>
              </a:ext>
            </a:extLst>
          </p:cNvPr>
          <p:cNvSpPr txBox="1"/>
          <p:nvPr/>
        </p:nvSpPr>
        <p:spPr>
          <a:xfrm>
            <a:off x="4930818" y="6350637"/>
            <a:ext cx="6094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i="1"/>
              <a:t>J.-L. </a:t>
            </a:r>
            <a:r>
              <a:rPr lang="fr-FR" sz="1100" i="1" dirty="0"/>
              <a:t>Bensimon, S. Albert, A. </a:t>
            </a:r>
            <a:r>
              <a:rPr lang="fr-FR" sz="1100" i="1" dirty="0" err="1"/>
              <a:t>Panajotopoulos</a:t>
            </a:r>
            <a:r>
              <a:rPr lang="fr-FR" sz="1100" i="1" dirty="0"/>
              <a:t>, F. </a:t>
            </a:r>
            <a:r>
              <a:rPr lang="fr-FR" sz="1100" i="1" dirty="0" err="1"/>
              <a:t>Begaz</a:t>
            </a:r>
            <a:r>
              <a:rPr lang="fr-FR" sz="1100" i="1" dirty="0"/>
              <a:t>, B. Barry, Appareil hyoïdien, Volume , Issue , /2005, Pages , ISSN 1879-8551, </a:t>
            </a:r>
          </a:p>
        </p:txBody>
      </p:sp>
    </p:spTree>
    <p:extLst>
      <p:ext uri="{BB962C8B-B14F-4D97-AF65-F5344CB8AC3E}">
        <p14:creationId xmlns:p14="http://schemas.microsoft.com/office/powerpoint/2010/main" val="206504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9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005847" cy="1254868"/>
          </a:xfrm>
          <a:prstGeom prst="rect">
            <a:avLst/>
          </a:prstGeom>
          <a:solidFill>
            <a:schemeClr val="accent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Muscles de la langue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5847" y="0"/>
            <a:ext cx="9186153" cy="1254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/>
              <a:t>Muscle hyoglosse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0B4496-A8E2-83D8-8CF8-3579A2641165}"/>
              </a:ext>
            </a:extLst>
          </p:cNvPr>
          <p:cNvGrpSpPr/>
          <p:nvPr/>
        </p:nvGrpSpPr>
        <p:grpSpPr>
          <a:xfrm>
            <a:off x="3005846" y="1752063"/>
            <a:ext cx="7052647" cy="3695425"/>
            <a:chOff x="970173" y="2119154"/>
            <a:chExt cx="713644" cy="31417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F79E2F5-C852-1557-35C8-BD9193DF1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0173" y="2119155"/>
              <a:ext cx="399167" cy="314177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A5BA8DF-C1B2-1931-43B9-A96E7EADF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9646" y="2119154"/>
              <a:ext cx="304171" cy="314177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44FE11B-29E0-0226-4582-D3271730E316}"/>
                </a:ext>
              </a:extLst>
            </p:cNvPr>
            <p:cNvSpPr txBox="1"/>
            <p:nvPr/>
          </p:nvSpPr>
          <p:spPr>
            <a:xfrm>
              <a:off x="1503674" y="2263619"/>
              <a:ext cx="39492" cy="601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000" dirty="0">
                  <a:solidFill>
                    <a:srgbClr val="FF0000"/>
                  </a:solidFill>
                </a:rPr>
                <a:t>*</a:t>
              </a:r>
              <a:endParaRPr lang="fr-FR" sz="7200" dirty="0">
                <a:solidFill>
                  <a:srgbClr val="FF0000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BA561CB-E061-9677-BBD1-32386878BC57}"/>
                </a:ext>
              </a:extLst>
            </p:cNvPr>
            <p:cNvSpPr txBox="1"/>
            <p:nvPr/>
          </p:nvSpPr>
          <p:spPr>
            <a:xfrm>
              <a:off x="1205821" y="2261724"/>
              <a:ext cx="29239" cy="601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4000" dirty="0">
                  <a:solidFill>
                    <a:srgbClr val="FF0000"/>
                  </a:solidFill>
                </a:rPr>
                <a:t>*</a:t>
              </a:r>
              <a:endParaRPr lang="fr-FR" sz="7200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9A183A5-EB91-B5E2-C4BB-FC22E7C456CD}"/>
                </a:ext>
              </a:extLst>
            </p:cNvPr>
            <p:cNvSpPr txBox="1"/>
            <p:nvPr/>
          </p:nvSpPr>
          <p:spPr>
            <a:xfrm>
              <a:off x="1570364" y="2240087"/>
              <a:ext cx="50365" cy="785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5400" b="1" dirty="0">
                  <a:solidFill>
                    <a:schemeClr val="bg1"/>
                  </a:solidFill>
                </a:rPr>
                <a:t>*</a:t>
              </a: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F84D2E7D-B07D-C2AB-0A34-B8C46EBD8CC7}"/>
              </a:ext>
            </a:extLst>
          </p:cNvPr>
          <p:cNvSpPr txBox="1"/>
          <p:nvPr/>
        </p:nvSpPr>
        <p:spPr>
          <a:xfrm>
            <a:off x="3340642" y="5737471"/>
            <a:ext cx="6094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/>
              <a:t>muscle hyoglosse rouge, en blanc le muscle </a:t>
            </a:r>
            <a:r>
              <a:rPr lang="fr-FR" sz="2000" b="1" u="sng" dirty="0" err="1"/>
              <a:t>stylohyoidien</a:t>
            </a:r>
            <a:r>
              <a:rPr lang="fr-FR" sz="2000" b="1" u="sng" dirty="0"/>
              <a:t>   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69557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èle 3D 3">
                <a:extLst>
                  <a:ext uri="{FF2B5EF4-FFF2-40B4-BE49-F238E27FC236}">
                    <a16:creationId xmlns:a16="http://schemas.microsoft.com/office/drawing/2014/main" id="{81603AF5-8355-B270-6431-54C9CB4AAEB4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11784" y="1358846"/>
              <a:ext cx="3494990" cy="446634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494990" cy="4466349"/>
                    </a:xfrm>
                    <a:prstGeom prst="rect">
                      <a:avLst/>
                    </a:prstGeom>
                  </am3d:spPr>
                  <am3d:camera>
                    <am3d:pos x="3566894" y="-2221544" z="69066225"/>
                    <am3d:up dx="0" dy="36000000" dz="0"/>
                    <am3d:lookAt x="3566894" y="-2221544" z="0"/>
                    <am3d:perspective fov="2568315"/>
                  </am3d:camera>
                  <am3d:trans>
                    <am3d:meterPerModelUnit n="12759" d="1000000"/>
                    <am3d:preTrans dx="85914" dy="-20128686" dz="12199797"/>
                    <am3d:scale>
                      <am3d:sx n="1000000" d="1000000"/>
                      <am3d:sy n="1000000" d="1000000"/>
                      <am3d:sz n="1000000" d="1000000"/>
                    </am3d:scale>
                    <am3d:rot ax="-6936969" ay="1167121" az="2086862"/>
                    <am3d:postTrans dx="3566894" dy="-2221544" dz="0"/>
                  </am3d:trans>
                  <am3d:raster rName="Office3DRenderer" rVer="16.0.8326">
                    <am3d:blip r:embed="rId3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èle 3D 3">
                <a:extLst>
                  <a:ext uri="{FF2B5EF4-FFF2-40B4-BE49-F238E27FC236}">
                    <a16:creationId xmlns:a16="http://schemas.microsoft.com/office/drawing/2014/main" id="{81603AF5-8355-B270-6431-54C9CB4AAEB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84" y="1358846"/>
                <a:ext cx="3494990" cy="44663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>
                <a:extLst>
                  <a:ext uri="{FF2B5EF4-FFF2-40B4-BE49-F238E27FC236}">
                    <a16:creationId xmlns:a16="http://schemas.microsoft.com/office/drawing/2014/main" id="{36CBC688-0C29-A13B-2816-06A44139C41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18712278">
              <a:off x="946090" y="2911559"/>
              <a:ext cx="1844775" cy="2072994"/>
            </p:xfrm>
            <a:graphic>
              <a:graphicData uri="http://schemas.microsoft.com/office/drawing/2017/model3d">
                <am3d:model3d r:embed="rId4">
                  <am3d:spPr>
                    <a:xfrm rot="18712278">
                      <a:off x="0" y="0"/>
                      <a:ext cx="1844775" cy="2072994"/>
                    </a:xfrm>
                    <a:prstGeom prst="rect">
                      <a:avLst/>
                    </a:prstGeom>
                  </am3d:spPr>
                  <am3d:camera>
                    <am3d:pos x="0" y="0" z="6192500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0837" d="1000000"/>
                    <am3d:preTrans dx="-1001062" dy="-18632786" dz="27026086"/>
                    <am3d:scale>
                      <am3d:sx n="1000000" d="1000000"/>
                      <am3d:sy n="1000000" d="1000000"/>
                      <am3d:sz n="1000000" d="1000000"/>
                    </am3d:scale>
                    <am3d:rot ax="-7076995" ay="-883999" az="9263514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54845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>
                <a:extLst>
                  <a:ext uri="{FF2B5EF4-FFF2-40B4-BE49-F238E27FC236}">
                    <a16:creationId xmlns:a16="http://schemas.microsoft.com/office/drawing/2014/main" id="{36CBC688-0C29-A13B-2816-06A44139C4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8712278">
                <a:off x="946090" y="2911559"/>
                <a:ext cx="1844775" cy="2072994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4902289-012B-BF99-3343-561986B95809}"/>
              </a:ext>
            </a:extLst>
          </p:cNvPr>
          <p:cNvSpPr/>
          <p:nvPr/>
        </p:nvSpPr>
        <p:spPr>
          <a:xfrm>
            <a:off x="0" y="0"/>
            <a:ext cx="3383280" cy="880864"/>
          </a:xfrm>
          <a:prstGeom prst="rect">
            <a:avLst/>
          </a:prstGeom>
          <a:solidFill>
            <a:schemeClr val="tx2">
              <a:lumMod val="75000"/>
              <a:lumOff val="2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Système ligamentaire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9A2DFE-6844-7F61-FE3B-03264C850B70}"/>
              </a:ext>
            </a:extLst>
          </p:cNvPr>
          <p:cNvSpPr/>
          <p:nvPr/>
        </p:nvSpPr>
        <p:spPr>
          <a:xfrm>
            <a:off x="3383280" y="0"/>
            <a:ext cx="8808720" cy="880864"/>
          </a:xfrm>
          <a:prstGeom prst="rect">
            <a:avLst/>
          </a:prstGeom>
          <a:solidFill>
            <a:schemeClr val="tx2">
              <a:lumMod val="50000"/>
              <a:lumOff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/>
              <a:t>Epiglotte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A65198-E15E-25B0-3166-2B01DF08BB66}"/>
              </a:ext>
            </a:extLst>
          </p:cNvPr>
          <p:cNvSpPr txBox="1"/>
          <p:nvPr/>
        </p:nvSpPr>
        <p:spPr>
          <a:xfrm>
            <a:off x="3696234" y="1631983"/>
            <a:ext cx="8182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 err="1">
                <a:solidFill>
                  <a:srgbClr val="002060"/>
                </a:solidFill>
                <a:effectLst/>
                <a:latin typeface="Palatino-Roman"/>
              </a:rPr>
              <a:t>Hyoépiglottique</a:t>
            </a:r>
            <a:r>
              <a:rPr lang="fr-FR" sz="2400" b="1" dirty="0">
                <a:solidFill>
                  <a:srgbClr val="002060"/>
                </a:solidFill>
                <a:effectLst/>
                <a:latin typeface="Palatino-Roman"/>
              </a:rPr>
              <a:t> </a:t>
            </a:r>
            <a:r>
              <a:rPr lang="fr-FR" sz="2400" b="1" dirty="0">
                <a:solidFill>
                  <a:srgbClr val="231F20"/>
                </a:solidFill>
                <a:effectLst/>
                <a:latin typeface="Palatino-Roman"/>
              </a:rPr>
              <a:t>de l’épiglotte au bord postérosupérieur de l’os hyoïde</a:t>
            </a:r>
            <a:r>
              <a:rPr lang="fr-FR" sz="2400" b="1" dirty="0">
                <a:solidFill>
                  <a:srgbClr val="231F20"/>
                </a:solidFill>
                <a:latin typeface="Palatino-Roman"/>
              </a:rPr>
              <a:t> f</a:t>
            </a:r>
            <a:r>
              <a:rPr lang="fr-FR" sz="2400" b="1" dirty="0">
                <a:solidFill>
                  <a:srgbClr val="231F20"/>
                </a:solidFill>
                <a:effectLst/>
                <a:latin typeface="Palatino-Roman"/>
              </a:rPr>
              <a:t>erme en haut la loge </a:t>
            </a:r>
            <a:r>
              <a:rPr lang="fr-FR" sz="2400" b="1" dirty="0">
                <a:solidFill>
                  <a:schemeClr val="accent2"/>
                </a:solidFill>
                <a:effectLst/>
                <a:latin typeface="Palatino-Roman"/>
              </a:rPr>
              <a:t>HTE 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9860CE6-E3E9-03BF-EE4D-0111798F3B1F}"/>
              </a:ext>
            </a:extLst>
          </p:cNvPr>
          <p:cNvCxnSpPr/>
          <p:nvPr/>
        </p:nvCxnSpPr>
        <p:spPr>
          <a:xfrm>
            <a:off x="1111827" y="2171700"/>
            <a:ext cx="363682" cy="301336"/>
          </a:xfrm>
          <a:prstGeom prst="line">
            <a:avLst/>
          </a:prstGeom>
          <a:ln w="203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8DACFB4F-ACA2-1EF4-0361-C2E0E3BCAD42}"/>
              </a:ext>
            </a:extLst>
          </p:cNvPr>
          <p:cNvGrpSpPr/>
          <p:nvPr/>
        </p:nvGrpSpPr>
        <p:grpSpPr>
          <a:xfrm>
            <a:off x="2148088" y="4560353"/>
            <a:ext cx="1789939" cy="3028151"/>
            <a:chOff x="2160507" y="4327576"/>
            <a:chExt cx="2015584" cy="3256140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27" name="Modèle 3D 26">
                  <a:extLst>
                    <a:ext uri="{FF2B5EF4-FFF2-40B4-BE49-F238E27FC236}">
                      <a16:creationId xmlns:a16="http://schemas.microsoft.com/office/drawing/2014/main" id="{E818C84B-0CFB-F636-876C-CBF09196E9CE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>
                <a:off x="2160507" y="4327576"/>
                <a:ext cx="2015584" cy="3256140"/>
              </p:xfrm>
              <a:graphic>
                <a:graphicData uri="http://schemas.microsoft.com/office/drawing/2017/model3d">
                  <am3d:model3d r:embed="rId2">
                    <am3d:spPr>
                      <a:xfrm>
                        <a:off x="0" y="0"/>
                        <a:ext cx="1789939" cy="3028151"/>
                      </a:xfrm>
                      <a:prstGeom prst="rect">
                        <a:avLst/>
                      </a:prstGeom>
                    </am3d:spPr>
                    <am3d:camera>
                      <am3d:pos x="3566894" y="-2221544" z="69066225"/>
                      <am3d:up dx="0" dy="36000000" dz="0"/>
                      <am3d:lookAt x="3566894" y="-2221544" z="0"/>
                      <am3d:perspective fov="2568315"/>
                    </am3d:camera>
                    <am3d:trans>
                      <am3d:meterPerModelUnit n="12759" d="1000000"/>
                      <am3d:preTrans dx="85914" dy="-20128686" dz="12199797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6314286" ay="1599173" az="3523815"/>
                      <am3d:postTrans dx="3566894" dy="-2221544" dz="0"/>
                    </am3d:trans>
                    <am3d:raster rName="Office3DRenderer" rVer="16.0.8326">
                      <am3d:blip r:embed="rId6"/>
                    </am3d:raster>
                    <am3d:winViewport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27" name="Modèle 3D 26">
                  <a:extLst>
                    <a:ext uri="{FF2B5EF4-FFF2-40B4-BE49-F238E27FC236}">
                      <a16:creationId xmlns:a16="http://schemas.microsoft.com/office/drawing/2014/main" id="{E818C84B-0CFB-F636-876C-CBF09196E9CE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48088" y="4560353"/>
                  <a:ext cx="1789939" cy="3028151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ADB9BEF7-CA00-063D-9425-D6DC13BBB0FB}"/>
                </a:ext>
              </a:extLst>
            </p:cNvPr>
            <p:cNvSpPr/>
            <p:nvPr/>
          </p:nvSpPr>
          <p:spPr>
            <a:xfrm>
              <a:off x="2239676" y="4817694"/>
              <a:ext cx="1936415" cy="1383923"/>
            </a:xfrm>
            <a:custGeom>
              <a:avLst/>
              <a:gdLst>
                <a:gd name="connsiteX0" fmla="*/ 1676528 w 1705175"/>
                <a:gd name="connsiteY0" fmla="*/ 43496 h 1329779"/>
                <a:gd name="connsiteX1" fmla="*/ 1115418 w 1705175"/>
                <a:gd name="connsiteY1" fmla="*/ 22714 h 1329779"/>
                <a:gd name="connsiteX2" fmla="*/ 408837 w 1705175"/>
                <a:gd name="connsiteY2" fmla="*/ 64277 h 1329779"/>
                <a:gd name="connsiteX3" fmla="*/ 13982 w 1705175"/>
                <a:gd name="connsiteY3" fmla="*/ 521477 h 1329779"/>
                <a:gd name="connsiteX4" fmla="*/ 897209 w 1705175"/>
                <a:gd name="connsiteY4" fmla="*/ 1321577 h 1329779"/>
                <a:gd name="connsiteX5" fmla="*/ 481573 w 1705175"/>
                <a:gd name="connsiteY5" fmla="*/ 916332 h 1329779"/>
                <a:gd name="connsiteX6" fmla="*/ 471182 w 1705175"/>
                <a:gd name="connsiteY6" fmla="*/ 583823 h 1329779"/>
                <a:gd name="connsiteX7" fmla="*/ 585482 w 1705175"/>
                <a:gd name="connsiteY7" fmla="*/ 261705 h 1329779"/>
                <a:gd name="connsiteX8" fmla="*/ 845255 w 1705175"/>
                <a:gd name="connsiteY8" fmla="*/ 137014 h 1329779"/>
                <a:gd name="connsiteX9" fmla="*/ 1136200 w 1705175"/>
                <a:gd name="connsiteY9" fmla="*/ 355223 h 1329779"/>
                <a:gd name="connsiteX10" fmla="*/ 1572618 w 1705175"/>
                <a:gd name="connsiteY10" fmla="*/ 511087 h 1329779"/>
                <a:gd name="connsiteX11" fmla="*/ 1676528 w 1705175"/>
                <a:gd name="connsiteY11" fmla="*/ 43496 h 132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5175" h="1329779">
                  <a:moveTo>
                    <a:pt x="1676528" y="43496"/>
                  </a:moveTo>
                  <a:cubicBezTo>
                    <a:pt x="1600328" y="-37899"/>
                    <a:pt x="1326700" y="19251"/>
                    <a:pt x="1115418" y="22714"/>
                  </a:cubicBezTo>
                  <a:cubicBezTo>
                    <a:pt x="904136" y="26177"/>
                    <a:pt x="592410" y="-18850"/>
                    <a:pt x="408837" y="64277"/>
                  </a:cubicBezTo>
                  <a:cubicBezTo>
                    <a:pt x="225264" y="147404"/>
                    <a:pt x="-67413" y="311927"/>
                    <a:pt x="13982" y="521477"/>
                  </a:cubicBezTo>
                  <a:cubicBezTo>
                    <a:pt x="95377" y="731027"/>
                    <a:pt x="819277" y="1255768"/>
                    <a:pt x="897209" y="1321577"/>
                  </a:cubicBezTo>
                  <a:cubicBezTo>
                    <a:pt x="975141" y="1387386"/>
                    <a:pt x="552577" y="1039291"/>
                    <a:pt x="481573" y="916332"/>
                  </a:cubicBezTo>
                  <a:cubicBezTo>
                    <a:pt x="410568" y="793373"/>
                    <a:pt x="453864" y="692928"/>
                    <a:pt x="471182" y="583823"/>
                  </a:cubicBezTo>
                  <a:cubicBezTo>
                    <a:pt x="488500" y="474719"/>
                    <a:pt x="523137" y="336173"/>
                    <a:pt x="585482" y="261705"/>
                  </a:cubicBezTo>
                  <a:cubicBezTo>
                    <a:pt x="647827" y="187237"/>
                    <a:pt x="753469" y="121428"/>
                    <a:pt x="845255" y="137014"/>
                  </a:cubicBezTo>
                  <a:cubicBezTo>
                    <a:pt x="937041" y="152600"/>
                    <a:pt x="1014973" y="292878"/>
                    <a:pt x="1136200" y="355223"/>
                  </a:cubicBezTo>
                  <a:cubicBezTo>
                    <a:pt x="1257427" y="417568"/>
                    <a:pt x="1482563" y="566505"/>
                    <a:pt x="1572618" y="511087"/>
                  </a:cubicBezTo>
                  <a:cubicBezTo>
                    <a:pt x="1662673" y="455669"/>
                    <a:pt x="1752728" y="124891"/>
                    <a:pt x="1676528" y="43496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0D052999-08FA-E060-D3C1-9F99C496E4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298" y="3075611"/>
            <a:ext cx="2678420" cy="2562897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C43D25A-CAB3-054B-1888-7CC5CD7D62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1251" y="3082796"/>
            <a:ext cx="2206059" cy="2555712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50C7D047-1DD5-BCE1-F018-1FD7D87770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4842" y="3075611"/>
            <a:ext cx="2764415" cy="2562897"/>
          </a:xfrm>
          <a:prstGeom prst="rect">
            <a:avLst/>
          </a:prstGeom>
        </p:spPr>
      </p:pic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599434E3-E253-4FBC-DB25-0E362D121517}"/>
              </a:ext>
            </a:extLst>
          </p:cNvPr>
          <p:cNvCxnSpPr>
            <a:cxnSpLocks/>
          </p:cNvCxnSpPr>
          <p:nvPr/>
        </p:nvCxnSpPr>
        <p:spPr>
          <a:xfrm flipH="1" flipV="1">
            <a:off x="10632775" y="3826730"/>
            <a:ext cx="956381" cy="415661"/>
          </a:xfrm>
          <a:prstGeom prst="straightConnector1">
            <a:avLst/>
          </a:prstGeom>
          <a:ln w="1016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E4E60750-BD93-8825-B399-34F2A0CC7BD6}"/>
              </a:ext>
            </a:extLst>
          </p:cNvPr>
          <p:cNvCxnSpPr>
            <a:cxnSpLocks/>
          </p:cNvCxnSpPr>
          <p:nvPr/>
        </p:nvCxnSpPr>
        <p:spPr>
          <a:xfrm flipV="1">
            <a:off x="9757411" y="3654217"/>
            <a:ext cx="791598" cy="1059083"/>
          </a:xfrm>
          <a:prstGeom prst="straightConnector1">
            <a:avLst/>
          </a:prstGeom>
          <a:ln w="1016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388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500D9-A033-C627-0497-758B01C25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èle 3D 6">
                <a:extLst>
                  <a:ext uri="{FF2B5EF4-FFF2-40B4-BE49-F238E27FC236}">
                    <a16:creationId xmlns:a16="http://schemas.microsoft.com/office/drawing/2014/main" id="{5721010D-46E4-DFB2-869B-73AA9E046CA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91640" y="3855027"/>
              <a:ext cx="1482563" cy="280640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482563" cy="2806405"/>
                    </a:xfrm>
                    <a:prstGeom prst="rect">
                      <a:avLst/>
                    </a:prstGeom>
                  </am3d:spPr>
                  <am3d:camera>
                    <am3d:pos x="0" y="0" z="5890928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615" d="1000000"/>
                    <am3d:preTrans dx="-3771550" dy="-18001124" dz="-532930"/>
                    <am3d:scale>
                      <am3d:sx n="1000000" d="1000000"/>
                      <am3d:sy n="1000000" d="1000000"/>
                      <am3d:sz n="1000000" d="1000000"/>
                    </am3d:scale>
                    <am3d:rot ax="-877634" ay="-126072" az="32857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50032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èle 3D 6">
                <a:extLst>
                  <a:ext uri="{FF2B5EF4-FFF2-40B4-BE49-F238E27FC236}">
                    <a16:creationId xmlns:a16="http://schemas.microsoft.com/office/drawing/2014/main" id="{5721010D-46E4-DFB2-869B-73AA9E046C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1640" y="3855027"/>
                <a:ext cx="1482563" cy="2806405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AAFA4DD9-61A8-BE40-554A-932ACADFDC49}"/>
              </a:ext>
            </a:extLst>
          </p:cNvPr>
          <p:cNvSpPr/>
          <p:nvPr/>
        </p:nvSpPr>
        <p:spPr>
          <a:xfrm>
            <a:off x="3383280" y="0"/>
            <a:ext cx="8808720" cy="880864"/>
          </a:xfrm>
          <a:prstGeom prst="rect">
            <a:avLst/>
          </a:prstGeom>
          <a:solidFill>
            <a:schemeClr val="tx2">
              <a:lumMod val="50000"/>
              <a:lumOff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/>
              <a:t>Cartilage thyroïde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319502-7663-A860-BE91-B6C79B4FB6FE}"/>
              </a:ext>
            </a:extLst>
          </p:cNvPr>
          <p:cNvSpPr/>
          <p:nvPr/>
        </p:nvSpPr>
        <p:spPr>
          <a:xfrm>
            <a:off x="0" y="0"/>
            <a:ext cx="3383280" cy="880864"/>
          </a:xfrm>
          <a:prstGeom prst="rect">
            <a:avLst/>
          </a:prstGeom>
          <a:solidFill>
            <a:schemeClr val="tx2">
              <a:lumMod val="75000"/>
              <a:lumOff val="2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Système ligamentaire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Modèle 3D 2">
                <a:extLst>
                  <a:ext uri="{FF2B5EF4-FFF2-40B4-BE49-F238E27FC236}">
                    <a16:creationId xmlns:a16="http://schemas.microsoft.com/office/drawing/2014/main" id="{3772F12C-38CD-5B24-575E-8E9A8AA320A9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720264" y="880864"/>
              <a:ext cx="3494990" cy="446634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494990" cy="4466349"/>
                    </a:xfrm>
                    <a:prstGeom prst="rect">
                      <a:avLst/>
                    </a:prstGeom>
                  </am3d:spPr>
                  <am3d:camera>
                    <am3d:pos x="3566894" y="-2221544" z="69066225"/>
                    <am3d:up dx="0" dy="36000000" dz="0"/>
                    <am3d:lookAt x="3566894" y="-2221544" z="0"/>
                    <am3d:perspective fov="2568315"/>
                  </am3d:camera>
                  <am3d:trans>
                    <am3d:meterPerModelUnit n="12759" d="1000000"/>
                    <am3d:preTrans dx="85914" dy="-20128686" dz="12199797"/>
                    <am3d:scale>
                      <am3d:sx n="1000000" d="1000000"/>
                      <am3d:sy n="1000000" d="1000000"/>
                      <am3d:sz n="1000000" d="1000000"/>
                    </am3d:scale>
                    <am3d:rot ax="325010" ay="-97054" az="10790759"/>
                    <am3d:postTrans dx="3566894" dy="-2221544" dz="0"/>
                  </am3d:trans>
                  <am3d:raster rName="Office3DRenderer" rVer="16.0.8326">
                    <am3d:blip r:embed="rId5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Modèle 3D 2">
                <a:extLst>
                  <a:ext uri="{FF2B5EF4-FFF2-40B4-BE49-F238E27FC236}">
                    <a16:creationId xmlns:a16="http://schemas.microsoft.com/office/drawing/2014/main" id="{3772F12C-38CD-5B24-575E-8E9A8AA320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0264" y="880864"/>
                <a:ext cx="3494990" cy="4466349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ZoneTexte 10">
            <a:extLst>
              <a:ext uri="{FF2B5EF4-FFF2-40B4-BE49-F238E27FC236}">
                <a16:creationId xmlns:a16="http://schemas.microsoft.com/office/drawing/2014/main" id="{8E1A153A-448D-8361-5A3E-1CD850857E7F}"/>
              </a:ext>
            </a:extLst>
          </p:cNvPr>
          <p:cNvSpPr txBox="1"/>
          <p:nvPr/>
        </p:nvSpPr>
        <p:spPr>
          <a:xfrm>
            <a:off x="4564206" y="1916213"/>
            <a:ext cx="66268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solidFill>
                  <a:srgbClr val="FF0000"/>
                </a:solidFill>
                <a:effectLst/>
                <a:latin typeface="Palatino-Roman"/>
              </a:rPr>
              <a:t>Ligament thyro-hyoïdien </a:t>
            </a:r>
            <a:r>
              <a:rPr lang="fr-FR" sz="1800" dirty="0">
                <a:solidFill>
                  <a:srgbClr val="231F20"/>
                </a:solidFill>
                <a:effectLst/>
                <a:latin typeface="Palatino-Roman"/>
              </a:rPr>
              <a:t>entre les lames et l’incisure thyroïdienne en bas, et corps et grandes cornes de l’os </a:t>
            </a:r>
            <a:endParaRPr lang="fr-FR" dirty="0"/>
          </a:p>
          <a:p>
            <a:pPr algn="just"/>
            <a:r>
              <a:rPr lang="fr-FR" sz="1800" dirty="0">
                <a:solidFill>
                  <a:srgbClr val="231F20"/>
                </a:solidFill>
                <a:effectLst/>
                <a:latin typeface="Palatino-Roman"/>
              </a:rPr>
              <a:t>hyoïde en haut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2DF5EBD-2BCA-25C8-269C-670FAE65419F}"/>
              </a:ext>
            </a:extLst>
          </p:cNvPr>
          <p:cNvCxnSpPr>
            <a:cxnSpLocks/>
          </p:cNvCxnSpPr>
          <p:nvPr/>
        </p:nvCxnSpPr>
        <p:spPr>
          <a:xfrm flipH="1" flipV="1">
            <a:off x="3299733" y="2473036"/>
            <a:ext cx="915521" cy="3203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C41E938C-6DDB-CCD5-A7B4-53BE6BDDE3BA}"/>
              </a:ext>
            </a:extLst>
          </p:cNvPr>
          <p:cNvSpPr/>
          <p:nvPr/>
        </p:nvSpPr>
        <p:spPr>
          <a:xfrm>
            <a:off x="1288473" y="1947585"/>
            <a:ext cx="2247900" cy="600629"/>
          </a:xfrm>
          <a:custGeom>
            <a:avLst/>
            <a:gdLst>
              <a:gd name="connsiteX0" fmla="*/ 1362592 w 1375462"/>
              <a:gd name="connsiteY0" fmla="*/ 18663 h 600629"/>
              <a:gd name="connsiteX1" fmla="*/ 1154774 w 1375462"/>
              <a:gd name="connsiteY1" fmla="*/ 29054 h 600629"/>
              <a:gd name="connsiteX2" fmla="*/ 1061256 w 1375462"/>
              <a:gd name="connsiteY2" fmla="*/ 49836 h 600629"/>
              <a:gd name="connsiteX3" fmla="*/ 1030083 w 1375462"/>
              <a:gd name="connsiteY3" fmla="*/ 70617 h 600629"/>
              <a:gd name="connsiteX4" fmla="*/ 998910 w 1375462"/>
              <a:gd name="connsiteY4" fmla="*/ 81008 h 600629"/>
              <a:gd name="connsiteX5" fmla="*/ 926174 w 1375462"/>
              <a:gd name="connsiteY5" fmla="*/ 132963 h 600629"/>
              <a:gd name="connsiteX6" fmla="*/ 863828 w 1375462"/>
              <a:gd name="connsiteY6" fmla="*/ 153745 h 600629"/>
              <a:gd name="connsiteX7" fmla="*/ 832656 w 1375462"/>
              <a:gd name="connsiteY7" fmla="*/ 164136 h 600629"/>
              <a:gd name="connsiteX8" fmla="*/ 801483 w 1375462"/>
              <a:gd name="connsiteY8" fmla="*/ 184917 h 600629"/>
              <a:gd name="connsiteX9" fmla="*/ 791092 w 1375462"/>
              <a:gd name="connsiteY9" fmla="*/ 216090 h 600629"/>
              <a:gd name="connsiteX10" fmla="*/ 687183 w 1375462"/>
              <a:gd name="connsiteY10" fmla="*/ 247263 h 600629"/>
              <a:gd name="connsiteX11" fmla="*/ 541710 w 1375462"/>
              <a:gd name="connsiteY11" fmla="*/ 226481 h 600629"/>
              <a:gd name="connsiteX12" fmla="*/ 500146 w 1375462"/>
              <a:gd name="connsiteY12" fmla="*/ 205699 h 600629"/>
              <a:gd name="connsiteX13" fmla="*/ 437801 w 1375462"/>
              <a:gd name="connsiteY13" fmla="*/ 153745 h 600629"/>
              <a:gd name="connsiteX14" fmla="*/ 396237 w 1375462"/>
              <a:gd name="connsiteY14" fmla="*/ 143354 h 600629"/>
              <a:gd name="connsiteX15" fmla="*/ 354674 w 1375462"/>
              <a:gd name="connsiteY15" fmla="*/ 122572 h 600629"/>
              <a:gd name="connsiteX16" fmla="*/ 302719 w 1375462"/>
              <a:gd name="connsiteY16" fmla="*/ 112181 h 600629"/>
              <a:gd name="connsiteX17" fmla="*/ 250765 w 1375462"/>
              <a:gd name="connsiteY17" fmla="*/ 81008 h 600629"/>
              <a:gd name="connsiteX18" fmla="*/ 178028 w 1375462"/>
              <a:gd name="connsiteY18" fmla="*/ 60227 h 600629"/>
              <a:gd name="connsiteX19" fmla="*/ 53337 w 1375462"/>
              <a:gd name="connsiteY19" fmla="*/ 18663 h 600629"/>
              <a:gd name="connsiteX20" fmla="*/ 11774 w 1375462"/>
              <a:gd name="connsiteY20" fmla="*/ 29054 h 600629"/>
              <a:gd name="connsiteX21" fmla="*/ 32556 w 1375462"/>
              <a:gd name="connsiteY21" fmla="*/ 330390 h 600629"/>
              <a:gd name="connsiteX22" fmla="*/ 42946 w 1375462"/>
              <a:gd name="connsiteY22" fmla="*/ 413517 h 600629"/>
              <a:gd name="connsiteX23" fmla="*/ 53337 w 1375462"/>
              <a:gd name="connsiteY23" fmla="*/ 475863 h 600629"/>
              <a:gd name="connsiteX24" fmla="*/ 63728 w 1375462"/>
              <a:gd name="connsiteY24" fmla="*/ 527817 h 600629"/>
              <a:gd name="connsiteX25" fmla="*/ 115683 w 1375462"/>
              <a:gd name="connsiteY25" fmla="*/ 569381 h 600629"/>
              <a:gd name="connsiteX26" fmla="*/ 479365 w 1375462"/>
              <a:gd name="connsiteY26" fmla="*/ 579772 h 600629"/>
              <a:gd name="connsiteX27" fmla="*/ 1102819 w 1375462"/>
              <a:gd name="connsiteY27" fmla="*/ 600554 h 600629"/>
              <a:gd name="connsiteX28" fmla="*/ 1310637 w 1375462"/>
              <a:gd name="connsiteY28" fmla="*/ 590163 h 600629"/>
              <a:gd name="connsiteX29" fmla="*/ 1331419 w 1375462"/>
              <a:gd name="connsiteY29" fmla="*/ 413517 h 600629"/>
              <a:gd name="connsiteX30" fmla="*/ 1341810 w 1375462"/>
              <a:gd name="connsiteY30" fmla="*/ 330390 h 600629"/>
              <a:gd name="connsiteX31" fmla="*/ 1352201 w 1375462"/>
              <a:gd name="connsiteY31" fmla="*/ 299217 h 600629"/>
              <a:gd name="connsiteX32" fmla="*/ 1362592 w 1375462"/>
              <a:gd name="connsiteY32" fmla="*/ 18663 h 60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75462" h="600629">
                <a:moveTo>
                  <a:pt x="1362592" y="18663"/>
                </a:moveTo>
                <a:cubicBezTo>
                  <a:pt x="1329687" y="-26364"/>
                  <a:pt x="1223912" y="23523"/>
                  <a:pt x="1154774" y="29054"/>
                </a:cubicBezTo>
                <a:cubicBezTo>
                  <a:pt x="1135373" y="30606"/>
                  <a:pt x="1082307" y="44573"/>
                  <a:pt x="1061256" y="49836"/>
                </a:cubicBezTo>
                <a:cubicBezTo>
                  <a:pt x="1050865" y="56763"/>
                  <a:pt x="1041253" y="65032"/>
                  <a:pt x="1030083" y="70617"/>
                </a:cubicBezTo>
                <a:cubicBezTo>
                  <a:pt x="1020286" y="75515"/>
                  <a:pt x="1008420" y="75574"/>
                  <a:pt x="998910" y="81008"/>
                </a:cubicBezTo>
                <a:cubicBezTo>
                  <a:pt x="985487" y="88678"/>
                  <a:pt x="944259" y="124925"/>
                  <a:pt x="926174" y="132963"/>
                </a:cubicBezTo>
                <a:cubicBezTo>
                  <a:pt x="906156" y="141860"/>
                  <a:pt x="884610" y="146818"/>
                  <a:pt x="863828" y="153745"/>
                </a:cubicBezTo>
                <a:cubicBezTo>
                  <a:pt x="853437" y="157209"/>
                  <a:pt x="841769" y="158061"/>
                  <a:pt x="832656" y="164136"/>
                </a:cubicBezTo>
                <a:lnTo>
                  <a:pt x="801483" y="184917"/>
                </a:lnTo>
                <a:cubicBezTo>
                  <a:pt x="798019" y="195308"/>
                  <a:pt x="798837" y="208345"/>
                  <a:pt x="791092" y="216090"/>
                </a:cubicBezTo>
                <a:cubicBezTo>
                  <a:pt x="766929" y="240253"/>
                  <a:pt x="715510" y="242542"/>
                  <a:pt x="687183" y="247263"/>
                </a:cubicBezTo>
                <a:cubicBezTo>
                  <a:pt x="628440" y="241923"/>
                  <a:pt x="590148" y="247240"/>
                  <a:pt x="541710" y="226481"/>
                </a:cubicBezTo>
                <a:cubicBezTo>
                  <a:pt x="527472" y="220379"/>
                  <a:pt x="512751" y="214702"/>
                  <a:pt x="500146" y="205699"/>
                </a:cubicBezTo>
                <a:cubicBezTo>
                  <a:pt x="462696" y="178949"/>
                  <a:pt x="479032" y="171415"/>
                  <a:pt x="437801" y="153745"/>
                </a:cubicBezTo>
                <a:cubicBezTo>
                  <a:pt x="424675" y="148119"/>
                  <a:pt x="410092" y="146818"/>
                  <a:pt x="396237" y="143354"/>
                </a:cubicBezTo>
                <a:cubicBezTo>
                  <a:pt x="382383" y="136427"/>
                  <a:pt x="369369" y="127470"/>
                  <a:pt x="354674" y="122572"/>
                </a:cubicBezTo>
                <a:cubicBezTo>
                  <a:pt x="337919" y="116987"/>
                  <a:pt x="319117" y="118740"/>
                  <a:pt x="302719" y="112181"/>
                </a:cubicBezTo>
                <a:cubicBezTo>
                  <a:pt x="283967" y="104680"/>
                  <a:pt x="269220" y="89211"/>
                  <a:pt x="250765" y="81008"/>
                </a:cubicBezTo>
                <a:cubicBezTo>
                  <a:pt x="190862" y="54384"/>
                  <a:pt x="228665" y="85545"/>
                  <a:pt x="178028" y="60227"/>
                </a:cubicBezTo>
                <a:cubicBezTo>
                  <a:pt x="84641" y="13534"/>
                  <a:pt x="170844" y="35450"/>
                  <a:pt x="53337" y="18663"/>
                </a:cubicBezTo>
                <a:cubicBezTo>
                  <a:pt x="39483" y="22127"/>
                  <a:pt x="13351" y="14861"/>
                  <a:pt x="11774" y="29054"/>
                </a:cubicBezTo>
                <a:cubicBezTo>
                  <a:pt x="-8948" y="215559"/>
                  <a:pt x="-2501" y="225219"/>
                  <a:pt x="32556" y="330390"/>
                </a:cubicBezTo>
                <a:cubicBezTo>
                  <a:pt x="36019" y="358099"/>
                  <a:pt x="38997" y="385873"/>
                  <a:pt x="42946" y="413517"/>
                </a:cubicBezTo>
                <a:cubicBezTo>
                  <a:pt x="45925" y="434374"/>
                  <a:pt x="49568" y="455134"/>
                  <a:pt x="53337" y="475863"/>
                </a:cubicBezTo>
                <a:cubicBezTo>
                  <a:pt x="56496" y="493239"/>
                  <a:pt x="57527" y="511281"/>
                  <a:pt x="63728" y="527817"/>
                </a:cubicBezTo>
                <a:cubicBezTo>
                  <a:pt x="73332" y="553427"/>
                  <a:pt x="87795" y="567913"/>
                  <a:pt x="115683" y="569381"/>
                </a:cubicBezTo>
                <a:cubicBezTo>
                  <a:pt x="236792" y="575755"/>
                  <a:pt x="358138" y="576308"/>
                  <a:pt x="479365" y="579772"/>
                </a:cubicBezTo>
                <a:cubicBezTo>
                  <a:pt x="735026" y="603014"/>
                  <a:pt x="678302" y="600554"/>
                  <a:pt x="1102819" y="600554"/>
                </a:cubicBezTo>
                <a:cubicBezTo>
                  <a:pt x="1172178" y="600554"/>
                  <a:pt x="1241364" y="593627"/>
                  <a:pt x="1310637" y="590163"/>
                </a:cubicBezTo>
                <a:cubicBezTo>
                  <a:pt x="1379643" y="521157"/>
                  <a:pt x="1331419" y="585086"/>
                  <a:pt x="1331419" y="413517"/>
                </a:cubicBezTo>
                <a:cubicBezTo>
                  <a:pt x="1331419" y="385592"/>
                  <a:pt x="1336815" y="357864"/>
                  <a:pt x="1341810" y="330390"/>
                </a:cubicBezTo>
                <a:cubicBezTo>
                  <a:pt x="1343769" y="319614"/>
                  <a:pt x="1351810" y="310163"/>
                  <a:pt x="1352201" y="299217"/>
                </a:cubicBezTo>
                <a:cubicBezTo>
                  <a:pt x="1355292" y="212682"/>
                  <a:pt x="1395497" y="63690"/>
                  <a:pt x="1362592" y="18663"/>
                </a:cubicBezTo>
                <a:close/>
              </a:path>
            </a:pathLst>
          </a:custGeom>
          <a:solidFill>
            <a:srgbClr val="FF000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9C900A-23E4-CADD-5F18-40933262A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7513" y="3992228"/>
            <a:ext cx="3170013" cy="2423777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347A74C-6E94-44CC-D529-CE46E1CE46F0}"/>
              </a:ext>
            </a:extLst>
          </p:cNvPr>
          <p:cNvCxnSpPr>
            <a:cxnSpLocks/>
          </p:cNvCxnSpPr>
          <p:nvPr/>
        </p:nvCxnSpPr>
        <p:spPr>
          <a:xfrm flipH="1" flipV="1">
            <a:off x="6434323" y="5345094"/>
            <a:ext cx="915521" cy="3203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A0FAAB4D-D381-3730-126C-952DD0981C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9485" y="3465322"/>
            <a:ext cx="2672132" cy="302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15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149</Words>
  <Application>Microsoft Office PowerPoint</Application>
  <PresentationFormat>Grand écran</PresentationFormat>
  <Paragraphs>24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-apple-system</vt:lpstr>
      <vt:lpstr>Aptos</vt:lpstr>
      <vt:lpstr>Aptos Display</vt:lpstr>
      <vt:lpstr>Arial</vt:lpstr>
      <vt:lpstr>Palatino-Roman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ahmed.bensalem</dc:creator>
  <cp:lastModifiedBy>ahmed.bensalem</cp:lastModifiedBy>
  <cp:revision>1</cp:revision>
  <dcterms:created xsi:type="dcterms:W3CDTF">2026-02-26T18:32:30Z</dcterms:created>
  <dcterms:modified xsi:type="dcterms:W3CDTF">2026-02-26T18:39:53Z</dcterms:modified>
</cp:coreProperties>
</file>