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96" r:id="rId2"/>
    <p:sldId id="295" r:id="rId3"/>
    <p:sldId id="297" r:id="rId4"/>
    <p:sldId id="29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47E59-F319-4151-BE4B-65C3CDB06C6C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E6796-AD20-4A55-96B5-E36B84398F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292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Tumorales ou granulomateuses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(tige pituitaire ++, parenchyme encéphalique, méninges, sinus veineux, espaces de Virchow-Robin) </a:t>
            </a: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Neurodégénératives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(cervelet et tronc cérébral) 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Révélée par un diabète insipide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Epaississement localisé ou diffus de la tige pituitaire, tubulé ou nodulaire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Possible extension hypothalamique.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IRM, elle apparait comme un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élargissement fusiforme voire nodulaire au rehaussement intense avec possible extension hypothalamique 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s’y associe fréquemment l’absence de l’hypersignal T1 normal de la post hypophyse (en rapport avec les granules de vasopressine) /</a:t>
            </a:r>
          </a:p>
          <a:p>
            <a:r>
              <a:rPr lang="fr-FR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Sous traitement médical :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 l’épaississement de la tige pituitaire régresse, ce n’est pas le cas du diabète insipide.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BDC652-3AB0-4D5A-B266-8A007D3AE0D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54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95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32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18006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6076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52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2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1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27107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7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03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554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8266BAA-BE99-424A-B878-11C5D52A8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294147"/>
              </p:ext>
            </p:extLst>
          </p:nvPr>
        </p:nvGraphicFramePr>
        <p:xfrm>
          <a:off x="1181677" y="1790775"/>
          <a:ext cx="10179051" cy="4328160"/>
        </p:xfrm>
        <a:graphic>
          <a:graphicData uri="http://schemas.openxmlformats.org/drawingml/2006/table">
            <a:tbl>
              <a:tblPr/>
              <a:tblGrid>
                <a:gridCol w="3393017">
                  <a:extLst>
                    <a:ext uri="{9D8B030D-6E8A-4147-A177-3AD203B41FA5}">
                      <a16:colId xmlns:a16="http://schemas.microsoft.com/office/drawing/2014/main" val="1752252898"/>
                    </a:ext>
                  </a:extLst>
                </a:gridCol>
                <a:gridCol w="3393017">
                  <a:extLst>
                    <a:ext uri="{9D8B030D-6E8A-4147-A177-3AD203B41FA5}">
                      <a16:colId xmlns:a16="http://schemas.microsoft.com/office/drawing/2014/main" val="798418497"/>
                    </a:ext>
                  </a:extLst>
                </a:gridCol>
                <a:gridCol w="3393017">
                  <a:extLst>
                    <a:ext uri="{9D8B030D-6E8A-4147-A177-3AD203B41FA5}">
                      <a16:colId xmlns:a16="http://schemas.microsoft.com/office/drawing/2014/main" val="45501552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B050"/>
                          </a:solidFill>
                        </a:rPr>
                        <a:t>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B050"/>
                          </a:solidFill>
                        </a:rPr>
                        <a:t>Description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rgbClr val="00B050"/>
                          </a:solidFill>
                        </a:rPr>
                        <a:t>Particularité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25978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IP-I</a:t>
                      </a:r>
                      <a:endParaRPr lang="fr-FR" sz="20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Cochlée kystique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Absence complète du modiolus et des cloisons inter-scalaires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508587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IP-II</a:t>
                      </a:r>
                      <a:endParaRPr lang="fr-FR" sz="20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Apex déficient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Apex kystique (confluence des tours moyen et apical), parfois dilatation vestibulaire + aqueduc vestibulaire élargi → </a:t>
                      </a:r>
                      <a:r>
                        <a:rPr lang="fr-FR" sz="2000" b="1"/>
                        <a:t>Mondini</a:t>
                      </a:r>
                      <a:endParaRPr lang="fr-FR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68691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rgbClr val="00B050"/>
                          </a:solidFill>
                        </a:rPr>
                        <a:t>IP-III</a:t>
                      </a:r>
                      <a:endParaRPr lang="fr-FR" sz="20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Modiolus absent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Cloisons inter-scalaires préservées, communication directe avec le canal auditif interne (CAI)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44677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266ACB8-BEED-409D-AD5D-84917D8A2A3D}"/>
              </a:ext>
            </a:extLst>
          </p:cNvPr>
          <p:cNvSpPr txBox="1"/>
          <p:nvPr/>
        </p:nvSpPr>
        <p:spPr>
          <a:xfrm>
            <a:off x="1070842" y="304800"/>
            <a:ext cx="10179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/>
              <a:t>Sennaroglu</a:t>
            </a:r>
            <a:r>
              <a:rPr lang="fr-FR" sz="2800" dirty="0"/>
              <a:t> a proposé une classification permettant de différencier ces malformations en se basant sur la présence et l’aspect du </a:t>
            </a:r>
            <a:r>
              <a:rPr lang="fr-FR" sz="2800" dirty="0" err="1"/>
              <a:t>modiolus</a:t>
            </a:r>
            <a:r>
              <a:rPr lang="fr-FR" sz="2800" dirty="0"/>
              <a:t> et des septa </a:t>
            </a:r>
            <a:r>
              <a:rPr lang="fr-FR" sz="2800" dirty="0" err="1"/>
              <a:t>interscalar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702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46ECE-AD85-4AC2-87F1-98384E360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4" y="65313"/>
            <a:ext cx="11740333" cy="1492132"/>
          </a:xfrm>
        </p:spPr>
        <p:txBody>
          <a:bodyPr>
            <a:normAutofit/>
          </a:bodyPr>
          <a:lstStyle/>
          <a:p>
            <a:r>
              <a:rPr lang="fr-FR" sz="4400" dirty="0"/>
              <a:t>Anomalie de partition de type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F50589-ABD0-40BF-A6B1-6CE25A43E96F}"/>
              </a:ext>
            </a:extLst>
          </p:cNvPr>
          <p:cNvSpPr/>
          <p:nvPr/>
        </p:nvSpPr>
        <p:spPr>
          <a:xfrm>
            <a:off x="865324" y="1272988"/>
            <a:ext cx="11075664" cy="93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D4EECE-CC1C-485D-A9A1-D1BC299B647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1" y="581890"/>
            <a:ext cx="9670473" cy="627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6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6A9FE0-A1BB-44AC-A82C-747BE958D09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2" y="886690"/>
            <a:ext cx="10127673" cy="508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98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598999-A8FE-4CA9-A31B-4E9F0C73B58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2" y="360218"/>
            <a:ext cx="10224654" cy="566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4956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182</Words>
  <Application>Microsoft Office PowerPoint</Application>
  <PresentationFormat>Grand écran</PresentationFormat>
  <Paragraphs>23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Impact</vt:lpstr>
      <vt:lpstr>Badge</vt:lpstr>
      <vt:lpstr>Présentation PowerPoint</vt:lpstr>
      <vt:lpstr>Anomalie de partition de type 3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ThinkPad</dc:creator>
  <cp:lastModifiedBy>ThinkPad</cp:lastModifiedBy>
  <cp:revision>5</cp:revision>
  <dcterms:created xsi:type="dcterms:W3CDTF">2026-02-25T21:22:41Z</dcterms:created>
  <dcterms:modified xsi:type="dcterms:W3CDTF">2026-02-25T22:24:29Z</dcterms:modified>
</cp:coreProperties>
</file>