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2060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16" y="0"/>
            <a:ext cx="822936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281064-7B46-80AF-DBDD-584756FBE321}"/>
              </a:ext>
            </a:extLst>
          </p:cNvPr>
          <p:cNvSpPr/>
          <p:nvPr/>
        </p:nvSpPr>
        <p:spPr>
          <a:xfrm>
            <a:off x="3863130" y="499145"/>
            <a:ext cx="1094763" cy="2265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44DC9F-C229-FC6C-FF3B-12F189AE7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3883"/>
            <a:ext cx="9144000" cy="443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30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626D7-A793-23DE-53C5-915092FB2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63EA8C-8763-D45D-3ADA-787AA1B6E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6240"/>
            <a:ext cx="9144000" cy="438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64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87ADD-8F04-A620-171F-6FE1E70AB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6A2DD4-F6CC-D98C-0181-B9E6F71FE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38" y="0"/>
            <a:ext cx="8529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45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Daniel Turgeon</cp:lastModifiedBy>
  <cp:revision>3</cp:revision>
  <dcterms:created xsi:type="dcterms:W3CDTF">2013-01-27T09:14:16Z</dcterms:created>
  <dcterms:modified xsi:type="dcterms:W3CDTF">2026-03-03T00:40:02Z</dcterms:modified>
  <cp:category/>
</cp:coreProperties>
</file>