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43" r:id="rId2"/>
    <p:sldId id="354" r:id="rId3"/>
    <p:sldId id="355" r:id="rId4"/>
    <p:sldId id="3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0"/>
    <p:restoredTop sz="95794"/>
  </p:normalViewPr>
  <p:slideViewPr>
    <p:cSldViewPr snapToGrid="0" snapToObjects="1">
      <p:cViewPr varScale="1">
        <p:scale>
          <a:sx n="96" d="100"/>
          <a:sy n="96" d="100"/>
        </p:scale>
        <p:origin x="192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9F01A-48C0-FB40-BB2E-1115FDEFFE8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E7A0C-1EA9-B345-8B99-CCBDC668E1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9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cerebrospinal-fluid-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fr-FR" sz="1200" b="1" dirty="0"/>
              <a:t>4 patterns radiologiques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b="1" dirty="0"/>
              <a:t>Avec composante graisseuse 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b="1" dirty="0"/>
              <a:t>Kystique pure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b="1" dirty="0"/>
              <a:t>Tissulaire 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b="1" dirty="0"/>
              <a:t>Mixte tissulaire et kystique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dirty="0"/>
              <a:t>Analyse de l’architecture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dirty="0"/>
              <a:t>Analyse du signal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fr-FR" sz="1200" dirty="0"/>
              <a:t>Analyse du rehaussement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dirty="0"/>
              <a:t>Graisseuse Hyper T1 hypoT1 FS ou chute de signal entre IP et 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dirty="0"/>
              <a:t>Kystique pure :Pas de portion </a:t>
            </a:r>
            <a:r>
              <a:rPr lang="fr-FR" sz="1200" dirty="0" err="1"/>
              <a:t>reahussée</a:t>
            </a:r>
            <a:r>
              <a:rPr lang="fr-FR" sz="1200" dirty="0"/>
              <a:t> (nodule, </a:t>
            </a:r>
            <a:r>
              <a:rPr lang="fr-FR" sz="1200" dirty="0" err="1"/>
              <a:t>septa</a:t>
            </a:r>
            <a:r>
              <a:rPr lang="fr-FR" sz="1200" dirty="0"/>
              <a:t>, </a:t>
            </a:r>
            <a:r>
              <a:rPr lang="fr-FR" sz="1200" dirty="0" err="1"/>
              <a:t>végétatrion</a:t>
            </a:r>
            <a:r>
              <a:rPr lang="fr-FR" sz="1200" dirty="0"/>
              <a:t>) pas de graisse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dirty="0"/>
              <a:t>Tissulaire </a:t>
            </a:r>
            <a:r>
              <a:rPr lang="fr-FR" sz="1200" dirty="0" err="1"/>
              <a:t>reahussé</a:t>
            </a:r>
            <a:r>
              <a:rPr lang="fr-FR" sz="1200" dirty="0"/>
              <a:t> après injection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dirty="0"/>
              <a:t>Mixte</a:t>
            </a:r>
          </a:p>
          <a:p>
            <a:pPr marL="0" indent="0" algn="l">
              <a:buNone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8715A-9EAC-884F-ADC1-987BEB371E3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22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ce qui concerne les masses à composante kystique on a en premier le </a:t>
            </a:r>
            <a:r>
              <a:rPr lang="fr-FR" dirty="0" err="1"/>
              <a:t>tailgut</a:t>
            </a:r>
            <a:r>
              <a:rPr lang="fr-FR" dirty="0"/>
              <a:t> </a:t>
            </a:r>
            <a:r>
              <a:rPr lang="fr-FR" dirty="0" err="1"/>
              <a:t>cyst</a:t>
            </a:r>
            <a:r>
              <a:rPr lang="fr-FR" dirty="0"/>
              <a:t> qui est la masse la plus </a:t>
            </a:r>
            <a:r>
              <a:rPr lang="fr-FR" dirty="0" err="1"/>
              <a:t>freqeunte</a:t>
            </a:r>
            <a:r>
              <a:rPr lang="fr-FR" dirty="0"/>
              <a:t> et qui </a:t>
            </a:r>
            <a:r>
              <a:rPr lang="fr-FR" dirty="0" err="1"/>
              <a:t>correspand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8715A-9EAC-884F-ADC1-987BEB371E3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669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Méningocèle</a:t>
            </a:r>
            <a:r>
              <a:rPr lang="fr-FR" dirty="0"/>
              <a:t> antérieure est une Hernie </a:t>
            </a:r>
            <a:r>
              <a:rPr lang="fr-FR" dirty="0" err="1"/>
              <a:t>extracanalaire</a:t>
            </a:r>
            <a:r>
              <a:rPr lang="fr-FR" dirty="0"/>
              <a:t> du sac dural via un </a:t>
            </a:r>
            <a:r>
              <a:rPr lang="fr-FR" dirty="0" err="1"/>
              <a:t>défect</a:t>
            </a:r>
            <a:r>
              <a:rPr lang="fr-FR" dirty="0"/>
              <a:t> malformatif antérieur du sacrum</a:t>
            </a:r>
          </a:p>
          <a:p>
            <a:r>
              <a:rPr lang="fr-FR" dirty="0"/>
              <a:t>Contexte pédiatrique (&lt;10 ans)</a:t>
            </a:r>
          </a:p>
          <a:p>
            <a:r>
              <a:rPr lang="fr-FR" dirty="0"/>
              <a:t>Prédominance féminine H/F : ¼</a:t>
            </a:r>
          </a:p>
          <a:p>
            <a:r>
              <a:rPr lang="fr-FR" dirty="0"/>
              <a:t>Médian</a:t>
            </a:r>
          </a:p>
          <a:p>
            <a:r>
              <a:rPr lang="fr-FR" dirty="0" err="1"/>
              <a:t>Défect</a:t>
            </a:r>
            <a:r>
              <a:rPr lang="fr-FR" dirty="0"/>
              <a:t> osseux antérieur du sacrum</a:t>
            </a:r>
          </a:p>
          <a:p>
            <a:r>
              <a:rPr lang="fr-FR" dirty="0"/>
              <a:t>Malformation urogénitales et anales</a:t>
            </a:r>
          </a:p>
          <a:p>
            <a:r>
              <a:rPr lang="fr-FR" dirty="0"/>
              <a:t>Le « signe de </a:t>
            </a:r>
            <a:r>
              <a:rPr lang="fr-FR" dirty="0" err="1"/>
              <a:t>Scimitar</a:t>
            </a:r>
            <a:r>
              <a:rPr lang="fr-FR" dirty="0"/>
              <a:t> » (ou en cimeterre) dans le contexte d'une masse </a:t>
            </a:r>
            <a:r>
              <a:rPr lang="fr-FR" dirty="0" err="1"/>
              <a:t>présacrée</a:t>
            </a:r>
            <a:r>
              <a:rPr lang="fr-FR" dirty="0"/>
              <a:t> désigne une malformation osseuse du sacrum, souvent associée à un kyste épidermoïde ou à une </a:t>
            </a:r>
            <a:r>
              <a:rPr lang="fr-FR" dirty="0" err="1"/>
              <a:t>méningocèle</a:t>
            </a:r>
            <a:r>
              <a:rPr lang="fr-FR" dirty="0"/>
              <a:t> antérieure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Il s'agit d'une déformation en croissant (lame de sabre) due à un défaut de développement (agénésie sacrée partielle)</a:t>
            </a: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Kyste de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tarlov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En IRM, les kystes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périneuraux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développent principalement à proximité des nerfs sacrés, près du ganglion de la racine dorsale. Le signal caractéristique d'un kyste de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Tarlov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typique est identique à celui du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LCR"/>
              </a:rPr>
              <a:t>LCR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sur toutes les séquences.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8715A-9EAC-884F-ADC1-987BEB371E3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657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chordome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sacré de l'adulte constitue une entité rare. Ils sont développés à partir des résidus embryonnaires, des restes de notochorde. Le diagnostic est très tardif du fait de la latence clinique dont la douleur représente le maitre symptôme. </a:t>
            </a:r>
            <a:endParaRPr lang="fr-FR" dirty="0"/>
          </a:p>
          <a:p>
            <a:r>
              <a:rPr lang="fr-FR" dirty="0"/>
              <a:t>C’est la tumeur sacrée maligne la plus fréquente qui se développe à partir des vestiges de la notochorde embryologique. </a:t>
            </a:r>
          </a:p>
          <a:p>
            <a:r>
              <a:rPr lang="fr-FR" dirty="0"/>
              <a:t>Les </a:t>
            </a:r>
            <a:r>
              <a:rPr lang="fr-FR" dirty="0" err="1"/>
              <a:t>chordomes</a:t>
            </a:r>
            <a:r>
              <a:rPr lang="fr-FR" dirty="0"/>
              <a:t> sont des tumeurs à croissance lente et souvent volumineuses au moment du diagnostic, étant donné l'apparition progressive des symptômes.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À l'imagerie, apparaissent comme de grandes masses hétérogènes médianes avec un rehaussement variable après injection de produit de contraste avec une destruction osseuse. Des calcifications sont présentes dans jusqu'à 90 % des cas à la tomodensitométrie et les hémorragies </a:t>
            </a:r>
            <a:r>
              <a:rPr lang="fr-FR" dirty="0" err="1"/>
              <a:t>intralésionnelles</a:t>
            </a:r>
            <a:r>
              <a:rPr lang="fr-FR" dirty="0"/>
              <a:t> ne sont pas rares.</a:t>
            </a:r>
            <a:r>
              <a:rPr lang="fr-FR" sz="1200" dirty="0"/>
              <a:t> L’atteinte osseuse quasi systématique.</a:t>
            </a:r>
          </a:p>
          <a:p>
            <a:endParaRPr lang="fr-FR" dirty="0"/>
          </a:p>
          <a:p>
            <a:r>
              <a:rPr lang="fr-FR" dirty="0"/>
              <a:t>IRM, montrant généralement une faible intensité du signal T1 et une forte intensité du signal T2 avec hémorragie interne rendant certaines régions très intenses en T1</a:t>
            </a:r>
          </a:p>
          <a:p>
            <a:endParaRPr lang="fr-FR" dirty="0"/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séquences STIR sagittales et axiales montrent une volumineuse masse tissulaire bien délimitée englobant la partie distale du sacrum et le coccyx, avec extension dans l'espace pré-sacré et les tissus mous dorsaux. Cette masse est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hyperintense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avec des cloisons linéaires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hypointenses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8715A-9EAC-884F-ADC1-987BEB371E3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66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78E316-01FB-0442-A992-883A0DF18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43D299-C95B-B54E-BEF9-E84A9046D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65299E-B7AE-6643-B818-11A9AF378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0508EB-0D9F-AC48-971B-0986D6727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77D95B-F93C-DD44-883E-A68355205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23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299113-5786-A841-B242-0F7214B3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71613F-5F11-3A4F-97E5-111B88337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586FB8-3727-7B4B-BE0F-067901B9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216ACD-FF6E-C248-BE0C-4B7F6772A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D05A82-E2F5-B742-9B8C-AC3DFB42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58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43E87-7A0C-FB43-9001-761C1157D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5CAEEB-79AB-304F-9C36-0898944EE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0A3033-89F4-904C-B742-15B210AB9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87CFAC-8E1F-9143-A93F-931616C6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E658C3-BBD8-8A40-834C-D3BBD6CE9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75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309F8-A143-054C-8046-ED37D77F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EEE09E-56D4-3C48-A7F2-E8750EC36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B23D75-F5C6-5643-BDFC-0E8A891B2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70F76C-C397-1F4C-8B0C-94C981D1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57F924-817D-EF4F-A9CD-6039DD53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5F21AF-C8D8-9846-B40B-803497D9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56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B79B3D-24A7-5C40-BBEC-B4A9AA50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DB50C0-CE96-DB49-BAB6-610C0502A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6337D1-9B0B-BE40-AB47-4402EB00F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B7E9AB-ACFC-B74B-B757-97C82A67C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AEE8F75-A6B9-044B-A15D-80DCB3F12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64F897-19C4-FC40-B458-393145EF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8BCB1D-8C48-5D41-A3D2-5225DA0C8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2F5A6F-47A9-5746-86C2-7A3F072C7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81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823F9C-A2AD-E340-898A-2B7CE6230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3B0B89-B0CA-F944-85C5-591F3AF4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E1921-DDD1-D043-A5B8-68188BE14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B86F51-8BED-D040-801A-92244A43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55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3A21E0-5A1A-C640-80E5-65648027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746F4B-B733-F34A-8BB5-E19F4B63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E16436-A427-7545-9147-126FFF159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39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F8EED0-0D15-474A-904F-383CB9436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8FD65D-63A7-F347-8077-589470F2A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7FBF8C-B4CD-E444-9C81-90238EC3B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8760D4-9C10-2C42-8F4E-D81F10B47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36AB4C-5061-6247-9D56-9C2A06C6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F4B50-FA82-ED45-9423-727F6634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19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772EF-4D46-2146-A252-D905F3DB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715105-F205-9B4A-A610-D095018E4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DD566E-7B92-4B40-92E1-C3656D373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1F06CB-3F1E-EF40-8257-ED309143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111D43-8573-F54A-A555-DB54047B5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331DB0-1C6F-6648-9AC3-FE6784293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995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88C38-B5DB-894C-9F49-0B6C54BF2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CDE72F-AC04-494E-9265-AFE6956E4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A61204-8A5B-2249-9CF8-AEFB4E1E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6D1542-DEBE-7848-B836-F7BF3B14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7BC38C-ACB7-3C4C-BE31-D6CE170F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8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89CA2B4-E2CB-9D43-B48F-19F4AE502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C00560-E8E4-0349-90FF-AEC80C2DD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9E2D5F-4273-0A49-9403-3A3333DB8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CADC5-1DCB-244D-B152-03A577FB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C77E15-B917-1044-AAC5-7E084C3E2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91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3B2E48-CEEA-D54E-8C03-E5BD9E5B6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9806F-A7A6-2141-96F7-39559CC45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F7D1F6-958F-2E4B-A159-58768E15E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DBEAF-EDD1-BB43-9EFF-5DBE1E6B74E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48E786-CFC1-6B45-A237-9DD03B9EC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BABEE4-2BA4-D744-B3D8-D48416C08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E354E-6166-1B4C-B7CE-459F618733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3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Orientation 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diagnostique</a:t>
            </a:r>
            <a:endParaRPr lang="fr-FR" sz="4000" b="1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utoShape 2" descr="data:image/png;base64,iVBORw0KGgoAAAANSUhEUgAAB4AAAAeACAYAAAAvokrGAAAQAElEQVR4AezdB5tkyXEe6t4L4v68K13vRQcaeBAAiQVI0AMgSHhHB0AiJcpRf1GQomaqZtpUVR+TmScy8+Vzqqu7Kk9mxBuN3en+nh3+Dw/+jwABAgQIECBAgAABAgQIDC7w3x4ePh6PH8fjg8FbvdWe1wkQIECAAAECBAgQIEBgEgEB8CSDvt6mVwkQIECAAAECBAgQIDC+QIS+H48ufxyPT8RDCBwIrtkE9EuAAAECBAgQIECAwEwCAuCZpq1XAo8FfE6AAAECBAgQIEBgAoFH4e/lv/w9hcE/idcvX0+goEUCBKYW0DwBAgQIECBAgMB0AgLg6UauYQIECDw8MCBAgAABAgQIzCAQIe8p7D39l7/Pw97fjv6FwIHgIkCAAIGxBXRHgAABAgQIzCkgAJ5z7romQIAAgXkFdE6AAAECBKYQuBP+XvoXAl8kPBMgQIAAAQIjCuiJAAECBCYWEABPPHytEyBAgAABArMJ6JcAAQJzCCwIfy8QQuCLhGcCBAgQIECAAIGBBLRCgMDsAgLg2b8D9E+AAAECBAgQIDCHgC4JTCKwIvy9iAiBLxKeCRAgQIAAAQIECBDoX0AHBEJAABwILgIECBAgQIAAAQIECIwsMEtvG8LfC40Q+CLhmQABAgQIECBAgAABAgS6FbgULgC+SHgmQIAAAQIECBAgQIAAgW4FdoS/l55HDYEv/XkmQIAAAQIECBAgQIAAgUkEBMCTDPppm74iQIAAAQIECBAgQIDAOAIFwt8LhhD4IuF5EAFtECBAgAABAgQIECAwo4AAeMap63luAd0TIECAAAECBAgQGEigYPh7URECXyQ8EyDQt4DqCRAgQIAAAQIEphUQAE87eo0TIDCjgJ4JECBAgAABAiMJVAh/LzxC4IuEZwIECBDoUkDRBAgQIECAwNwCAuC55697AgQIEJhHQKcECBAgQGAogYrh78VJCHyR8EyAAAECBAj0JKBWAgQIECDwIAD2TUCAAAECBAgQGF5AgwQIEBhLoEH4ewETAl8kPBMgQIAAAQIECHQgoEQCBAi8FRAAv3XwkQABAgQIECBAgMCYAroiMJhAhL+fiJZ+HI8P4tHiEgK3UHYGAQIECBAgQIAAAQL7BNxN4JGAAPgRhk8JECBAgAABAgQIECAwksBovZzD3x9FX63C3zjqzSUEfsPgAwECBAgQIECAAAECBAhkFHhekwD4uYivCRAgQIAAAQIECBAgQCCdwIHh78WitxD4UrdnAgQIECBAgAABAgQIEJhMQAA81cA1S4AAAQIECBAgQIAAgf4EEoS/FzQh8EXCc3IB5REgQIAAAQIECBAgMLOAAHjm6et9LgHdEiBAgAABAgQIEOhQIFH4e9ETAl8kPBMgkFNAVQQIECBAgAABAtMLCICn/xYAQIDADAJ6JECAAAECBAj0KJAw/L0wnkLgv476Wv//Ir6c75kAAQIECFwV8CIBAgQIECBA4CQgAD4peBAgQIAAgXEFdEaAAAECBLoUiHD1E1H4j+KRNWT9rahNCBwILgIECBAgQCCFgCIIECBAgMA7AQHwOwqfECBAgAABAgRGE9APAQIE+hQ4h78/juqzhr9R2ptLCPyGwQcCBAgQIECAAIFjBZxOgACBpwIC4KceviJAgAABAgQIECAwhoAuCHQq8Cj87aUDIXAvk1InAQIECBAgQIAAgREF9ETgioAA+AqKlwgQIECAAAECBAgQINCzQK+1dxj+XqiFwBcJzwQIECBAgAABAgQIECDQTODWQQLgWzJeJ0CAAAECBAgQIECAAIFmAh2HvxejLCHwpR7PBAgQIECAAAECBAgQIDCpgAB4isFrkgABAgQIECBAgAABAnkFBgh/L7hC4IuE54MEHEuAAAECBAgQIECAAIGHBwGw7wICowvojwABAgQIECBAgEBigYHC34uyEPgi4ZkAgbYCTiNAgAABAgQIECBwFhAAnyE8ESBAYEQBPREgQIAAAQIEMgsMGP5euIXAFwnPBAgQINBEwCEECBAgQIAAgccCAuDHGj4nQIAAAQLjCOiEAAECBAikFhg4/L24C4EvEp4JECBAgACBmgL2JkCAAAECLwQEwC9IvECAAAECBAgQ6F1A/QQIEMgtMEH4exmAEPgi4ZkAAQIECBAgQKCCgC0JECBwXUAAfN3FqwQIECBAgAABAgT6FFA1geQCE4W/l0kIgS8SngkQIECAAAECBAgQKCdgJwJ3BATAd3C8RYAAAQIECBAgQIAAgZ4Estca4e8no8Yfx2O2Swg828T1S4AAAQIECBAgQIAAgYoCr20tAH5NyPsECBAgQIAAAQIECBAgsFvgHP7+aPdG/W5QOwTuV0blBAgQIECAAAECBAgQIFBUQABclDPbZuohQIAAAQIECBAgQIDA8QLC33czEAK/o/BJWQG7ESBAgAABAgQIECBA4L2AAPi9hc8IjCWgGwIECBAgQIAAAQIJBIS/L4YgBH5B4gUCBHYJuJkAAQIECBAgQIDAMwEB8DMQXxIgQGAEAT0QIECAAAECBDIICH9vTuEUAv9N+Hxwc4U3CBAgQIDAAgFLCBAgQIAAAQLXBATA11S8RoAAAQIE+hVQOQECBAgQSCEQ4eYno5AfxcN1XeA342UhcCC4CBAgQIAAgU0CbiJAgAABAjcFBMA3abxBgAABAgQIEOhNQL0ECBDIISD8XTwHIfBiKgsJECBAgAABAgTeC/iMAAEC9wUEwPd9vEuAAAECBAgQIECgDwFVEkgiIPxdPQgh8GoyNxAgQIAAAQIECBCYWEDrBBYICIAXIFlCgAABAgQIECBAgACBzAJZahP+bp6EEHgznRsJECBAgAABAgQIECAwj8DSTgXAS6WsI0CAAAECBAgQIECAAIGbAsLfmzRL39gaAi/d3zoCBAgQIECAAAECBAgQmERAADzkoDVFgAABAgQIECBAgACBdgLC32LWQuBilLNspE8CBAgQIECAAAECBAi8FBAAvzTxCoG+BVRPgAABAgQIECBAoKGA8Lc4thC4OKkNCQwqoC0CBAgQIECAAAECNwQEwDdgvEyAAIEeBdRMgAABAgQIEGgpIPytpi0ErkZrYwIECIwhoAsCBAgQIECAwD0BAfA9He8RIECAAIF+BFRKgAABAgSaCgh/q3MLgasTO4AAAQIECHQpoGgCBAgQIPCqgAD4VSILCBAgQIAAAQLZBdRHgACBtgLC32beQuBm1A4iQIAAAQIECPQgoEYCBAgsExAAL3OyigABAgQIECBAgEBOAVURaCwg/G0M/vAgBG5O7kACBAgQIECAAAECCQWURGCFgAB4BZalBAgQIECAAAECBAgQyCTQupYIfz8VZ/4oHq62AkLgtt5OI0CAAAECBAgQIECAQCqBtcUIgNeKWU+AAAECBAgQIECAAIEJBc7h7w8nbD1Ly89D4Cx1qYMAAQIECBAgQIAAAQIEkgkIgJMNZF857iZAgAABAgQIECBAgEB5AeFvedONOwqBN8KNd5uOCBAgQIAAAQIECBAgcFtAAHzbxjsE+hJQLQECBAgQIECAAIEKAsLfCqj7thQC7/NzN4H+BXRAgAABAgQIECBA4BUBAfArQN4mQIBADwJqJECAAAECBAjUEBD+1lAtsqcQuAijTQgQINCfgIoJECBAgAABAksEBMBLlKwhQIAAAQJ5BVRGgAABAgSqCAh/q7CW3PQUAv9tzOmDkpvaiwABAgQIEEgroDACBAgQILBYQAC8mMpCAgQIECBAgEA2AfUQIECgjkCEip+KnX8YD1dugd+I8oTAgeAiQIAAAQIECIwtoDsCBAisExAAr/OymgABAgQIECBAgEAOAVUQqCQg/K0EW29bIXA9WzsTIECAAAECBAgQOF5ABQQ2CAiAN6C5hQABAgQIECBAgAABAkcK1Dpb+FtLtvq+QuDqxA4gQIAAAQIECBAgQIBAe4GtJwqAt8q5jwABAgQIECBAgAABAgMJCH+7GeatQoXAt2S8ToAAAQIECBAgQIAAgckEBMBDDFwTBAgQIECAAAECBAgQ2C4g/N1ul+xOIXCygZQvx44ECBAgQIAAAQIECBB4XUAA/LqRFQRyC6iOAAECBAgQIECAwA4B4e8OvJy3CoFzzkVVBPYL2IEAAQIECBAgQIDAQgEB8EIoywgQIJBRQE0ECBAgQIAAgT0Cwt89eqnvFQKnHo/iCBAgsF7AHQQIECBAgACBNQIC4DVa1hIgQIAAgTwCKiFAgAABArsEhL+7+Hq4WQjcw5TUSIAAAQIEXhewggABAgQIrBYQAK8mcwMBAgQIECBA4GgB5xMgQGCfgPB3n19HdwuBOxqWUgkQIECAAAECLwW8QoAAgW0CAuBtbu4iQIAAAQIECBAgcIyAUwnsFBD+7gTs73YhcH8zUzEBAgQIECBAgACBhwcGBHYICIB34LmVAAECBAgQIECAAAECLQX2niX83SvY7f1C4G5Hp3ACBAgQIECAAAECBGYU2NuzAHivoPsJECBAgAABAgQIECDQgUCEv5+OMn8YD1efAnurFgLvFXQ/AQIECBAgQIAAAQIEOhEQAHcyqOtlepUAAQIECBAgQIAAAQKvC5zD3x+8vtKKwQWEwN0OWOEECBAgQIAAAQIECBBYLiAAXm5lJYFcAqohQIAAAQIECBAgsEBA+LsAaa4lQuC55q3bEQT0QIAAAQIECBAgQGClgAB4JZjlBAgQyCCgBgIECBAgQIDAEgHh7xKlKdcIgaccu6YJEOhRQM0ECBAgQIAAgS0CAuAtau4hQIAAAQLHCTiZAAECBAgsEhD+LmKaeZEQeObp650AAQIEehBQIwECBAgQ2CwgAN5M50YCBAgQIECAQGsB5xEgQGCZgPB3mZNVD6cQ+O/i++UDFgQIECBAgAABApkE1EKAAIF9AgLgfX7uJkCAAAECBAgQINBGwCkEFgpEmPfpWPqDeLgILBH4WCwSAgeCiwABAgQIECBAgEAKAUUQKCAgAC6AaAsCBAgQIECAAAECBAjUFFi6t/B3qZR1zwSEwM9AfEmAAAECBAgQIECAAIEjBEqdKQAuJWkfAgQIECBAgAABAgQIHCgg/D0Qv+7RrXYXAreSdg4BAgQIECBAgAABAgQqCwiAKwPX2d6uBAgQIECAAAECBAgQeC8g/H1v4bNdAkLgXXw1brYnAQIECBAgQIAAAQIE1gsIgNebuYPAsQJOJ0CAAAECBAgQIPBIQPj7CMOnJQSEwCUU7UGghIA9CBAgQIAAAQIECGwUEABvhHMbAQIEjhBwJgECBAgQIEDgsYDw97GGzwsKCIELYtqKAAECWwTcQ4AAAQIECBDYIyAA3qPnXgIECBAg0E7ASQQIECBA4ImA8PcJhy/KCwiBy5vakQABAgQILBGwhgABAgQI7BYQAO8mtAEBAgQIECBAoLaA/QkQIPBUQPj71MNX1QSEwNVobUyAAAECBAgQuCbgNQIECJQREACXKo+BAAAAEABJREFUcbQLAQIECBAgQIAAgToCdiXwTED4+wzEl7UFhMC1he1PgAABAgQIECBA4CTgQaCggAC4IKatCBAgQIAAAQIECBAgUFLg+V7C3+civm4kIARuBO0YAgQIECBAgAABAgTmFCjdtQC4tKj9CBAgQIAAAQIECBAgUEEgwt/PxLY/iIdrDoFsXQqBs01EPQQIECBAgAABAgQIELghIAC+AZPzZVURIECAAAECBAgQIDCjwDn8/f6Mves5lYAQuNk4HESAAAECBAgQIECAAIHtAgLg7XbuJNBWwGkECBAgQIAAAQJTCgh/pxx75qaFwJmno7YxBHRBgAABAgQIECBAYKeAAHgnoNsJECDQQsAZBAgQIECAwJwCwt85595B10LgDoakRAIE+hRQNQECBAgQIECghIAAuISiPQgQIECAQD0BOxMgQIDApALC30kH30/bQuB+ZqVSAgQIEOhDQJUECBAgQKCYgAC4GKWNCBAgQIAAAQKlBexHgMCsAsLfWSffXd9C4O5GpmACBAgQIEAgp4CqCBAgUFZAAFzW024ECBAgQIAAAQIEygjYZVoB4e+0o++18VMI/PfxfftBrw2omwABAgQIECBAgMChAg4nUEFAAFwB1ZYECBAgQIAAAQIECBDYIhAh2mfivu/Hw0WgJ4Ffj2KFwIHgIkCAAAECBAgQIECAwBqBWmsFwLVk7UuAAAECBAgQIECAAIEVAsLfFVhjL+21OyFwr5NTNwECBAgQIECAAAECwwkIgLsYqSIJECBAgAABAgQIEBhZQPg78nSn6k0IvHvcNiBAgAABAgQIECBAgMB+AQHwfkM7EKgrYHcCBAgQIECAAIGhBYS/Q493xuaEwDNOXc9lBOxCgAABAgQIECBAoJCAALgQpG0IECBQQ8CeBAgQIECAwNgCwt+x5ztxd0LgiYevdQIEtgm4iwABAgQIECBQUkAAXFLTXgQIECBAoJyAnQgQIEBgcAHh7+AD1p4Q2PcAAQIECBBYJmAVAQIECBAoLiAALk5qQwIECBAgQIDAXgH3EyAwuoDwd/QJ6+8sIAQ+Q3giQIAAAQIECFwX8CoBAgTqCAiA67jalQABAgQIECBAgMA2AXcNLyD8HX7EGnwqIAR+6uErAgQIECBAgAABAm8FfCRQUUAAXBHX1gQIECBAgAABAgQIEHgs8Fr4+3itzwkMJCAEHmiYWiFAgAABAgQIECBAYL9A7R0EwLWF7U+AAAECBAgQIECAAIEQiPD3s/H0/Xi4CFwTGP01IfDoE9YfAQIECBAgQIAAAQJpBATAaUZxrRCvESBAgAABAgQIECAwgsA5/P3eCL3ogcAOASHwTTxvECBAgAABAgQIECBAoJyAALicpZ0IlBWwGwECBAgQIECAwBACwt8hxqiJcgJC4HKWdhpFQB8ECBAgQIAAAQIECgsIgAuD2o4AAQIlBOxBgAABAgQIjCEg/B1jjrooLiAELk5qQwIEehVQNwECBAgQIECghoAAuIaqPQkQIECAwHYBdxIgQIDAIALC30EGqY1aAkLgWrL2JUCAAIFeBNRJgAABAgSqCQiAq9HamAABAgQIECCwVsB6AgRGERD+jjJJfVQWEAJXBrY9AQIECBAgkFVAXQQIEKgrIACu62t3AgQIECBAgAABAssErBpGQPg7zCg10kZACNzG2SkECBAgQIAAAQJZBNRBoIGAALgBsiMIECBAgAABAgQIEJhDYGv4O4eOLgncFDiFwD+N//18cHOFNwgQIECAAAECBAgQIDCAQKsWBMCtpJ1DgAABAgQIECBAgMDQAhFefTYa/F48XATWCFj7VuDX4kkIHAguAgQIECBAgAABAgQI7BUQAO8VrHK/TQkQIECAAAECBAgQ6ElA+NvTtNSaWGDCEDjxNJRGgAABAgQIECBAgEC3AgLgbken8GEFNEaAAAECBAgQINCVgPC3q3EpNr+AEDj/jFRYSsA+BAgQIECAAAECBCoJCIArwdqWAAECWwTcQ4AAAQIECPQlIPzta16q7UZACNzNqBRKgMBWAfcRIECAAAECBGoKCIBr6tqbAAECBAgsF7CSAAECBDoTEP52NjDl9iYgBO5tYuolQIAAgaUC1hEgQIAAgeoCAuDqxA4gQIAAAQIECLwm4H0CBHoTEP72NjH1diogBO50cMomQIAAAQIEbgl4nQABAm0EBMBtnJ1CgAABAgQIECBA4LqAV7sTEP52NzIF9y0gBO57fqonQIAAAQIECBC4CHgm0FBAANwQ21EECBAgQIAAAQIECPQtUDr87VtD9QSaCQiBm1E7iAABAgQIECBAgACBGgKt9xQAtxZ3HgECBAgQIECAAAECXQpE+Pu5KPx78XARKCFgj3UCQuB1XlYTIECAAAECBAgQIDCxgAA41fAVQ4AAAQIECBAgQIBARoFz+PvdjLWpicBEAgOFwBNNTasECBAgQIAAAQIECDQXEAA3J3cggRsCXiZAgAABAgQIEEgpIPxNORZFzSsgBJ539uN0rhMCBAgQIECAAAEClQUEwJWBbU+AAIElAtYQIECAAAECOQWEvznnoqrpBYTA038LACDQr4DKCRAgQIAAAQItBATALZSdQYAAAQIEbgt4hwABAgSSCgh/kw5GWQTeCgiB3zr4SIAAAQL9CKiUAAECBAg0ExAAN6N2EAECBAgQIEDguYCvCRDIKiD8zToZdRF4IiAEfsLhCwIECBAgQCCvgMoIECDQVkAA3NbbaQQIECBAgAABAgTeCviYVkD4m3Y0CiNwTUAIfE3FawQIECBAgAABAnkEVELgAAEB8AHojiRAgAABAgQIECBAIKdAq/A3Z/eqItCtwCUE9juObkeocAIECBAgQIAAAQJjChzVlR+OjpJ3LgECBAgQIECAAAECqQSEv6nGMXIxeqsjIASu42pXAgQIECBAgAABAgQ6FBAApxiaIggQIECAAAECBAgQOFJA+HukvrMJFBP41djpp/G/58S/64gKXQQIECBAgAABAgQIEKgs4IeiysC2J/CqgAUECBAgQIAAAQKHCkRY9Lko4LvxcBEg0L+AELj/GY7bgc4IECBAgAABAgQINBIQADeCdgwBAgSuCXiNAAECBAgQOFZA+Husv9MJVBIQAleCtS0BAtsF3EmAAAECBAgQaCkgAG6p7SwCBAgQIPBewGcECBAgcLCA8PfgATieQF0BIXBdX7sTIECAwHIBKwkQIECAQHMBAXBzcgcSIECAAAECBAgQIHC0gPD36Ak4n0ATASFwE2aHECBAgAABArcFvEOAAIFjBATAx7g7lQABAgQIECBAYFYBfR8uIPw9fAQKINBSQAjcUttZBAgQIECAAAEC7wV8RuBAAQHwgfiOJkCAAAECBAgQIECgrcDR4W/bbp1GgMBZQAh8hvBEgAABAgQIECBAgEAbgaNPEQAfPQHnEyBAgAABAgQIECDQRCDC39+Jg74bDxeBIwSceayAEPhYf6cTIECAAAECBAgQINBQQADcEPvlUV4hQIAAAQIECBAgQKCFwDn8/U6Ls5xBgEBagQND4LQmCiNAgAABAgQIECBAYEABAfCAQ9VSJwLKJECAAAECBAgQaCIg/G3C7BACvQgIgXuZ1Eh16oUAAQIECBAgQIBAYwEBcGNwxxEgQOAk4EGAAAECBAi0ERD+tnF2CoHOBITAnQ1MuQR6FlA7AQIECBAgQOAIAQHwEerOJECAAIGZBfROgAABAo0EhL+NoB1DoE8BIXCfc1M1AQIEehJQKwECBAgQOExAAHwYvYMJECBAgACB+QR0TIBAKwHhbytp5xDoWkAI3PX4FE+AAAECBDILqI0AAQLHCgiAj/V3OgECBAgQIECAwCwC+mwmIPxtRu0gAiMICIFHmKIeCBAgQIAAAQKZBNRCIIGAADjBEJRAgAABAgQIECBAgEAZgazhb5nu7EKAQCUBIXAlWNsSIECAAAECBAgQmE0gS78C4CyTUAcBAgQIECBAgAABArsEhL+7+NxcT8DOfQgIgfuYkyoJECBAgAABAgQIEFggIABegFR+iR0JECBAgAABAgQIECgpIPwtqWkvAtMKnELgn8U/Twr+rmRaS40TIECAAAECBAgQIHCggB9qDsR39KQC2iZAgAABAgQIECgqEGHN78SG34mHiwABAnsFfiU2EAIHgquAgC0IECBAgAABAgQIHCQgAD4I3rEECMwpoGsCBAgQIECgrIDwt6yn3QgQeCMgBH7D4AMBAnsE3EuAAAECBAgQOFJAAHykvrMJECBAYCYBvRIgQIBAYQHhb2FQ2xEg8FhACPxYw+cECBAgsEbAWgIECBAgcLiAAPjwESiAAAECBAgQGF9AhwQIlBYQ/pYWtR8BAlcEhMBXULxEgAABAgQI3BPwHgECBHIICIBzzEEVBAgQIECAAAECowroq7iA8Lc4qQ0JELgtIAS+beMdAgQIECBAgACBxwI+J5BIQACcaBhKIUCAAAECBAgQIEDgvkBv4e/9brxLgEAnAkLgTgalTAIECBAgQIAAAQJHCWQ7VwCcbSLqIUCAAAECBAgQIEDgqkCEv5+PN74TDxeBHgTUOJaAEHiseeqGAAECBAgQIECAwNACAuCm43UYAQIECBAgQIAAAQJbBM7h77e33OseAgQIFBJYEQIXOtE2BAgQIECAAAECBAgQ2CAgAN6A5hYCmwTcRIAAAQIECBAgsElA+LuJzU0ECNQREALXcR1rV90QIECAAAECBAgQOFhAAHzwABxPgMAcArokQIAAAQIEtgkIf7e5uYsAgaoCQuCqvDYn0LeA6gkQIECAAAECGQQEwBmmoAYCBAgQGFlAbwQIECCwUUD4uxHObQQItBAQArdQdgYBAgT6ElAtAQIECBBIIyAATjMKhRAgQIAAAQLjCeiIAIGtAsLfrXLuI0CgoYAQuCG2owgQIECAQG4B1REgQCCXgAA41zxUQ4AAAQIECBAgMIqAPjYLCH8307mRAIH2AkLg9uZOJECAAAECBAjkElANgYQCAuCEQ1ESAQIECBAgQIAAgVkFRgl/Z52fvglMKiAEnnTw2iZAgAABAgQIECCQVUAAnHUy6iJAgAABAgQIECAwmYDwd7KBt2/3n+LI349H7cv+cwoIgeecu64JECBAgAABAgQIpBQQADcZi0MIECBAgAABAgQIELgnIPy9p+O9AgKn8PeXP3h4+Hrs9eV4uAjUEPiVh4eHn8U/z/yupYauPQkQIECAAAECBAgQWCzgh5LFVBYS2CjgNgIECBAgQIAAgbsCEZZ8PhZ8Ox4uAjUELuHvfz1tHiHwX8Tzh/FwEaghcPovgX8e/1zz+5Yautn3VB8BAgQIECBAgACBJAJ+IEkyCGUQIDCmgK4IECBAgACB+wIRkgh/7xN5d5/Ak/D3slWEwN+Mz4XAgeCqIvDLsasQOBBcBGYS0CsBAgQIECBAIJOAADjTNNRCgAABAiMJ6IUAAQIEXhEQ/kGLYfMAABAASURBVL4C5O29AlfD38umQuCLhOdKAkLgSrC2JUCAQEIBJREgQIAAgXQCAuB0I1EQAQIECBAg0L+ADggQeE1A+PuakPd3CtwNfy97C4EvEp4rCQiBK8HalgABAgQI5BFQCQECBHIKCIBzzkVVBAgQIECAAAECvQqo+1UB4e+rRBbsE1gU/l6OEAJfJDxXEhACV4K1LQECBAgQIEDgcAEFEEgsIABOPBylESBAgAABAgQIEBhNYPTwd7R5ddjPqvD30p8Q+CLhuZKAELgSrG0JECBAgAABAgQIHCWQ/VwBcPYJqY8AAQIECBAgQIDAIAIR/n4hWvl2PFwEaghsCn8vhRQIgS9beSZwTUAIfE3FawQIECBAgAABAgQIVBEQAFdhvWzqmQABAgQIECBAgACBk8A5/P3W6XMPAhUEdoW/l3qEwBcJz+sFFt0hBF7EZBEBAgQIECBAgAABAnsFBMB7Bd1P4JaA1wkQIECAAAECBN4ICH/fMPhQT6BI+HspTwh8kfBcSUAIXAn20G0dToAAAQIECBAgQCCZgAA42UCUQ4DAGAK6IECAAAECBN4KCH/fOvhYTeAU/v6rCG3/a8kTYr9vxn4fxsNFoIaAELiGqj0JHCTgWAIECBAgQIBARgEBcMapqIkAAQIEehZQOwECBAicBYS/ZwhPtQQu4e8vahwgBK6has9HAkLgRxg+JUCAQKcCyiZAgAABAmkFBMBpR6MwAgQIECBAoD8BFRMgcBEQ/l4kPFcS+Hex7+m//K0S/sbeby4h8BsGH+oJCIHr2dqZAAECBAhUFrA9AQIEcgsIgHPPR3UECBAgQIAAAQK9CKjznYDw9x2FT+oInMLfX45wtmr4eyk9zvHXQV8wPNcQEALXULUnAQIECBAgQKCmgL0JdCAgAO5gSEokQIAAAQIECBAg0IvArOFvL/MZoM6m4e/FSwh8kfBcSUAIXAnWtgQIECBAgAABAgRKC/SynwC4l0mpkwABAgQIECBAgEByAeFv8gH1X94h4e+F7U4IfFnimcAeASHwHj33EiBAgAABAgQIECDwREAA/ISj1Bf2IUCAAAECBAgQIDCXgPB3rnkf0O2h4e+lXyHwRcLze4GinwmBi3LajAABAgQIECBAgMC8AgLgeWev81oC9iVAgAABAgQITCYg/J1s4O3bTRH+XtoWAl8kPFcSEAJXgq2yrU0JECBAgAABAgQIJBUQACcdjLIIEOhTQNUECBAgQGA2AeHvbBNv3m+q8PfSvRD4IuG5koAQuBKsbQmUFLAXAQIECBAgQCCzgAA483TURoAAAQI9CaiVAAEC0wkIf6cbeeuGU4a/F4RzCPyly9eeCRQWOIXA/zr+Oev3NoVhbUeAAIECArYgQIAAAQLpBfwgkX5ECiRAgAABAgTyC6iQwHwCEUp8Ibr+VjxcBGoIpA5/Lw1HCPyX8bkQOBBcVQT+VewqBA4EFwECBAgQyCOgEgIECPQhIADuY06qJECAAAECBAgQyCowYV3C3wmH3rblLsLfC4kQ+CLhuZKAELgSrG0JECBAgAABAqsF3ECgIwEBcEfDUioBAgQIECBAgACBowWEv08n4KviAl2Fv5fuhcAXCc+VBITAlWBtS4AAAQIECBAgQGCpQG/rBMC9TUy9BAgQIECAAAECBA4SiPD3i3G0v/Y5EFxVBHoLf58gCIGfcPiivIAQuLypHQkQIECAAAECBAgMKyAALjpamxEgQIAAAQIECBAYU+Ac/v7VmN3pKoFA1+HvxU8IfJGY4fmQHoXAh7A7lAABAgQIECBAgEB/AgLg/mam4qwC6iJAgAABAgQIDCog/B10sHnaGiL8vXAKgS8SnisJCIErwa7a1mICBAgQIECAAAECyQUEwMkHpDwCBPoQUCUBAgQIEBhVQPg76mTT9DVU+HtRFQJfJDxXEhACV4K1LYElAtYQIECAAAECBHoQEAD3MCU1EiBAgEBmAbURIEBgWAHh77CjzdLYv41CfjnC0l/E83BX9PWX0dSX4uEiUENACFxD1Z4ECBC4L+BdAgQIECDQjYAAuJtRKZQAAQIECBDIJ6AiAuMKCH/HnW2Szk7h769ESDpk+Hsxjv6EwBcMzzUEhMA1VO1JgAABAgSuCniRAAECfQkIgPual2oJECBAgAABAgSyCAxch/B34OHmaG2K8PdCLQS+SHiuJCAErgRrWwIECBAgQIDAOwGfEOhQQADc4dCUTIAAAQIECBAgQKCWgPB3maxVmwWmCn8vSkLgi4TnSgJC4EqwtiVAgAABAgQIECDQq4AAuNfJqZsAAQIECBAgQIBAYQHhb2FQ2z0XGCX8fd7Xoq+FwIuYLNouIATebudOAgQIECBAgAABAsMJCICLjNQmBAgQIECAAAECBPoWEP72Pb8Oqp86/L3MRwh8kej5OXXtQuDU41EcAQIECBAgQIAAgXYCAuB21k4aVUBfBAgQIECAAIHOBYS/nQ8wf/nC30czEgI/wvBpDQEhcA3Vy56eCRAgQIAAAQIECHQiIADuZFDKJEAgp4CqCBAgQIBA7wLC394nmL5+4e+VEQmBr6B4qaSAELikpr0InAU8ESBAgAABAgR6EhAA9zQttRIgQIBAJgG1ECBAoHsB4W/3I8zegPD3zoSEwHdwvFVCQAhcQtEeBAgQeCvgIwECBAgQ6E5AANzdyBRMgAABAgQIHC+gAgL9Cwh/+59h8g6EvwsGdA6Bf2/BUksIbBE4hcD/Jv5573c/W/TcQ4AAAQIE3gj4QIAAgT4F/BDQ59xUTYAAAQIECBAgcJTAAOdGGPDFaOOv4uEiUENA+LtCNULg0/8WhcArzCxdJfD/x2ohcCC4CBAgQIAAAQKrBdxAoGMBAXDHw1M6AQIECBAgQIAAgbUCEf7+btxzCpziybVWwPpXBYS/rxK9XCAEfmnilaICQuCinDYjQIAAAQIECBCYQaD3HgXAvU9Q/QQIECBAgAABAgQWCpzD379cuNwyAmsFRg9/13qsWi8EXsVl8XoBIfB6M3cQIECAAAECBAgQ6FZAALxrdG4mQIAAAQIECBAg0IeA8LePOXVcpfC3wPCEwAUQq20xxMZC4CHGqAkCBAgQIECAAAECrwsIgF83soLAdQGvEiBAgAABAgQ6ERD+djKofssU/hacnRC4IKatrgkIga+pvPaa9wkQIECAAAECBAh0JiAA7mxgyiVAIIeAKggQIECAQC8Cwt9eJtVtnf8Ylf9KhJa/iGdXIYHw/KvY6vfi4SJQQ0AIXEPVnsMKaIwAAQIECBAg0KOAALjHqamZAAECBI4UcDYBAgS6ERD+djOqXgs9hb+/GmGl8LfCBMNVCFzB1ZbvBITA7yh8QoAAgZsC3iBAgAABAt0KCIC7HZ3CCRAgQIAAgfYCTiTQj4Dwt59ZdVqp8LfB4ITADZDnPkIIPPf8dU+AAAECdwW8SYAAgb4FBMB9z0/1BAgQIECAAAECrQQ6Okf429Gw+ixV+NtwbkLghthzHiUEnnPuuiZAgAABAgTuCXiPwAACAuABhqgFAgQIECBAgAABAhcB4e9Fouyz3d4JCH/fUbT7RAjcznrSk4TAkw5e2wQIECBAgAABAi8FRnlFADzKJPVBgAABAgQIECAwvYDwd/pvgdoAs4a/tV0X7S8EXsRk0XYBIfB2O3cSIECAAAECBAgQSCcgAN40EjcRIECAAAECBAgQyCUg/M01jwGrEf4mGKoQ+IghTHWmEHiqcWuWAAECBAgQIEBgZAEB8MjT1VsdAbsSIECAAAECBJIJCH+TDWS8coS/iWYqBE40jDFLEQI/nqvPCRAgQIAAAQIECHQqIADudHDKJkDgGAGnEiBAgACBbALC32wTGa4e4W/CkQqBEw5lrJKEwGPNUzcbBdxGgAABAgQIEOhZQADc8/TUToAAAQItBZxFgACBdALC33QjGa0g4W/iiQqBEw9njNKEwGPMURcECGwTcBcBAgQIEOheQADc/Qg1QIAAAQIECNQXcAKBfALC33wzGawi4W8HAxUCdzCkvksUAvc9P9UTIECAwCYBNxEgQGAMAQHwGHPUBQECBAgQIECAQC2BhPsKfxMOZayShL8dzVMI3NGw+ixVCNzn3FRNgAABAgQIbBFwD4GBBATAAw1TKwQIECBAgAABAuMLRPj7e9HlX8bD1UBgwiOEvx0O/RwC/26HpSu5D4FTCPwP8e8fv0PqY16qJECAAAECBAgQ2CAw2i3+8D7aRPVDgAABAgQIECAwrED88v0U/n5z2AY1drSA8PfpBLr6KkLgb0XBQuBAcFUR+P9iVyFwILgIECBAgAABAgQI9CAgAF41JYsJECBAgAABAgQIHCMg/D3GfaJT/yF6/dUIEX8Rz65OBWJ+QuBis7PRFQEh8BUULxEgQIAAAQIECBDIKCAAzjgVNeUUUBUBAgQIECBA4CAB4e9B8PMcewp/fy3CQ+HvADOPOQqBB5hj4hbmCIETD0BpBAgQIECAAAECBJYICICXKFlDgMD0AgAIECBAgMBRAsLfo+SnOVf4O+CohcADDjVXS0LgXPNQTWEB2xEgQIAAAQIERhAQAI8wRT0QIECAQE0BexMgQOAwAeHvYfSzHCz8HXjSQuCBh5ujNSFwjjmoggCBsgJ2I0CAAAECwwgIgIcZpUYIECBAgACB8gJ2JHCcgPD3OPtJThb+TjBoIfAEQz62RSHwsf5OJ0CAAIGiAjYjQIDAWAIC4LHmqRsCBAgQIECAAIFSAgfuI/w9EH+Oo4W/c8z5TZdC4DcMPtQTEALXs7UzAQIECBAg0ErAOQQGFBAADzhULREgQIAAAQIECPQrIPzNMbuBqxD+DjzcW60JgW/JeL2QgBC4EKRtCBAgQIAAAQIE2guMeqIAeNTJ6osAAQIECBAgQKA7AeFvdyPrrWDh77KJDblKCDzkWDM1JQTONA21ECBAgAABAgQITC8gAF70LWARAQIECBAgQIAAgboCwt+6vnZ/EP76JngQAi/5JrBmh4AQeAeeWwkQIECAAAECBAiUFBAAl9S015gCuiJAgAABAgQIVBYQ/lYGtr3w1/fAOwEh8DsKn9QR6DsErmNiVwIECBAgQIAAAQLNBQTAzckdSIBATwJqJUCAAAECtQWEv7WFp99f+Dv9t8BLACHwSxOvFBUQAhfltFkrAecQIECAAAECBEYSEACPNE29ECBAgEBJAXsRIECguoDwtzrx7AcIf2f/DrjTvxD4Do63SggIgUso2oMAgVYCziFAgAABAsMJCICHG6mGCBAgQIAAgf0CdiBQX0D4W9948hOEv5N/AyxpXwi8RMmaHQJC4B14biVAgACBVgLOIUCAwJgCAuAx56orAgQIECBAgACBrQIN7hP+NkCe+wjh79zzX9W9EHgVl8XrBYTA683cQYAAAQIECLQScA6BgQUEwAMPV2sECBAgQIAAAQL5BCL8/VJU9c14uBIKDFCS8HeAIbZuQQjcWnyAatFzAAAQAElEQVS684TA041cwwQIECBAgACB/AKjVygAHn3C+iNAgAABAgQIEEgjcA5//yJNQQoZTeDfREO/FmHeL+LZtV5g6jvi++ZbAfDFeLgI1BA4hcD/GP8e9HuoGrr2JECAAAECBAgQIPBMwB+8n4E8/dJXBAgQIECAAAECBMoIxC+9T//lr/C3DKddXgqcwt9fjxBP+PvSxisLBeL759uxdNIQODp31Rb4f+MAIXAguAgQIECAAAECBAjUFhAA1xa2f78CKidAgAABAgQIFBIQ/haCtM0tAeHvLRmvrxYQAq8mc8M6gZwh8LoerCZAgAABAgQIECCQXkAAnH5ECiRA4AgBZxIgQIAAgVICwt9Skva5ISD8vQHj5e0CQuDtdu5cJCAEXsRkUSsB5xAgQIAAAQIERhQQAI84VT0RIECAwB4B9xIgQKCYgPC3GKWNrgsIf6+7eLWAgBC4AKIt7glcQuCP3FvkPQIECFQWsD0BAgQIEBhWQAA87Gg1RoAAAQIECKwXcAeBcgLC33KWdroqIPy9yuLFkgJC4JKa9roicAqB/yH+fSkEvoLjJQIECBCoLWB/AgQIjC0gAB57vrojQIAAAQIECBBYKlBwXfwy+0ux3V/Ew0WghoDwt4aqPa8KCIGvsnixnIAQuJylnQgQIECAAIGlAtYRmEBAADzBkLVIgAABAgQIECDQTkD428665Ekd7SX87WhYo5QqBB5lkmn7EAKnHY3CCBAgQIAAAQLjCczSkQB4lknrkwABAgQIECBAoLqA8Lc68ewHCH/rfAfYdYGAEHgBkiV7BITAe/TcS4AAAQIECBAgQOCZgAD4GcjbL30kQIAAAQIECBAgsE5A+LvOy+rVAsLf1WRuKC0wZghcWsl+OwSEwDvw3EqAAAECBAgQIEDgsYAA+LGGzwmcBDwIECBAgAABAisFhL8rwSxfKyD8XStmfTUBIXA1Whu/FWgbAr8900cCBAgQIECAAAECwwkIgIcbqYYIENgj4F4CBAgQILBWQPi7Vsz6lQLC35VgltcXEALXN578BCHw5N8Ardp3DgECBAgQIEBgZAEB8MjT1RsBAgQIrBGwlgABAqsFhL+rydywTkD4u87L6oYCQuCG2HMeJQSec+66JtBKwDkECBAgQGB4AQHw8CPWIAECBAgQIPC6gBUE1gsIf9ebuWOVgPB3FZfFRwgIgY9Qn+pMIfBU49YsAQIEWgk4hwABAnMICIDnmLMuCRAgQIAAAQIEbglseD3C3w/jtr+Ih4tADYF/HZv+eoRrv4hnF4HUAvF9+u0o8IvxcBGoISAErqFqTwIECBAgMKuAvglMJCAAnmjYWiVAgAABAgQIENgvcA5/v7F/JztkEEhYwyn8/ViEasLfhMNR0nWB+H4VAl+n8WoZASFwGUe7ECBAgAABAgSmFpiteQHwbBPXLwECBAgQIECAwGYB4e9mOjcuExD+LnMqtco+BQWEwAUxbXVNQAh8TcVrBAgQIECAAAECBG4ICICfwPiCAAECBAgQIECAwHUB4e91F68WExD+FqO00VECfYXARyk5d4eAEHgHnlsJECBAgAABAgTmEhAAzzVv3d4T8B4BAgQIECBA4IaA8PcGjJdLCQh/S0na53CBcwj8hcMLUcCoAqcQ+B/j38sf2dWgmwkQIECAAAECBAgMLiAAHnzA2iNAYJmAVQQIECBA4JZA/JL5w3jvG/FwEaghIPytoWrPQwUiBP5OFCAEDgRXFYH/J3YVAgeCa5uAuwgQIECAAAECMwgIgGeYsh4JECBA4J6A9wgQIHBTQPh7k8YbZQSEv2Uc7ZJQQAiccChjlSQEHmueuiHQSsA5BAgQIEBgGgEB8DSj1igBAgQIECDwUsArBG4LCH9v23iniIDwtwijTTILCIEzT2eI2oTAQ4xREwQIEGgl4BwCBAjMJSAAnmveuiVAgAABAgQIELgI3HkW/t7B8VYJAeFvCUV7dCEgBO5iTD0XKQTueXpqJ0CAAAECrQScQ2BCAQHwhEPXMgECBAgQIECAwG0B4e9tm5HeObAX4e+B+I4+RkAIfIz7RKcKgScatlYJECBAgAABAmsFZl0vAJ518vomQIAAAQIECBB4ISD8fUHihbICwt+ynlt3c98BAkLgA9DnOlIIPNe8dUuAAAECBAgQIPCKgAD4DZAPBAgQIECAAAECswsIf2f/Dqjev/C3OrEDsgvkCIGzK6lvh4AQeAeeWwkQIECAAAECBMYSEACPNU/dbBFwDwECBAgQIDC9gPB3+m+B2gDC39rC9u9GQAjczah6LfR+CNxrV+omQIAAAQIECBAgsFJAALwSzHICBMYS0A0BAgQIEBD++h6oLCD8rQxs+/4EhMD9zayzioXAnQ2sVbnOIUCAAAECBAjMJCAAnmnaeiVAgACBxwI+J0CAwIPw1zdBZQHhb2Vg2/crIATud3adVC4E7mRQyiTQSMAxBAgQIEBgOgEB8HQj1zABAgQIECDw8MCAwMMp/P1yOHwjHi4CNQR+Hpv+eoRcv4hnFwECVwTifx/fiZe/EA8XgRoCQuAaqvYkQIBAdwIKJkCAwJwCAuA5565rAgQIECBAgMC8AtH5f3t4OIW/X49PXQRqCJzC349FuBXfajW2tyeBcQTifydC4HHGmbETIXDGqaiJAAECBAi0EnAOgYkFBMATD1/rBAgQIECAAIEZBSKRE/7OOPhzzw2ehL8NkB0xloAQeKx5JuxGCJxwKEoiQIAAAQIECNQWmH1/AfDs3wH6J0CAAAECBAhMJCD8nWjYx7Qq/D3Gfemp1iUWEAInHs4YpQmBx5ijLggQIECAAAECBBYKTB4AL1SyjAABAgQIECBAoHsB4W/3I8zegPA3+4TUl16gbgicvn0F1hcQAtc3dgIBAgQIECBAgEASAQFwkkEo4wABRxIgQIAAAQLTCAh/pxn1UY0Kf4+Sd+5wAkLg4Uaao6H3VQiB31v4jAABAgQIECBAYGABAfDAw9UaAQK3BbxDgAABAvMICH/nmfVBnQp/D4J37LgCQuBxZ5ukMyFwkkG0KsM5BAgQIECAAIEZBQTAM05dzwQIEJhbQPcECEwkIPydaNjHtCr8PcbdqRMInEPgz0/QqhaPETiFwP82/pzwkWOOdyoBAo0EHEOAAAECBKYVEABPO3qNEyBAgACBGQX0PJNA/FL3y9Hv1+PhIlBDQPhbQ9WeBB4JRAj83fhSCBwIrioC/3fsKgQOBBcBAgTGFNAVAQIE5hYQAM89f90TIECAAAECBIYUuBr+Dtmppg4SEP4eBO/Y+QSEwPPNvHHHQuDG4I4jQIAAAQJNBBxCgMCDANg3AQECBAgQIECAwFACwt+hxlmsmYIbCX8LYtqKwBIBIfASJWt2CAiBd+C5lQABAgQIECCQTUA9bwUEwG8dfCRAgAABAgQIEBhAQPg7wBBztyD8zT2fW9V5fQABIfAAQ8zdghA493xUR4AAAQIECBAgsFJg0gB4pZLlBAgQIECAAAEC6QWEv+lH1HuBwt/eJ6j+7gW2hcDdt62BdgJC4HbWTiJAgAABAgQIEKgsIACuDGz7hAJKIkCAAAECBIYTEP4ON9JsDQl/s01EPdMKCIGnHf22xtffJQReb+YOAgQIECBAgACBhAIC4IRDURIBAvUE7EyAAAEC4wkIf8ebabKOfhb1fCxCp/hWi89cBAgcLhD/e/xuFPH5eLgI1BAQAtdQPWBPRxIgQIAAAQIEZhYQAM88fb0TIEBgLgHdEiAwoEAkcl+Otr4eDxeBGgKn8Pc3ImyKb7Ua29uTAIGtAvG/SyHwVjz3LREQAi9RsoZAXgGVESBAgACB6QUEwNN/CwAgQIAAAQIzCOhxRIFI5L4SfQl/A8FVRUD4W4XVpgTKCQiBy1na6aqAEPgqixcJECCQXUB9BAgQIHASEACfFDwIECBAgAABAgS6EjiHv19bVLRFBNYLCH/Xm7mDwCECQuBD2Gc6VAg807T1SoAAAQL9C+iAAIF3AgLgdxQ+IUCAAAECBAgQ6EFA+NvDlPLUuKES4e8GNLcQOFJACHyk/hRnC4GnGLMmCRAgQIAAgd4F1P9UQAD81MNXBAgQIECAAAECiQWEv4mHM0Zpwt8x5njpwvNEAkLgiYZ9TKtC4GPcnUqAAAECBAgQILBRYLIAeKOS2wgQIECAAAECBA4XEP4ePoLRCxD+jj5h/Q0v8DQEHr5dDbYXEAK3N3ciAQIECBAgQIDARgEB8EY4t3UooGQCBAgQIECgWwHhb7ej66Vw4W8vk1IngVcEhMCvAM3ydr0+hcD1bO1MgAABAgQIECBQUEAAXBDTVgQI5BVQGQECBAj0KyD87Xd2nVQu/O1kUMoksFRACLxUyrqNAkLgjXCtbnMOAQIECBAgQIDAw4MA2HcBAQIECIwuoD8CBDoWEP52PLw+Shf+9jEnVRJYLfDBw8N346bPx8NFoIaAELiGqj0J7BewAwECBAgQIHAWEACfITwRIECAAAECIwroqWcB4W/P0+uiduFvF2NSJIHtAkLg7XbuXCQgBF7EZBEBAgRaCTiHAAECBB4LCIAfa/icAAECBAgQIEAghUCR8DdFJ4pIKiD8TToYZREoLXAOgX+n9L72I3AWOIXA/y7+3PKR89eeCBAgQIAAgSMEnEmAwAsBAfALEi8QIECAAAECBAgcKRC/RP1KnP+1eLgIbBa4c6Pw9w6OtwiMKBAh8PeiLyFwILiqCPxfsasQOBBcBAgQIECAAIEjBJx5XUAAfN3FqwQIECBAgAABAgcICH8PQJ/rSOHvHPPWJYEXAkLgFyReKCsgBC7raTcCBAgQIECAAIGdApMEwDuV3E6AAAECBAgQIFBdQPhbnXj2A4S/s38H6H8SgdttCoFv23iniIAQuAijTQgQIECAAAECBEoICIBLKNojt4DqCBAgQIAAgfQCwt/0I+q9wJ9GA78R4U98q8VnLgIEphWIfw7466BHnv7xvQmBj5+BCggQIECAAAECBEJAABwILgIExhXQGQECBAjkF4hE7itR5dfi4SJQQ+AU/v5mhD7xrVZje3sSINCbQPzzQAjc29D6qlcIfNC8HEuAAAECBAgQIPBeQAD83sJnBAgQIDCWgG4IEOhAIBK5348yhb+B4KoiIPytwmpTAv0LCIH7n2HyDoTAyQekvOEENESAAAECBAg8ExAAPwPxJQECBAgQIDCCgB56EDiHv3/eQ61q7FJA+Nvl2BRNoJ2AELid9aQnCYEnHby2CRBoLeA8AgQIELgmIAC+puI1AgQIECBAgACBqgJVw9+qldu8EwHhbyeDUiaBowWEwEdPYPjzhcDDj1iDBAgQIHCogMMJELgpIAC+SeMNAgQIECBAgACBGgLC3xqq9rwIxLPwNxBcBAgsFxACL7eycpOAEHgTm5sIECBAgAABAvcFvHtfQAB838e7BAgQIECAAAECBQWEvwUxbXVNQPh7TWWe13RKYLOApvbMlgAAEABJREFUEHgznRuXCQiBlzlZRYAAAQIECBAgUEhg8AC4kJJtCBAgQIAAAQIEdgsIf3cT2uC+gPD3vo93CQwusL89IfB+QzvcFRAC3+XxJgECBAgQIECAQEkBAXBJTXvlElANAQIECBAgkEZA+JtmFKMWIvwddbL6ItBYQAjcGLzUcf3sIwTuZ1YqJUCAAAECBAh0LSAA7np8iidA4JaA1wkQIEAgj4DwN88sBq1E+DvoYLVF4CgBIfBR8tOcKwQuPGrbESBAgAABAgQIvBQQAL808QoBAgQI9C2gegIEEgkIfxMNY8xShL9jzlVXBA4XEAIfPoLRCxACjz5h/bUScA4BAgQIECBwQ0AAfAPGywQIECBAgECPAmrOJCD8zTSNIWsR/g45Vk0RyCMgBM4zi0ErEQIPOlhtESDQSsA5BAgQIHBPQAB8T8d7BAgQIECAAAECmwQOCX83VeqmTgWEv50OTtkEehMQAvc2se7qFQJ3NzIFEyBAgEAKAUUQIPCqgAD4VSILCBAgQIAAAQIE1ggIf9doWbtB4Gr4u2EftxAgQGCRgBB4EZNF2wWEwNvt3EmAAAECBAhMKKDlZQIC4GVOVhEgQIAAAQIECCwQEP4uQLJkj8Dfx82/GWFMfKvFZy4CbwV8JFBdIP6587045HPxcBGoIXAKgf8p/uX2kRqb25MAAQIECBAgQGA+gUED4PkGqWMCBAgQIECAwNEC8UvL348a/jweLgI1BE7h729FCBPfajW2tycBAn0KtKs6/vnz/ThNCBwIrioC/2fsKgQOBBcBAgQIECBAgMB+AQHwfkM7ZBNQDwECBAgQINBcIBI54W9z9akOFP5ONW7NEsgrIARONpvxyhECjzdTHREgQIAAAQIEDhEQAB/C7lACBGoJ2JcAAQIE2gsIf9ubT3ai8HeygWuXQHYBIXD2CXVfnxB44QgtI0CAAAECBAgQuC0gAL5t4x0CBAgQ6EtAtQQIHCAQ4e8fxLH+2udAcFUREP5WYbUpAQJ7BYTAewXd/4qAEPgVIG9PLwCAAAECBAgQeEVAAPwKkLcJECBAgACBHgTUeITAOfz9syPOduYUAsLfKcasSQL9CgiB+51dJ5ULgTsZlDIJEGgt4DwCBAgQWCIgAF6iZA0BAgQIECBAgMATgVTh75PKfDGIgPB3kEFqg8DoAkLg0Sd8eH9C4MNHoAACBAgQSCWgGAIEFgsIgBdTWUiAAAECBAgQIHASEP6eFDwqCqwKfyvWYWsCBAgsEhACL2KyaLuAEHi7nTsJECBAgACBgQS0sk5AALzOy2oCBAgQIECAwNQCwt+px9+ieeFvC+VxztAJgTQCQuA0oxi1ECHwqJPVFwECBAgQIECgksBgAXAlJdsSIECAAAECBAg8CH99E1QWEP5WBrY9gbEE8nUjBM43k8EqEgIPNlDtECBAgAABAgRqCgiAa+rau62A0wgQIECAAIFqAsLfarQ2fisg/H3r4CMBAp0LCIEbDXDeY4TA885e5wQIECBAgACBVQIC4FVcFhMgkFVAXQQIECBQT0D4W8/Wzm8EhL9vGHwgQGAUASHwKJNM28f0IXDaySiMAAECBAgQIJBIQACcaBhKIUCAAIFNAm4iQKCigPC3Iq6tTwLC35OCBwECwwkIgYcbabaGhMDZJqKeVgLOIUCAAAECBBYKCIAXQllGgAABAgQIZBRQU00B4W9NXXuHgPA3EFwECIwrIAQed7ZJOhMCJxmEMggQaCXgHAIECBBYIyAAXqNlLQECBAgQIEBgEoEuwt9JZjFom38Xff1WhCPxrRafuQgQIDCoQPxz7vvR2ufi4SJQQ0AIXEPVngQIECCQT0BFBAisFhAAryZzAwECBAgQIEBgbIFI5P4gOvyzeLgI1BA4hb+/HaFIfKtt396dBAgQ6EUg/nknBO5lWH3WKQTuc26qJkCAAAECBBYKWLZNQAC8zc1dBAgQIECAAIEhBSKRE/4OOdk0TQl/04yi60IUT6A7ASFwdyPrrWAhcG8TUy8BAgQIECBAoLLAIAFwZSXbEyBAgAABAgQmEBD+TjDkY1sU/h7r73QCgwj024YQuN/ZdVK5ELiTQSmTAAECBAgQINBCQADcQtkZdQXsToAAAQIECOwWEP7uJrTBfQHh730f7xIgMInAOQT+7CTtlm/Tjq8JnELgfx9/rvvIawu9T4AAAQIECBAgMLaAAHjs+eqOwPACGiRAgACB/QLxS8Kvxi5/Fg8XgRoCwt8aqvYkQKBbgQiBfxDFC4EDwVVF4P+IXYcMgaMvFwECBAgQIECAwEIBAfBCKMsIECBAIJ2AgggQKCBwDn//tMBWtiBwTUD4e03FawQITC8gBJ7+W6A2gBC4trD9Wws4jwABAgQIEFgpIABeCWY5AQIECBAgkEFADSUEhL8lFO1xR0D4ewfHWwQIEBAC+x6oLCAErgxsewIEWgk4hwABAgS2CAiAt6i5hwABAgQIECDQuUDX4W/n9pOUL/ydZNDaJEBgn4AQeJ+fu18VuITAv/TqSgsIECBAgEBGATURILBZQAC8mc6NBAgQIECAAIE+BYS/fc6to6qrhr8dOSiVAAECiwSEwIuYLNoucAqB/yn+/CcE3m7oTgIECBAgQOAAAUfuExAA7/NzNwECBAgQIECgK4H45d9Xo2D/P38DwVVFQPhbhdWmZwFPBIYVEAIPO9osjQmBs0xCHQQIECBAgACBRgKdB8CNlBxDgAABAgQIEBhAQPg7wBBztyD8zT0f1RHoXGD88oXA48/44A6FwAcPwPEECBAgQIAAgZYCAuCW2s4qK2A3AgQIECBAYLGA8HcxlYXbBIS/29zcRYAAgScCQuAnHO+/8FkpASFwKUn7ECBAgAABAgSSCwiAkw9IeQQIXBfwKgECBAgsFxD+LreycpOA8HcTm5sIECBwXUAIfN3Fq8UEuguBi3VuIwIECBAgQIDARAIC4ImGrVUCBAgMIqANAgRWCAh/V2BZukXgb+Om346wIr7V4jMXAQIECBQRiH+u/iA2+mw8XARqCAiBa6jas4aAPQkQIECAAIGNAgLgjXBuI0CAAAECBI4QcOYagUjkvhrr/zQeLgI1BE7h78cjpIhvtRrb25MAAQJzC8Q/X4XAc38L1O5eCFxb2P4ECOwUcDsBAgQI7BEQAO/Rcy8BAgQIECBAIKlAJHLjhb9JrSctS/g76eC1TYBAWwEhcFvvCU8TAk84dC0TIECgCwFFEiCwW0AAvJvQBgQIECBAgACBXALC31zzGLCaQ8LfAR21RIAAgUUCQuBFTBZtFxACb7dzJwECBAgQIFBBwJZlBATAZRztQoAAAQIECBBIISD8TTGGkYsQ/o483by9qYzA9AJC4Om/BWoDCIFrC9ufAAECBAgQINBYoNMAuLGS4wgQIECAAAECHQgIfzsYUt8lCn/7np/qCXQqoOyLgBD4IuG5koAQuBKsbQkQIECAAAECRwgIgI9Qd+Y+AXcTIECAAAECLwQi/P3DePFP4+EiUENA+FtD1Z4ECBBYKTBdCLzSx/LdAkLg3YQ2IECAAAECBAjkEBAA55iDKggQWChgGQECBAi8FDiHv3/y8h2vECgiIPwtwmgTAgQIlBEQApdxtMtNgTQh8M0KvUGAAAECBAgQIPCqgAD4VSILCBAgQCCJgDIIELgiIPy9guKlkgLC35Ka9iJAgEAhgXMI/JlC29mGwHMBIfBzEV+3FnAeAQIECBAgsFNAALwT0O0ECBAgQIBACwFnXBMQ/l5T8VpBAeFvQUxbESBAoLRAhMA/jD2FwIHgqiJwCoH/ffx585eq7G5TAgQI3BTwBgECBAiUEBAAl1C0BwECBAgQIECgsUD8Mu70//N3jr/2ubGt494ICH/fMPhAgACB3AJC4NzzGaC6/z16EAIHgosAAQIEGgk4hgCBYgIC4GKUNiJAgAABAgQItBEQ/rZxnviUVOHvxHPQOgECBBYJCIEXMVm0XUAIvN3OnQQIECBAgMAKAUvLCgiAy3rajQABAgQIECBQVUD4W5XX5g8Pwl/fBZkE1EKAwEIBIfBCKMu2CgiBt8q5jwABAgQIECBwkEBnAfBBSo4lQIAAAQIECCQQEP4mGMLYJQh/x56v7gh0JqDctQJC4LVi1q8UEAKvBLOcAAECBAgQIHCkgAD4SH1nrxOwmgABAgQITCwg/J14+G1a/5s45uMRHsS3WnzmIkCAAIEuBeKf4z+Mwj8Tj74v1WcVEAJnnYy6CBAgQIAAAQLPBATAz0B8SYBATgFVESBAYGaBSOT+MPr/k3i4CNQQOIW/n4jQIL7VamxvTwIECBBoKRD/PBcCtwSf76zqIfB8pDomQIAAAQIECJQXEACXN7UjAQIECJQVsBuBqQUikRP+Tv0dUL154W91YgcQIECgvYAQuL35ZCcKgScbeMN2HUWAAAECBAgUEhAAF4K0DQECBAgQIFBDYO49hb9zz79B98LfBsiOIECAwFECQuCj5Kc5Vwg8zag1SqCVgHMIECBAoKSAALikpr0IECBAgAABAoUEhL8PDw+FLG1zVUD4e5XFiwQIEBhLQAg81jwTdiMETjgUJREgQKBLAUUTIFBcQABcnNSGBAgQIECAAIF9AsLffX7uflWgi/D31S4sIECAAIFFAkLgRUwWbRcQAm+3cycBAgQIECDw8PAAoY6AALiOq10JECBAgAABApsEhL+b2Ny0XED4u9zKyuMEnEyAQGEBIXBhUNs9FxACPxfxNQECBAgQIEDgYIFOAuCDlRxPgAABAgQIEGggEOHvH8UxfxIPF4EaAsLfGqr2JECgsIDtagkIgWvJ2vcsIAQ+Q3giQIAAAQIECGQQEABnmIIa7gt4lwABAgQITCBwDn//eIJWtXiMgPD3GHenEiBAIJVA+hA4lZZiNggIgTeguYUAAQIECBAgUENAAFxD1Z4ECBQTsBEBAgRmEBD+zjDlQ3sU/h7K73ACBAjkEhAC55rHgNVsDoEHtNASAQIECBAgQOAwAQHwYfQOJkCAAIFXBLxNYAoB4e8UYz6ySeHvkfrOJkCAQFIBIXDSwYxTlhB4nFm26sQ5BAgQIECAQGEBAXBhUNsRIECAAAECJQTm2EP4O8ecD+xS+HsgvqMJECCQXUAInH1C3dcnBO5+hBog0ErAOQQIECBQQ0AAXEPVngQIECBAgACBVwSEv3eAvFVCQPhbQtEeBAgQGFzgHAJ/evA2tXecgBD4OHsnEyBAoA8BVRIgUE1AAFyN1sYECBAgQIAAgesCwt/rLl4tJtB1+FtMwUYECBAgsEggQuAfxUIhcCC4qgicQuD/EH/+/aUqu9uUAAECBAgQ6FZA4XUFBMB1fe1OgAABAgQIEHgiEL/8+qN44Y/j4SJQQ+CvY9NPxC/z41stPnMR6EtAtQQIHCQQ/94QAh9kP8mx/1v0KQQOBBcBAgQIECBAoJVA8gC4FYNzCBAgQIAAAQL1BSKRE/7WZ3pzWJ8AABAASURBVJ75hFP4+8n4JX58q83MoHcCBPoUUPXRAvHvDyHw0UMY+3wh8Njz1R0BAgQIECCQTEAAnGwgynkk4FMCBAgQIDCQQCRywt+B5pmwFeFvwqEoiQABAr0JHBYC9wal3q0CQuCtcu4jQIAAAQIECKwUEACvBLOcAIE2Ak4hQIDASALC35GmmbIX4W/KsSiKAAECfQoIgfucW0dVvwiBO6pdqQQIECBAgACBbgQEwN2MSqEECBCYRkCjBIYSEP4ONc6MzQh/M05FTQQIEOhcQAjc+QDzly8Ezj+jVhU6hwABAgQIEKgkIACuBGtbAgQIECBAYIvAWPcIf8eaZ8JuhL8Jh6IkAgQIjCIgBB5lkmn7EAKnHY3CCLQScA4BAgQI1BQQANfUtTcBAgQIECAwrYDwd8Po3bJGQPi7RstaAgQIENgkIATexOam5QJC4OVWVhIgQGAsAd0QIFBdQABcndgBBAgQIECAwGwCwt/ZJt683yHD3+aKDiRAgACBRQJC4EVMFm0XEAJvt3MnAQIECBDoUkDRbQQEwG2cnUKAAAECBAhMIhDh7x9Hq6dHPLkIFBcQ/hYntWECASUQIJBcQAicfED9lycE7n+GOiBAgAABAgSSCSQNgJMpKYcAAQIECBAgsEDgHP7+0YKllhDYIiD83aLmHgIEkgsorxcBIXAvk+q2TiFwt6NTOAECBAgQIJBRQACccSqz16R/AgQIECDQoYDwt8Oh9VWy8LeveamWAAECQwoUD4GHVNLUDgEh8A48txIgQIAAAQIEHgsIgB9r+JwAgcMFFECAAIEeBYS/PU6tq5qFv12NS7EECBAYW0AIPPZ8W3Z34ywh8A0YLxMgQIAAAQIE1ggIgNdoWUuAAAECNQXsTaBLAeFvl2PrqWjhb0/TUisBAgQmERACTzLo49oUAh9n3+pk5xAgQIAAAQKVBQTAlYFtT4AAAQIECCwR6HON8LfPuXVUtfC3o2EplQABArMJCIFnm3jzfoXAzckdSKCVgHMIECBAoIWAALiFsjMIECBAgACB4QSEvwVHaqtrAj+JFz8Zv1yPb7X4zEWAAAECBBIKxL+nfhRlfToeLgI1BITANVTtSYAAgSMFnE2AQDMBAXAzagcRIECAAAECowhEIvfH0csfxcNFoIbAKfz9VPxSPb7Vamyfa0/VECBAgEDfAvHvKyFw3yPMXr0QOPuE1EeAAAECBBYKWNZWQADc1ttpBAgQIECAQOcCkcgJfzufYfLyhb/JB6S8ogI2I0BgEIFzCPypQdrRRj4BIXC+maiIAAECBAgQSC6QLABOrqU8AgQIECBAYGoB4e/U42/RvPC3hbIzCBBIIqCM0QQiBP5x9CQEDgRXFYFTCPwf48/jv1Rld5sSIECAAAECBAYTEAAPNtCu21E8AQIECBBILBC/bPJf/iaezwClCX8HGKIWCBAgMLvA4hB4dij9bxX4X+NGIXAguAgQIECAAAECrwkIgF8T8j4BAk0EHEKAAIHMAsLfzNMZojbh7xBj1AQBAgQInASEwCcFj3sCO98TAu8EdDsBAgQIECAwh4AAeI4565IAAQKZBdRGILWA8Df1eEYo7ifxi/JPxiO+1UZoRw8ECBAgQODhIf695q+DfvB/FQWEwBVxK29tewIECBAgQKCRgAC4EbRjCBAgQIAAgWsCuV+LRM5f+5x7RL1X9yb87b0J9RMgQIAAgWsCQuBrKl4rKCAELohpKwJtBJxCgAABAi0FBMAttZ1FgAABAgQIdCMg/G0wqrmPEP7OPX/dEyBAYAoBIfAUYz6ySSHwkfrOJkCAwBoBawkQaC4gAG5O7kACBAgQIEAgu0CEv38SNf5RPFwEaggIfx8eHmrA2pMAAQIE8gkIgfPNZLCKhMCDDVQ7BAgQIDCegI6OERAAH+PuVAIECBAgQCCpwDn8/cOk5SmrfwHhb/8z1MF+ATsQIDCZgBB4soG3b1cI3N7ciQQIECBAgEBygSQBcHIl5REgQIAAAQJTCAh/pxjzkU0Kf4/UdzYBAkkElDGrgBB41sk361sI3IzaQQQIECBAgEAPAgLgHqY0eo36I0CAAAECCQSEvwmGMHYJwt+x56s7AgQIEFgg8MHDw49j2afi4SJQQ0AIXEPVngQIECBAgECXAgLgLsemaALjCOiEAAECGQSEvxmmMHQNwt+hx6s5AgQIEFgj4L8EXqM11tpG3QiBG0E7hgABAgQIEMgtIADOPR/VESBAYGQBvRFIISD8TTGGkYv4cfyi+5MjN6g3AgQIECCwViD+3ei/BF6LZv0aASHwGq02a51CgAABAgQINBYQADcGdxwBAgQIECBwEsjxEP7mmMPAVZzCX3/N5cAD1hoBAgQIbBcQAm+3c+ciASHwIiaLCLQQcAYBAgQIHCEgAD5C3ZkECBAgQIDA4QLC3wNHMMfRwt855qxLAgQIENghIATegefWJQJC4CVK1hAgQKCmgL0JEDhMQAB8GL2DCRAgQIAAgaMEhL9HyU9zrvD3zqi9RYAAAQIEHgsIgR9r+LyCgBC4AqotCRAgQIDAEgFrjhUQAB/r73QCBAgQIECgsYDwtzH4fMcJf+ebuY6XC1hJgACBqwJC4KssXiwnIAQuZ2knAgQIECBAoBOBgwPgTpSUSYAAAQIECAwhIPwdYoyZmxD+Zp6O2ggQOFjA8QTuCwiB7/t4d7eAEHg3oQ0IECBAgACBngQEwD1Na7Ra9UOAAAECBBoKCH8bYs95lPB3zrnrmgABAgSWCCxcIwReCGXZVgEh8FY59xEgQIAAAQLdCQiAuxuZggmMIaALAgQItBQQ/rbUnvIs4e+UY9c0AQIECNQQOIfAn6yxtz2PEUh2qhA42UCUQ4AAAQIECNQREADXcbUrAQIECNwW8A6BpgLC36bcMx4m/J1x6nomQIAAgaoCEQL/JA4QAgeCq4rAKQT+T/Fzwi9V2d2mjwV8ToAAAQIECBwkIAA+CN6xBAgQIEBgToG2Xccvdf4kTvzDeLgI1BAQ/tZQtScBAgQIEAgBIXAguGoK/C+xuRA4EFwE6gnYmQABAgSOFBAAH6nvbAIECBAgQKCaQIS/fxqbC38DIc01ViHC37HmqRsCBAgQSCggBE44lLFKEgKPNU/dECCQSUAtBAgcLiAAPnwECiBAgAABAgRKC5zD36+W3td+BM4Cwt8zxJonawkQIECAwBYBIfAWNfesEBACr8CylAABAgQILBGwJoeAADjHHFRBgAABAgQIFBIQ/haCtM0tAeHvLRmvE7gt4B0CBAjsEhAC7+Jz8+sCQuDXjawgQIAAAQIEOhM4KADuTEm5BAgQIECAQBcCwt8uxtRzkcLfnqendgIEDhJwLIEyAkLgMo52uSkgBL5J4w0CBAgQIECgRwEBcI9T671m9RMgQIAAgQoCwt8KqLZ8LPCj+MXzpx6/4HMCBAgQIEDgFYHCb8e/i38SW34yHi4CNQSEwDVU7UmAAAECBAgcIiAAPoTdoQTmFdA5AQIEaggIf2uo2vORwCn8/fSjr31KgAABAgQIHCQgBD4IfsOxnd4iBO50cMomQIAAAQIEngoIgJ96+IoAAQIE6gnYmUAVAeFvFVabvhcQ/r638BkBAgQIEEghIAROMYaRixAC75+uHQgQIECAAIGDBQTABw/A8QQIECBAYA6BOl0Kf+u42vWdgPD3HYVPCBAgQIBALgEhcK55DFiNEHjAoWqplYBzCBAgQCCDgAA4wxTUQIAAAQIECKwWEP6uJjvuhj5PFv72OTdVEyBAgMBEAo9C4Pij4USNa7WVgBC4lbRzCBAYR0AnBAikERAApxmFQggQIECAAIGlAvEbvj+NtV+Nh4tADQHhb0FVWxEgQIAAgZoC5xD4U3FG/BExProIlBW4hMAfLbut3QgQIECAwHgCOsolIADONQ/VECBAgAABAq8IxG/2hL+vGHl7l4Dwdxefmwk8EfAFAQIEmggIgZswz3zIKQT+j/FziBB45u8CvRMgQIAAgc4EGgfAnekolwABAgQIEEglEL90Ef6mmshwxQh/hxuphggQOE7AyQTaCgiB23pPeJoQeMKha5kAAQIECPQsIADueXq91a5eAgQIECCwQ0D4uwPPrUsEhL9LlKwhQIAAAQJLBA5aIwQ+CH6eY4XA88xapwQIECBAoHsBAXD3I9QAgT4EVEmAAIE9AsLfPXruXSAg/F2AZAkBAgQIEOhBQAh8/JQGr0AIPPiAtUeAAAECBEYREACPMkl9ECBAIK+AygjsEhD+7uJz8+sCwt/XjawgQIAAAQJdCQiBuxpXj8UKgW9PzTsECBAgQIBAEgEBcJJBKIMAAQIECIwpsK+rCH//LHb4ajxcBGoICH9rqNqTAAECBAgkEDiHwJ+MUuKPlPHRRaCsgBC4rKfdhhDQBAECBAhkEhAAZ5qGWggQIECAAIF3AvGbulP4+wfvXvBJfwK5Kxb+5p6P6ggQIECAwG6BCIH/OjYRAgeCq4qAELgKq00JEOhSQNEECKQTEACnG4mCCBAgQIAAAeGv74HKAj+MXwh/uvIZ028PgAABAgQIZBCIf+cLgTMMYtwaTiHwf4qfXz46bos6I0CAAAEC9wW8m1NAAJxzLqoiQIAAAQLTCsQvT/yXv9NOv0njp/D3M01OcgiBeQV0ToAAgVQCQuBU4xixmP85mhICB4KLAAECBAgQyCPQKADO07BKCBAgQIAAgbwCwt+8sxmkMuHvIIPUBgECmQXURiCngBA451wGqkoIPNAwtUKAAAECBEYQEACPMMXsPaiPAAECBAgsEBD+LkCyZI+A8HePnnsJECBAgMASgeRrhMDJB9R/eULg/meoAwIECBAgMIyAAHiYUWqEQE4BVREgQGCJgPB3iZI1OwSEvzvw3EqAAAECBEYSEALXm6ad3wgIgd8w+ECAAAECBAgcLSAAPnoCzidAgMC4AjojsEhA+LuIyaLtAsLf7XbuJECAAAECQwoIgYcca6amZgyBM/mrhQABAgQIEAgBAXAguAgQIECAAIHSAsv2E/4uc7Jqs4DwdzOdGwkQIECAwNgCQuCx55ugOyFwgiEooZWAcwgQIEAgo4AAOONU1ESAAAECBCYQEP4OPOQcrQl/c8xBFQQIECBAIK2AEDjtaEYpTAg8yiT1QYDAbQHvECCQVkAAnHY0CiNAgAABAuMKCH/HnW2SzoS/Bw7C0QQIECBAoCcBIXBP0+qyViFwl2NTNAECBAgsEbAmt4AAOPd8VEeAAAECBIYTEP4ON9JsDQl/s01EPTMJ6JUAAQJdCgiBuxxbT0ULgXualloJECBAgMAgApUD4EGUtEGAAAECBAgUERD+FmG0yW0B4e9tG+8QIECgsoDtCfQtIATue34dVC8E7mBISiRAgAABAiMJCIBHmma2XtRDgAABAgQeCQh/H2H4tIaA8LeGqj0JECBAgMASgUHWCIEHGWTeNoTAeWejMgIECBAgMJyAAHjoeHf0AAAQAElEQVS4kWqIQA4BVRAgQOCxgPD3sYbPKwgIfyug2pIAAQIECMwoIAReP3V3rBIQAq/ispgAAQIECBDYKiAA3irnPgIECBC4JeB1Ak8EhL9POHxRXkD4W97UjgQIECBAYGoBIfDU42/R/EghcAsvZxAgQIAAAQIbBATAG9DcQoAAAQIECNwSePp6hL9/Hq/8QTxcBGoI/CB+QfuZGhvbkwABAgQIEJhbIP6M8dch8Ml4xB9p46OLQFkBIXBZT7sdIuBQAgQIEMgsIADOPB21ESBAgACBjgXiN2Wn8Pf3O25B6WsF2q4/hb+fbXuk0wgQIECAAIGZBITAM037kF6FwIewO5QAgSICNiFAIL2AADj9iBRIgAABAgT6ExD+9jezzioW/iYcmJIIECBAgMCIAkLgEaeaqichcKpxKIYAAQIElghY04eAALiPOamSAAECBAh0IyD87WZUvRYq/O11cuoeWUBvBAgQGFrgHAJ/IpqMP+rGRxeBsgJC4LKediNAgAABAgRCoFIAHDu7CBAgQIAAgekE4jdi/trn6abetGHhb1NuhxEgQGCJgDUE5hCIEPhvolMhcCC4qgicQuD/HD9PfbTK7jYlQIAAAQIEphMQAE838gYNO4IAAQIEphSIX1YIf6ecfLOmhb/NqB1EgAABAgQWCky2TAg82cDbt/sv40ghcCC4CBAgQIAAgf0CAuD9hnYgQOCRgE8JEJhTQPg759wbdi38bYjtKAIECBAgQOC2gBD4vY3PqggIgauw2pQAAQIECMwnIACeb+Y6JkCAQC0B+04qIPyddPDt2hb+trN2EgECBAgQILBAQAi8AMmSPQI9hMB7+nMvAQIECBAg0EBAANwA2REECBAgQGBUgffh76gd6utgAeHvwQNwPAECBAgQIHBdQAh83cWrxQSEwMUobVRewI4ECBAg0IOAALiHKamRAAECBAgkFBD+JhzKUSXVOVf4W8fVrgQIECBAgEAhASFwIUjb3BIQAt+S8ToBAscJOJkAgW4EBMDdjEqhBAgQIEAgj4DwN88sBq1E+NvRYJVKgAABAgRmFhACzzz9Jr0LgZswO4QAAQIElghY05eAALiveamWAAECBAgcLiD8PXwEoxcg/B19wvobSUAvBAgQIBACQuBAcNUUEALX1LU3AQIECBAYVKBwADyokrYIECBAgACBNwLC3zcMPtQTEP7Ws7UzAQIECgvYjgCBxwJC4McaPq8gIASugGpLAgQIECAwsoAAeOTptu7NeQQIECAwtIDwd+jxZmhO+JthCmogQIAAAQJLBKy5KiAEvsrixXICQuBylnYiQIAAAQLDCwiAhx+xBgm0EXAKAQJjCwh/x55vgu6+H78w/WyCOpRAgAABAgQIENglEH+m+ZvY4BPxiD9Cx8cBLy0dKiAEPpTf4QQIECBAoB8BAXA/s1IpAQIEsgqoa3CB+M3V16LF34+Hi0ANgVP4+7kaG9uTAAECBAgQIHCEgBD4CPWpzjwyBJ4KWrMECBAgQKBnAQFwz9NTOwECBAgQqCxwDn+/cvsY7xDYJSD83cXnZgIECBAgQCCrgBA462SGqUsIPMwoe2pErQQIECDQk4AAuKdpqZUAAQIECDQUEP42xO71qH11C3/3+bmbAAECBAgQSC4gBE4+oP7LEwL3P0MdEOhHQKUECHQnIADubmQKJkCAAAEC9QWEv/WNJz9B+DvAN4AWCBAgQIAAgdcFhMCvG1mxS0AIvIvPzQQIECCwRMCaPgUEwH3OTdUECBAgQKCagPC3Gq2N3woIf986+EigZwG1EyBAgMAKASHwCixLtwgIgbeouYcAAQIECAwuUCgAHlxJewQIECBAYBIB4e8kgz6uTeHvcfZOJkCAQCEB2xAgsEVACLxFzT0rBITAK7AsJUCAAAECMwgIgGeYcu0e7U+AAAECQwgIf4cYY+YmhL+Zp6M2AgQIECCwRMCaXQLnEPjjsUn80Ts+ugiUFRACl/W0GwECBAgQ6FpAANz1+BRP4HgBFRAgMIZA/Abqa9HJV+LhIlBDQPhbQ9WeBAgQIECAQHcCEQL/bRTdZQgcdbvyCwiB889IhQQIECBAoImAALgJs0MIECAwpICmBhEQ/g4yyLxtCH/zzkZlBAgQIECAwAECQuAD0Oc68hQC/3P8nPfRgm3bigABAgQIEOhMQADc2cCUS4AAAQIESgrELwU2/pe/Jauw18ACwt+Bh6s1AgQIECBAYLuAEHi7nTsXCfyLWCUEDgRXCQF7ECBAgECPAgLgHqemZgIECBAgUEBA+FsAcdYtlvUt/F3mZBUBAgQIECAwqYAQeNLBt2tbCNzO2kkExhXQGQEC3QoIgLsdncIJECBAgMB2AeHvdjt3LhIQ/i5i6nORqgkQIECAAIFyAkLgcpZ2uiogBL7K4kUCBAgQWCJgTd8CAuC+56d6AgQIECCwWkD4u5rMDesEvhe/yPzculusJkCgEwFlEiBAgEAFgfiz09/Gth+PR/xRPT66CJQVEAKX9bQbAQIECBDoQmBnANxFj4okQIAAAQIEzgLxG6WvxadfiYeLQA2BU/j7OzU2ticBAgQIHC3gfAIEagoIgWvq2jsEhMCB4CJAgAABAjMJCIBnmnbpXu1HgAABAl0JCH+7GlePxQp/e5yamgkQIECAwBIBa5oICIGbMM98iBB45unrnQABAgSmExAATzdyDRMoI2AXAgT6Eojw9+tRsf/yNxBcVQSEv1VYbUqAAAECBAjMJpAxBJ5tBoP3KwQefMDaI0CAAAECFwEB8EXCMwECBAgsFbCuM4Fz+PvlzspWbj8Cwt9+ZqVSAgQIECBAoAMBIXAHQ+q7xDUhcN+dqp4AAQIECEwsIACeePhaJ0CAAIHxBcqHv+Ob6XCVgPB3FZfFBAgQIECAAIFlAkLgZU5WbRYQAm+mm+lGvRIgQIBAzwIC4J6np3YCBAgQIHBHQPh7B8db2wSe3iX8ferhKwIECBAgQIBAUQEhcFFOm70UEAK/NPEKAQIXAc8ECHQvIADufoQaIECAAAECLwWEvy9NvFJUQPhblLOPzVRJgAABAgQItBcQArc3n+xEIfBkA9cuAQIElghYM4aAAHiMOeqCAAECBAi8ExD+vqPwSR0B4W8dV7sSyCygNgIECBA4UEAIfCD+HEcLgeeYsy4JECBAYDKBjQHwZEraJUCAAAECnQgIfzsZVL9lCn/7nZ3KCRAgsFHAbQQIZBAQAmeYwtA1CIGHHq/mCBAgQGBGAQHwjFPf27P7CRAgQCClgPA35VhGKkr4O9I09UKAAAECBJYIWJNKQAicahwjFiMEHnGqeiJAgACBaQUEwNOOXuMEtgm4iwCBnALC35xzGagq4e9Aw9QKAQIECBAg0K9AyxC4XyWV7xAQAu/AcysBAgQIEMgkIADONA21ECBAILeA6pIKCH+TDmacsoS/48xSJwQIECBAgMAAAkLgAYaYu4VTCPzP8XPmR3OXqToCBAgQIEDgnoAA+J6O9wgQIECAQHKB+KH861Hil+NR+bL9pALC30kHr20CBAgQIEAgt8A5BP7tqDJ+JIiPLgJlBYTAZT072025BAgQIDCCgAB4hCnqgQABAgSmFIjf9Ah/p5x8s6a/G79Y/J03p/lAgAABAgQIECCQTiD+rPZ3UZQQOBBcVQSEwFVYbUoguYDyCBAYRkAAPMwoNUKAAAECMwkIf2ea9iG9nsLfzx9yskPTCSiIAAECBAgQyCsgBM47m0EqO4XA/yV+/vTXQQ8yUG0QIEDgnoD3xhIQAI81T90QIECAwAQC8cO3//J3gjkf2KLw90B8RxNIJqAcAgQIEOhAQAjcwZD6LvF/ivKFwIHgIkCAAAECPQmsDIB7ak2tBAgQIEBgPAHh73gzTdaR8DfZQJRDgACB4wScTIBATwJC4J6m1WWtQuAux6ZoAgQIEJhZQAA88/TX9m49AQIECBwqEOHvN6KAL8fDRaCGgPC3hqo9CRAgQIBAjwJq7lJACNzl2HoqWgjc07TUSoAAAQLTCwiAp/8WAEBgmYBVBAgcK3AOfz88tgqnDywg/B14uFojQIAAAQIE5hEoEQLPo6XTDQJC4A1obiFAgAABAkcICICPUHcmAQIE+hJQ7cECwt+DBzD+8cLf8WesQwIECBAgQGAiASHwRMMu3+qSHYXAS5SsIUCAAAECBwsIgA8egOMJECBAgMA9gePD33vVeW8AAeHvAEPUAgECBAgQIEDguYAQ+LmIrwsLCIELg+bYThUECBAgMJKAAHikaeqFAAECBIYSEP4ONc6Mzbwe/masWk0ECBAgQIAAAQKLBITAi5gs2i4gBN5u504C+QRURIDAcAIC4OFGqiECBAgQGEFA+DvCFFP3IPxNPZ4cxamCAAECBAgQ6F9ACNz/DJN3cAmB/8fkdSqPAAECBO4IeGtMAQHwmHPVFQECBAh0LCD87Xh4fZQu/O1jTqokcKSAswkQIEBgIAEh8EDDzNnKKQT+5/g5Vgiccz6qIkCAAIFJBRYGwJPqaJsAAQIECDQWiB+avxFHfhgPF4EaAsLfGqr2JECAwFACmiFAYEQBIfCIU03VkxA41TgUQ4AAAQIEHh4EwL4LXhewggABAgSaCAh/mzDPfIjwd+bp650AAQIECCwRsGZogQ8eHv4uGvzteMSPHvHRRaCsgBC4rKfdCBAgQIDALgEB8C4+NxMYX0CHBAi0EYjfwPgvf9tQz3rKd+IXfp+ftXl9EyBAgAABAgQIvBWIPxPeDIHfrvCRwC4BIfAuPjcTIECAAIFyAgLgcpZ2IkCAwGgC+mkkIPxtBD3vMafw9wvztq9zAgQIECBAgACBxwJC4McaPj8LlHwSApfUtBcBAgQIENgoIADeCOc2AgQIECBQQiBv+FuiO3skEBD+JhiCEggQIECAAAEC2QSEwNkmMlw9QuCuRqpYAgQIEBhRQAA84lT1RIAAAQJdCAh/uxhTz0VuD3977lrtBAgQIECAAAECiwSEwIuYLNouIATebudOAu0EnESAwLACAuBhR6sxAgQIEMgsIPzNPJ0hahP+DjHGY5pwKgECBAgQIDCPgBB4nlkf1KkQ+CB4xxIgQGCJgDVjCwiAx56v7ggQIEAgoYDwN+FQxipJ+DvWPHVDoKWAswgQIEBgQoFzCPxb0Xr8qBIfXQTKCgiBy3rajQABAgQILBJ4JQBetIdFBAgQIECAwEKB+I3KN2Lph/FwEaghIPytoWpPAgQITCGgSQIEZhaIEPjvo38hcCC4qggIgauw2pQAAQIECNwWEADftvEOAQIECBAoKiD8Lcpps5cCwt+XJl4hQIAAAQIElghYQyAEhMCB4KopIASuqWtvAgQIECDwTEAA/AzElwQIvBXwkQCBsgLC37KednshIPx9QeIFAgQIECBAgACBJQKP1wiBH2v4vIKAELgCqi0JECBAgMA1AQHwNRWvESBAYG4B3RcWEP4WBrXdcwHh73MRO8bflwAAEABJREFUXxMgQIAAAQIECGwWEAJvpuvxxiNqFgIfoe5MAgQIEJhOQAA83cg1TIAAAQItBfoLf1vqOKuAgPC3AKItCBAgQIAAAQIEngoIgZ96+Kq4gBC4OOmWDd1DgAABAiMLCIBHnq7eCBAgQOBQAeHvofwzHF4+/J1BTY8ECBAgQIAAAQKLBITAi5gs2i4gBN5u504C+wXsQIDA8AIC4OFHrEECBAgQOEJA+HuE+lRnCn+nGnebZp1CgAABAgQIEHguIAR+LuLrwgJC4MKgtiNAgMASAWvmEBAAzzFnXRIgQIBAQwHhb0PsOY/6dvwi7gtztq5rAgQqCdiWAAECBAjcFIg/e/59vPlb8YgfdeKji0BZASFwWU+7ESBAgACBNwI3AuA37/lAgAABAgQIrBSI34h8I275MB4uAjUETuHvF2tsbE8CBAgQmFVA3wQIEHhdQAj8upEVuwSEwLv43EyAAAECBF4KCIBfmniFAAECBAhsEhD+bmJz03IB4e9yKysJECBAgACBJQLWEFghIARegWXpFgEh8BY19xAgQIAAgRsCAuAbMF4mMKuAvgkQ2CYg/N3m5q7FAsLfxVQWEiBAgAABAgQILBHYskYIvEXNPSsEhMArsCwlQIAAAQL3BATA93S8R4AAgbkEdLtRQPi7Ec5tSwWEv0ulrCNAgAABAgQIEKguIASuTtzigMxnCIEzT0dtBAgQINCNgAC4m1EplAABAgQyCowT/mbUVVMICH8DwUWAAAECBAgQIJBLQAicax4DViMErjpUmxMgQIDADAIC4BmmrEcCBAgQqCIg/K3CatP3Au3C3/dn+owAAQIECBAgQIDAIgEh8CImi7YLCIG327mTwG0B7xAgMI2AAHiaUWuUAAECBEoKCH9LatrrioDw9wqKl+oI2JUAAQIECBAgsFVACLxVzn0LBYTAC6EsI0CAwBIBa+YSEADPNW/dEiBAgEABAeFvAURb3BMQ/t7T8R4BAiUF7EWAAAECBHYLCIF3E9rgvoAQ+L6PdwkQIECAwFWBZwHw1TVeJECAAAECBM4Cwt8zhKdaAsLfWrL2JUCAAIFnAr4kQIBAOQEhcDlLO10VuITAH736rhcJECBAgACBFwIC4BckE7+gdQIECBC4KyD8vcvjzf0Cwt/9hnYgQIAAAQIElghYQ6CCgBC4AqotHwucQuD/Ej+XC4Efq/icAAECBAjcEBAA34DxMoHZBPRLgMB9gfgh8xux4sN4uAjUEBD+1lC1JwECBAgQIECAwAuBmi+cQ+DfjDPiR6j46CJQVkAIXNbTbgQIECAwsIAAeODhao0AAQILBSx7RSB+cyH8fcXI27sEhL+7+NxMgAABAgQIECCQSSBC4J9GPULgQEh4jVCSEHiEKeqBAAECBKoLCICrEzuAAAECBHoWGD/87Xk6Q9Qu/B1ijJogQIAAAQIECBB4LCAEfqzh8woCQuBNqG4iQIAAgZkEBMAzTVuvBAgQILBKQPi7isvi9QLfil+MfXH9bQXvsBUBAgQIECBAgACBSgLxZ13/JXAlW9u+ERACv2HwgcBCAcsIEJhOQAA83cg1TIAAAQJLBIS/S5Ss2SFwCn9/d8f9biWwW8AGBAgQIECAAIHaAkLg2sLT7y8Env5bAAABAksErJlTQAA859x1TYAAAQJ3BIS/d3C8VUJA+FtC0R4ECOwRcC8BAgQIEGgmIARuRj3rQULgWSevbwIECBC4K3AOgO+u8SYBAgQIEJhGQPg7zaiPalT4e5S8cwkQIEDgLOCJAAEC7QWEwO3NJztRCDzZwLVLgAABAq8LCIBfNxp/hQ4JECBA4I2A8PcNgw/1BIS/9WztTIAAAQIECCwRsIbAgQJC4APx5zhaCDzHnHVJgAABAgsFBMALoSwjMKqAvggQeCsg/H3r4GM1AeFvNVobEyBAgAABAgQILBHIsEYInGEKQ9cgBB56vJojQIAAgTUCAuA1WtYSIEBgLAHdnAWEv2cIT7UEhL+1ZO1LgAABAgQIECDQnYAQ+JCRzXSoEHimaeuVAAECBG4KCIBv0niDAAECBGYQmDf8nWG6KXoU/qYYgyIIECBAgAABAgQyCQiBM01jyFqEwE/G6gsCBAgQmFFAADzj1PVMgAABAm8EhL9vGHyoJ5A3/K3Xs50JECBAgAABAgQILBIQAi9ismi7gBB4u507RxLQCwEC0woIgKcdvcYJECAwt4Dwd+75N+he+NsA2RHbBNxFgAABAgQIEMgiIATOMolh6xACDztajREgsETAmrkFBMBzz1/3BAgQmFJA+Dvl2Fs2Lfxtqe0sAgTWCFhLgAABAgTSCQiB041ktIKEwKNNVD8ECBAgsETgQQC8iMkiAgQIEBhFQPg7yiTT9iH8TTsahREgQGB2Af0TIEAgr4AQOO9sBqlMCDzIILVBgAABAssFBMDLrcZbqSMCBAhMJiD8nWzg7dsV/rY3dyIBAgQIECCwRMAaAh0ICIE7GFLfJZ5C4H+O3wt8tO82VE+AAAECBJYJCICXOVlFYDgBDRGYTSB+yPtG9PxhPFwEagj8VfzC6ndrbGxPAgQIECBAgAABAnsEero3/kz906j3N+MRP8LFRxeBsgL/IrYTAgeCiwABAgTGFxAAjz9jHRIgQOC5wHRfx28OhL/TTb1pw6fw9/eanugwAgQIECBAgAABAoMKCIGLDtZmLwWEwC9NvEKAAAECAwoIgAccqpYIECBA4L2A8Pe9xdvPfCwsIPwtDGo7AgQIECBAgAABAkJg3wOVBSYJgSsr2p4AAQIEUgsIgFOPR3EECBAgsEdA+LtHz70LBPoLfxc0ZQkBAgQIECBAgACBDALnEPg3opb40S4+ugiUFRACl/W0WzYB9RAgML2AAHj6bwEABAgQGFMgfkPgr30ec7RZuhL+ZpmEOhYLWEiAAAECBAgQ6E0gQuCfRc1C4EBwVREQAldhtSkBAkcLOJ/ASUAAfFLwIECAAIGhBIS/Q40zYzPC34xTURMBAvcEvEeAAAECBLoVEAJ3O7peChcC9zIpdRIgQIDAEoF3awTA7yh8QoAAAQIjCAh/R5hi6h6Ev6nHozgCBAgQeCngFQIECPQvIATuf4bJOxACJx+Q8ggQIEBgvYAAeL1Z/3fogAABAoMKCH8HHWyetoS/eWahEgIECBAgQGCJgDUEBhIQAg80zJytCIFzzkVVBAgQILBRQAC8Ec5tBHoVUDeBUQWEv6NONk1fwt80o1AIAQIECBAgQIDAEoER1wiBR5xqqp6EwKnGoRgCBAgQ2CMgAN6j514CBAj0JTBstcLfYUebpTHhb5ZJqIMAAQIECBAgQGB6ASHwom8Bi7YLCIG327mTAAECBBIJCIATDUMpBAgQILBeQPi71My6jQLC341wbiNAgAABAgQIECBQS0AIXEvWvmeBzkPgcxeeCBAgQGBqAQHw1OPXPAECBPoWEP72Pb8Oqh8n/O0AW4kECBAgQIAAAQIE1ggIgddoWbtBQAi8Ac0tCQSUQIAAgbOAAPgM4YkAAQIE+hIQ/vY1rw6rFf52ODQlXxfwKgECBAgQIEBgVAEh8KiTTdOXEDjNKBRCgMASAWsIPBYQAD/W8DkBAgQIdCEg/O1iTD0X+Zfxi6Tf67kBtRMgQOAs4IkAAQIECAwvEH92/1k0+RvxiB8V46OLQFkBIXBZT7sRIECAQB2BF7sKgF+QeIEAAQIEMgvET/TfiPo+jIeLQA2BU/j7pRob25MAAQIECLQVcBoBAgTmERACzzPrgzoVAh8E71gCBAgQ2C4gAN5u19+dKiZAgEDnAsLfzgeYv3zhb/4ZqZAAAQIECBBYImANgQkFhMATDr1ty0Lgtt5OI0CAAIGdAgLgnYBuJ9CLgDoJ9C4g/O19gunrF/6mH5ECCRAgQIAAAQIElgjMvEYIPPP0m/QuBG7C7BACBAgQKCEgAC6haA8CBAjkFui+OuFv9yPM3oDwN/uE1EeAAAECBAgQIEBgocDkIfBCJct2CAiBd+C5lQABAgTaCQiA21k7iQABAgQ2CAh/N6A9ucUXrwgIf18B8jYBAgQIECBAgACB3gSEwL1NrLt6k4bA3TkqmAABAgQqCgiAK+LamgABAgT2CUT4+/XY4cN4uAjUEBg//K2hZk8CBAgQIECAAAECHQgIgTsYUt8lCoH7nt941euIAAECzwQEwM9AfEmAAAECOQTO4e+Xc1SjigEFhL8DDlVLTwV8RYAAAQIECBCYXUAIPPt3QPX+hcDViR1AgMASAWsIXBMQAF9T8RoBAgQIHCog/D2Uf4bDhb8zTFmPBOYW0D0BAgQIECBwFhACnyE81RIQAteStS8BAgQILBG4uUYAfJPGGwQIECBwhIDw9wj1qc4U/k41bs0SIEBgRgE9EyBAgMBzgXMI/LF4PX7kjI8uAmUFhMBlPe1GgAABAgUEBMAFENNvoUACBAh0IhA/iX89SvXXPgeCq4qA8LcKq00JECBAgACBNAIKIUDgpkCEwD+PN4XAgeCqIiAErsJqUwIECBDYKiAA3irnPgKdCCiTQC8Cwt9eJtVtncLfbkencAIECBAgQIAAgSUC1rwuIAR+3ciKXQJC4F18biZAgACBkgIC4JKa9iJAgEAugW6qEf52M6peCxX+9jo5dRMgQIAAAQIECBAoLDBoCFxYyXY7BITAO/DcSoAAAQLlBATA5SztRIAAAQIbBIS/G9AW3WLRWeCb8QueL50/90SAAAECBAgQIECAAIGH+BnBXwft+6CmQOMQuGYr9iZAgACBXgUEwL1OTt0ECBAYQED4O8AQc7dwCn8/zF1ipepsS4AAAQIECBAgQIDAXQEh8F0eb+4XEALvN7TDEgFrCBAgcENAAHwDxssECBAgUFdA+FvX1+4Pwl/fBNMKaJwAAQIECBAgQGCZgBB4mZNVmwWEwJvp3EiAwBIBawjcExAA39PxHgECBAhUERD+VmG16XsB4e97C58RIDCXgG4JECBAgACBlQJC4JVglq8VEAKvFbOeAAECBJYIvLpGAPwqkQUECBAgUFJA+FtS015XBIS/V1C8RIAAAQIzCOiRAAECBLYKCIG3yrlvoYAQeCGUZQQIECBQTkAAXM4y304qIkCAQDIB4W+ygYxXjvB3vJnqiAABAgQIEFgiYA0BArsFhMC7CW1wX0AIfN/HuwQIECBQWEAAXBjUdgSyCKiDQDYB4W+2iQxXj/B3uJFqiAABAgQIECBAYImANeUEhMDlLO10VUAIfJXFiwQIECBQQ0AAXEPVngQIEDhWIN3pwt90IxmtIOHvaBPVDwECBAgQIECAAIGDBDoLgQ9ScuwOASHwDjy3EiBAgMByAQHwcisrCRAgQGCDgPB3A9quW6a7Wfg73cg1TIAAAQIECBAgQKCugBC4rq/dHwqFwCQJECBAgMBtAQHwbRvvECBAgMBOAeHvTkC3vyYg/H0u5GsCBAgQIECAAAECBIoICIGLMNrkts7j1fsAABAASURBVIAQ+LaNd5YIWEOAAIFXBATArwB5mwABAgS2CQh/t7m5a7GA8HcxlYWzCOiTAAECBAgQIECgrIAQuKyn3V4InELg/xy/P/noi3e8QIAAgTsC3iKwREAAvETJGgIECBBYJRA/vHw9bvhyPFwEaggIf2uo2pMAgZ4F1E6AAAECBAhUEhACV4K17UXgX8YnQuBAcBEgQIDAIoHFiwTAi6ksJECAAIElAsLfJUrW7BAQ/u7AcysBAgQIjCigJwIECBCoLSAEri08/f5C4Om/BQAQIECgvIAAuLzp8TuqgAABAgcJCH8Pgp/n2L+IX7x8OE+7OiVAgAABAgQIvCLgbQIEmgnEzyI/j8M+Fo/40Tc+ugiUFRACl/W0GwECBKYXEABP/y0AYDQB/RA4SiB+AvbXPh+FP8e5p/DXXys+x6x1SYAAAQIECBAgsEDAkvYCQuD25pOdKASebODaJUCAQE0BAXBNXXsTIECgrcBhpwl/D6Of5WDh7yyT1icBAgQIECBAgACB5AJJQuDkSsrbISAE3oHnVgIECBB4LyAAfm/hMwIECBDYICD83YBW5ZZhNxX+DjtajREgQIAAAQIECBDoU0AI3OfcOqr6lRC4o06USoAAAQKHCQiAD6N3MAECBPoXEP72P8PkHQh/lw7IOgIECBAgQIAAAQIEmgoIgZtyz3iYEHjGqS/p2RoCBAgsFBAAL4SyjAABAgSeCgh/n3r4qriA8Lc4qQ1HFdAXAQIECBAgQIDAMQJC4GPcJzpVCDzRsLVKYImANQTWCAiA12hZS4AAAQJvBIS/bxh8qCcg/K1na2cCBMYS0A0BAgQIECBwsIAQ+OABjH+8EHj8GeuQAAECSwRWrxEAryZzAwECBOYWEP7OPf8G3Qt/GyA7ggABAgRGENADAQIECGQREAJnmcSwdQiBhx2txggQIFBPQABcz7b9zk4kQIBAZQHhb2Vg238zfnHyZQwECBAgQIAAAQKvCHibAIF0AvGzzM+jqI/FI350jo8uAmUFhMBlPe1GgACB4QUEwMOPWIOzCOiTQG2B+An263GGcC4QXFUETuHvh1V2tikBAgQIECBAgACBgQS0kldACJx3NoNUJgQeZJDaIECAQAsBAXALZWcQIECgrkD13YW/1YlnP0D4O/t3gP4JECBAgAABAgQIDCJQOQQeREkbOwSEwDvw3EqAAIGZBATAM01brwQIENggIPzdgNb0lu4PE/52P0INECBAgAABAgQIECDwWEAI/FjD5+UE3u0kBH5H4RMCBAgQuCUgAL4l43UCBAgQeBD++iaoLCD83QvsfgIECBAgQIAAAQIEUgoIgVOOZaSihMAjTXNJL9YQIEBgpYAAeCWY5QQIEJhFQPg7y6QP61P4exi9g0cR0AcBAv+dvbMA162o3/b+LgkVkFCxUMRuBRUDRUVU7PrbYgsWdgsqBioqdoGtKNgJ2IUtdrcgJiIpBnB994Nn44kdb8ysvM/1e86sd71rzfzmnh3vXs+aWRKQgAQkIAEJdJuAJnC3x2cA2WkCD2AQ7YIEJCCBWgSGZQDXomS9EpCABEZGQPN3ZAPefHc1f5tnbosSkIAEJCCBYRGwNxKQgAR6QkATuCcD1d80NYH7O3ZmLgEJSKAqAQ3gqnitvEkCtiUBCZQhoPlbhqO1LEtA83dZNL4hAQlIQAISkIAEJDAJAY+RQN8IaAL3bcR6l68mcO+GzIQlIAEJ1CegAVyfsS1IQAL1CdhCIQKav4VAWs1yBDR/lyPjfglIQAISkIAEJCABCUhgEgK9PUYTuLdD15fENYH7MlLmKQEJSKAhAhrADYG2GQlIQAJdJ9Bf87frZM1vDQHN3zUgLCQgAQlIQAISkIAEJCCBcRLQBJ533D1/FQKawKsA8m0JSEACYyKgATym0bavEpCABJYhoPm7DBh3lyJQz/wtlaH1SEACEpCABCQgAQlIQAISaICAJnADkMfdxHBN4HGPq72XgAQkMDUBDeCpkXmCBCQggWER0Pwd1nh2sDeavx0clKGkZD8kIAEJSEACEpCABCTQRwKawH0ctV7lrAncq+Ey2UkIeIwEJDA9AQ3g6Zl5hgQkIIHBEND8HcxQdrUjmr9dHRnzkkD/CdgDCUhAAhKQgAQk0GsCmsC9Hr4+JK8J3IdRMkcJSGASAh4zIwEN4BnBeZoEJCCBvhPQ/O37CHY+f83fzg+RCUpAAhLoKwHzloAEJCABCQyDgCbwMMaxw73QBO7w4JiaBCQggdoEhmEA16Zk/RKQgAQGRkDzd2AD2r3uaP52b0zMSAISkIAEhksgf9fvQPf2QA9Ee6FHoMegJ6Cnon3Rs9Hz0YvQQeiZ6MEo512NcmvU/TBDCUhAAgMjoAk8sAHtXnc0gbs3JmYkAQlIoBEC+UOxkYZsRAK1CFivBCQwHQHN3+l4efTUBDR/p0bmCRKQgAQkIIGJCGzJUbugmLwvpPwA+iH6B/o1OhK9Gb0BvQa9HL0EvQA9Fz0LPR09GT0O7Y/eiHLeDyhPRKejn6PPoXeitLMP5Z3RtdCmyJBAawRsWAJDJaAJPNSR7Uy/NIE7MxQmIgEJSKA5AhrAzbG2JQlIoDwBa5ySgObvlMA8fFoCmr/TEvN4CUhAAhKQwPIE8vf6zry9Hzoa/Q2ljMn7FLZjyl6VsqQpe37quzy6KboPSjuvpIzZ/B3K09CP0GHoGej26NII74L/DQlIQAL1CAy+Zn6Q5uf7Q+gof7rzvyGBsgQ0gcvytDYJSEACnSeQPyg7n6QJSkACEpDA/AT4C/IAankaGkjYjY4R0Pzt2ICYjgQkIAEJ9JLAxck6M3xjsP6F7a+j56DM/D0PZduxEQlcBd0DPQ99BP0GnYS+jF6Psvz0jSm3QoYEJCABCUxBQBN4OVjuL0RAE7gQSKuRgAQk0AcCGsB9GCVzlIAEJDAnAc3fOQF6+moEmjd/V8vI9yUgAQlIQAL9IbAxqd4TZXbv8ZSZARaD9YJs9yUuQKI3RHujLD/9Rcq/o2PRx1GWkr435dVR+kthSEACEpDAUgQ0gZei4r6CBPpnAhfsvFVJQAISGBMBDeAxjbZ9lYAERklA83eUw95kpzV/m6RtW+cQ8D8JSEACAyGQ2b7705eYpO+mzCxfikHFJenNbVCWkj6U8vvodJQyr5/Kdt7PcWwaEpCABCQQAprAoaAqEtAErgjXqssSsDYJSGB2AhrAs7PzTAlIQAKdJ6D52/kh6nuCmr99H0Hzl0D/CJixBIZAYFc68R70O/RMdFE0psgM4MwEzozgF9DxzBCOCZ4Zw5k5nBnEmUmcGcWZWcwhhgQkIIHxEdAEHt+YN9xjTeCGgducBCQwNQFPmJOABvCcAD1dAhKQQFcJaP52dWQGk5fm72CG0o5IQAIS6AuB3ucZ4/fb9OIL6G5oI2T8j8BWbN4YPQK9Hn0ZnYx+gz6Cno+yNPZVKGUHBEMCEhg+AU3g4Y9xyz3UBG55AGxeAhKQQE0C/TaAa5KxbglIQAI9JqD52+PB60fqmr/9GCezlIAEJCCBbhC4BGm8C8X43ZHSmI7ApTn89gsLC0+nPAz9CJ2GvoPejp6EboWypDaFIQEJSGBYBDSBhzWeHeyNJnAHB8WUJCABCZQgoAFcgqJ1tELARiUggaUJaP4uzcW9xQho/hZDaUUSkIAEViSQZYFvzBF7oDuizHy8P+Ve6NEoptd+lM9DL0GvRoegg9FLUZ4t+0TKLKV7H8o7oJuh66IroZiSXFNmy6hFYBMqzjNuf0Z5L2SUI7ApVV0L7YkOREeh49EJ6HPolegh6HpoM2T0nIDpS2DsBPiF/WYY5Ocaf/KzZUigLAFN4LI8rU0CEpBAJwhoAHdiGExCAhKYkoCHL0OAvwQP4K2nIUMCNQho/tagap0SkMDYCWwNgBi9D6eMift5yphYf6TM81CPpPwQyszHt1K+Ab0CxfR6DuUz0BPQI1EuDD+U8vEoz5Z9MWWW0n0n5YfRZ9E30E/Q71GW1017MZDvyevLIa4x878xL4HbUMEPUZ5xqwEJiIbigrRzU7QPyg0RX6M8Ff0SfRDle+b/KK+IzoMMCUig+wTMcA0BfkFrAq9hYVGFgCZwFaxWKgEJSKA9AhrA7bG3ZQlIQAJFCYzH/C2KzcomJ6D5Ozkrj5SABCSwFIHN2bkzehA6CH0SZcbiiZQxel9LGRP3JpQxsSiqxxa0kPZiIL+b7V+g5PNpyheiu6DkTWFMSOB8HHc4+ji6PDLaJ4BnsnBZ0siF7cyafy/bP0VZRvpblG9BuWlid8qLIEMCEpBAZwnwA21kJnBnh2KoieV35Xu4vrTxUDtovyQgAQmMiYAG8JhG275KQAKDJcCHc2f+DnZ0O9Gx7pi/ncBhEhKQgARWJLC4NG2WXc7sz49y9G/QKejr6E3ocegWqIvPLN2KvG6OnoLej/6KMns4S+3mPV4ayxDYlv2ZUX13SqP7BM5LitdGD0BZNv1TlH9Cf0G5CeJllA9E10Ex9ikMCUhAAu0T0ARufwwGnkF3TOCBg7Z7EpCABGoT0ACuTdj6JSABCVQmoPlbGbDVa/76NdAZAiYigY4R2Ih8rozuhp6N3ocyq/B0yu+gLLv8VMrboUsjrtfyf/8iJtkdSPvtKMZYlqTOUtOawQBZK67EdpYbzixvNo0eE7gwuecmiMdSZqbdNykzW/hnlPk+fxblnVGWTPeaCiAMCUigeQJ8qMjPp/w+5pJA8+3b4uAJaAIPfoi730EzlIAE5ifgHyvzM7QGCUhAAq0R4C89Z/62Rn8UDWv+jmKY7aQEekGgzSS5xrpwGRKICfp0yneh76EYvT+mfA+KIXRXyiui86ChRpYD3IPOHYKOQ69AYUMx6sgy2l+BwA7IGCaBXDu5Al3L93lu+PgA21ky/VTKzOx/I+Vj0M3QhZAhAQlIoDoBPqBoAlenPOoGYgIfznWnfP4bNQg7LwEJNE7ABgsRyB8xhaqyGglIQAISaJIAH8I1f5sEPr62NH/HN+b2WAISWFjYDgi3Qnkmbp4Lujjz71fsyzLIz6e8F7oG2gSNOfJs4EcD4OcosyJvQFkpOl3tfcnuk2hrZIyPwPnpcmZ9P5jy5eizKMum/5HyE+gl6P5oR5TZ9BSGBCQggXIENIHLsbSmJQlkxQtN4CXRuFMCEpBA9wn00wDuPlczlIAEJFCVgOZvVbxWvrCg+etXgQQkMHQCWeI1M/UeRUdfj45Gf0eZ1XoUZUybPBc0z/6MwcMuYxkCmfGcWZGZARtlhvAyhw5u93706B1o7DcDgKBi9LPqi5L2LVFuJnkr5bdRlpHOqgGHs70vyqoCmTWOf8MrQwISkMCMBPgh4kzgGdl52kQENIEnwuRBEpCABLpHQAO4e2NiRqsQ8G0JjJ2A5u/YvwKq91/ztzpiG5CABBoksCVt3RDthbJc8Wco/4zyLNvM1HsV23ujXZDPtAXCnJFZwHlG8AepZ3uZXYupAAAQAElEQVQ05HgpnXsOMiQwKYHcLJHnht+dE56LsqrArylPRrl54g2UuSllV0pnlAMhoSQggckIaAJPxsmjZiagCTwzOk+UgAQk0B4BDeD22NuyBCQwPYHRn6H5O/ovgdoANH9rE7Z+CUigFoHM0r02lWep1RdTxoQ8lvIk9GUUYyXLFe/G9rbIqEsgz4z7CU08A22KhhaPp0MRhSGBuQlsQQ25eSI3quSmlC/w+kT0e3QEehHKUuMuPQ8IY1QE7OyUBDSBpwTm4dMS0ASelpjHS0ACEmiZgAZwywNg8xKQgAQmJaD5Oykpj5uRgObvjOA8TQISaJRAltq9Oi3eEz0PfQj9Ep2KvoWy1OoTKbMM8SUpjfYInI+mM0Y/oLwVGkrcg45kiXAKQwJVCVyC2m+Nnoyy1Pj3KLOMdL6n3sX209Bt0aWQIQEJSOAcAsMxgc/pjv91j4AmcPfGxIwkIAEJLEtAA3hZNL4hAQlIoDsEMH+fTza5yENhSKA4ge6bv8W7bIUSkEDHCWSp1CuQ413QfijPzPwR5eno++jdKLNL70h5WeTfNUDoaFyevI5CL0MboT7HTUn+7Yjr6/zf3ziT1PO99DfKzDT9D6XRDwIbk+bV0L3QAehj6Hfo7+jzKEvdP4gyKyKcl9KQgARGSIBfUj4TeITj3mCX65vADXbGpiQgAQkMmYAXSoY8uvZNAhIYBIE15u/TB9EZO9FFApq/XRwVc1qHgC8GTYBrlAvb08PMYnsKZWa5fZsys9x+Rvl+9Bx0d3QV1HcDkS6MNh5Lz2NQXZyyj5GZ55lxnlnoXc0/3zdfIbnXoIeinVFukMhM0guyvTnK91BMxGxfiNfZnz5lxnaWR78c+3ZEu6L/Q/uid6JjUExjCqODBLYip5ugLHX/JsqsiJCvh9w4k9nC+fmalREuxnuGBCQwAgJ8wNIEHsE4t9hFTeAW4Q+9afsnAQmUI6ABXI6lNUlAAhIoTkDztzhSK1yXgObvujx8JQEJ1CUQ42F3mogR+EbKr6GT0W9RZrG9kDLPuYz5tDhzjV3GgAjsQl9i8GcmLZu9ie3I9Ei0JepS5CaJF5NQlqXOjPkLsB3Gj6LM99g3KX+N/oAy0zcG7llsLxX/ZOdf0a/Qd9GXUG7AyCo0e7J9HbQFyg0bMRLzffwGXn8R5TwKo2MEspJCbpzJbOH8fM3XcL4W/kKen0JZyjxjew22c1MAhSEBCQyJgCbwkEazk33RBO7ksJiUBHpNwOQLE9AALgzU6iQgAQmUIqD5W4qk9SxDQPN3GTDuloAE5iawDTVk9uDDKTMT8QuUWWo2xkNMhywF/GD2XQ/FUKIwRkTgIvT10+hJaJXoxNuZWZklrDOLtgsJZQn0Z5FIlgG+EuWT0XvQLxAfH/m/XqT+Y6n+EyhLDT+MMrNOM3P4wmzvhjID9RDKr6JTkdE9Ahmr3IzzBFLLkubfo8zNATH+38b249HNUWaIUxgSkECfCWgC93n0epG7JnAvhskkJSCBsRLolwE81lGy3xKQwOgIcHUtsy1c9nl0I99YhzV/G0NtQxIYNIEsIRsTN2ZuTN1P0tuYvDF7Y/q+ltePQDGDYwqzaUjgHAKZmXggWxFFpyMzbK/acob5ntqfHPI85WtSZln0LO3LZmfiBDL5HHoV2gvdEGXG9KUpb4+ehrIUcQzsf7O9enhEkwQyAzhfW/ej0Zei3KSRmd3Hs30EegG6J7oyyvcvhSEBCfSFgCZwX0aqt3lqAvd26ExcAhIYOgEN4KGP8ID6Z1ckMBYCmr9jGenW+qn52xp6G5ZAbwnkmaFZRjQX/w+gFx9Fv0GnoCzjnKVmsxzsLXidZZ4pDAlMRCCzgGM2TXRwCwdlOfIHtdDuYpO5oSKzNLPs8rPZ+UvUp+Bj7cLvSHhxiff7sB2TcTPKmOr5mfI8tj+MsvR0jmfT6BCBPLP71uTzVPRu9GOUZwtnefH87N+H15kFnpnybJYLa5KABMoS0AQuy9PaNiCgCbwBEndIQAISaJ+ABnD7Y2AGEpDA6gRGcwRXvZz5O5rRbqWjmr+tYLdRCfSKQJZyzdKgWQL0rWSe57XmYn9mG+bif2bx3Y79mdXHtUS2DAnMRyBfa1lOeL5a6pydvNr4mznP7d2bLl0GHYSyPC/FYOJMehIj8XDK/dCd0OVQloTfmXJxVYHMQv0Tr41uETgv6eSZ0BmnV7L9efR3FLP/I5TPRf+HMmPd3xOAMKYm4AmVCPAN+Waqfgji0gP/GxIoS0ATuCxPa5OABCQwN4E2/pidO2krkIAEJDBEAvwFpvm75MC6sxABzd9CIK1GAgMhsAn9uBbKcp8voczyzTFa/sz2p1BmZd6fMjMgN6U0JFCTQJ4b+2oa4No0/3cj7kEaN0ZNRozRzLLPjPuDafhfaEwRozszS2NQ5MaAxVUF8szamwEiXyfhkucLZwUCdhkdInApcsly3/tSvhf9HOU50Bmv17P9cJSlwfP4ADYNCUigDQL8os3P2A6bwG1Qsc2CBDSBC8K0KglIQALzEtAAnpeg50tAAhIoQEDztwBEq1iJQH/N35V65XsSkMCkBLbjwNugLOH5Lsofohgt36F8G8oSszFaLsK2IYG2CDyShrPMMUXrcT4yOBA1Gd+lscx+fQbl2IxfurxinMC7mWX6KsrMjI6JuCXbWYkgKxJkZYJDef199G9kdIdAlvu+Pulk3F5L+WUU8z7Lmb+f7WeiO6KMJYUhgeIEdqLG/MygMBYJaAIvkrCsRGB2E7hSQlYrAQlIYKwENIDHOvL2WwIS6AwBzd/ODMVQE9H8nX1kMys/s1lmr8Ez5yLgyVMTOD9nxEDKrI7FZTn/xr7j0MfRC9C90FXRRsiQQNcIZObgrTqQ1JPJoamf/zEsswzydWkzN2VQGBMSyJLD+dn2Qo6/L7omiuGYn3GZwf08Xn8IxWw8m9LoBgG8p4XLkspd0P4oY/QbypPQF1GM/vwey/dEbsZglyGBqQlszBkvQt9CebQFhbE2Ab4RnQm8NhC3SxPQBC5NdAT12UUJSKA8AQ3g8kytUQISkMDEBDR/J0blgbMR0PydjdviWXdgI88ozEVlNg0JdIYA1+wWdiCbPDczs6fex/biUptfZ/sQtA+6CdoG9THMeWUC/+Ttn6CPocyqi+Ef0yTLKL9mzb7XUWbZ1cz6zhLf3+b1segfqKuRv08zk/OSLSaYtmMAN5FCDK/Mvo9RmeWfm2hz6G2EY353v4eOxljPBejLs70FiqH4IMqDUJa6/yOl0R0CmdWdZdcfRUr5PfYNyiwhnZ91h7Gdmd5ZzeISbBsSWIlAPiN9iQPyszyfmXITCC+N9QkARxN4fSi+Lkkgv4MP57pXbsgoWa91SUACwyNgjyoRyB/Ylaq2WglIQAISWIkAH4Izu/DpKx3jexKYg4Dm7xzw1pyaC46ZSfQOXudC5HkpDQk0TeACNLgLyrMTY+hl+cyTef1r9EGU2VN3pYzB4Wd7QAwsYvRmaeB30q8s4Z3lbrNUamZ75zmxed5mlk5+DO/n+agx/mOeZN8j2Jevm/tQZlbttSm3R/m5lvMzwzVfW1lyOMvrZiYqb7ceF1xYWHgvWbR1sTA3VYQPKVSNzMy/ES1kxiOFUZlAbnzITMC30E6Wvb8l5cXRhdBNUb533kD5FZQliimMDhA4DzlcCWVG9wGUmfH9e8osC/4Zypj596e8FtoEGRLIbN+spnC9tVBoAK8FY/1NTeD1ifi6MAFN4MJArU4CEpDANAT6cZFomh55rAQkIIEeEND87cEg9TtFzd8y4/fTtarJUoSf5fXmyJBADQK5yH1FKr4bei76MMqSmDF7j2Y7szwfRpnn2GUmG5vGgAicRV/yMyezufMc3P/jdUyP/MzZke09UZayjPmRZW/5KMGe2eMMTo0BGbMrpsrNeL012gO9FH0PzdsGVcwcuXCfPGauYMYTY47fc8ZzpzntBxx8A/QjZKxPoNnXWSb/CzSZ2fP5GZubIjITNTdL3Jb9ufEiN2Dke+JfvDa6QeCCpLEbehx6K4rhdxrl91Fu3HsiZWbXb0tpjIdAZpDn81O+h9futQbw2jSW2NYEXgKKu0oS0AQuSdO6JCABCUxBQAN4Clge2g4BW5XA0AhwNdWZv0Mb1G71R/O33HhkBvDateVi/UfY4UxgIBhzEciF6xhumbX5Jmr6JsoylzEAs2xpnoOaJcgz05O3jAER4GPAwm8XFhaydPPic0szcy3G45XZnxsAMqv7/Wz/DMUYpmgkMkPyE7QU4yQ5XZTtzCDOjQhsNh6ZkRkzrsmG80zSmO4128ws1JgUx9dsxLrnJpDl0o+gltx4kRsw8j2Rr43MvL87+3OjTlZhiLHk84UBUirmqCerBlyd8/PojhdTZun7P1Nmqe+jKDOW96a8KtoIGcMicB26k9+t66/g8Hf2n4iMVQhoAq8CyLfnJaAJPC9Bz5eABCQwAwEN4BmgeYoEJNAYgcE1xFVfzd/BjWqnOqT5W3Y41jeAU3tMuw+w4TKDQDBWJbB4MTpL8ObC85GcEdMnS1dmRvnLeZ3nUeai5fnYNoZF4E9059Mo45xVBK7Pdpb0zrMJs3RznmeZ5912dWbhX8g3zxC+AmWWWM0NCmw2GmHHNenG2nxA5ZZiRN2JNjKzn8LoGYE8XzifDbJEeZYKzw0DWX4/qzLk+cIPpD9ZkjjGY8aal0YHCORmliyDn+fB5mfuD8kps4WPoczzT3MzVpYB34bXRrsEZm39apyYG5jyO5bNdSI3aayzwxfLE+AXbr4n8pmFSxfLH+c7EpiRgCbwjOA8TQISkMCsBDSAZyXneRKQgASmJMBfUJq/UzHz4CkJaP5OCWyCwzP7jm/dDY68NXvehbJkL4UhgXMIXIz/c4H5SZRZfjKm3ulsZznKLB+aC89ZXjfPnGS3MSACJ9GXL6OYpY+ijJGQ54rmayJLkGaJ0sz0/jrvxXSg6FXE9Ho7GWfWXGY+5mubl41Ebo64XyMtLSxcinZykw9FlcjywTEMcxNIlQastDUCmT2fmd1ZijjPF87vgvysz2oP+XmQnwt5vnB+Tmj+tzZM6zS8Ka92QjHtc6PJ59jOcuCZ+f1Rtp+HsiJDboDxuhkwOhy5CeNT5Lecga8BDJxpoj0TeJosPbbHBDSBezx4pi4BCfSPgB9k+zdmZiwBCfSQAA6S5m8Px61HKQ/P/O0G/DNII0u1UmwQd2XPWxDXSPjfGBOBLAF+bTqci8Yvo/wM+iv6A8oSkwdSZvnJa1BmBjCFMRACMXkyY+xt9CdGf24GuSTbW6MboSyX/BrKPE80RgKbg4osc5uZj1kK9470rKkZjgfQVpbIpqgaMZpr/kzP82W/VrUHVt41All2Nj8P8nMh45+fE1uRZG42yPOFn8J2bhD6LmVuEKAwWiaQn+m3I4dnoDySITcD5hEN+d6Nif8I9mdp+qVmmvKW0TCBfC9lpY3MzxOupwAAEABJREFU8l6uaQ3g5cissJ9fhs4EXoGPb81NYEMTeO4qrUACEpCABJYioAG8FBX3SUACEihIQPO3IEyrWoqA5u9SVMrtW2nJ0zwT8HXlmrKmRQIdKrcnlyzVmwvBh7OdpT8zgzMzvXJh7LHs2w1ltieFMRAC/6EfP0IZ8/0oc5EqM4yyzGtmpGaZ4JewP4b/7ynHGB+h02HxDcrakZmUWS67djtZ5rpWG/l5kdmhteq33n4ROI50j0C5YSifJXZkOzc5XJkys+yfQ/lB9AuUGy8ojBYJ5Jmy16P9vVDM/KMps/LDryjzWJBnUWZp9yzvj2/GK6MJAjF9cxNeTOCV2tMAXonOCu/xxZzfXS4HvQIj35qLQD5fH871Mm+YnQvjME62FxKQQD0CGsD12FqzBCQggQU+zDrz16+DmgQ0f2vS/W/dMfz+u7X0/3uzO8/7ozB6TGBzcr8Bynjm4u6X2M7F3cwAj9GVpSBzUf5K7HfpbyBUjCarjrGSC/gfptH8vr4X5dVRjJg8T/CebGfsP0SZC8g5nk1jDYHMet+V7cyIpqgaWUZ7y4otZEbf5SrVn5tGchNJpeqtdiAEzqIfuekss+xjKGa58Cw/nN9Pudkiq068lGM+ifK9R2G0SABvbOEytB8D49mUMex/TZnPDjGI81kihnGM4xjIvGUUJJDl1bPs8yQ/t3MjRcGmx1UVX+gxgR9Kr7m0wf+GBMoSyM9QTeCyTK1NAn0jYL6VCWgAVwZs9RKQwHgJ8BdSLiY/fbwE7HllAgfyB/lTK7dh9QsLqxnAYRRj4oXZUJ0nkM++mcmZJbz3J9tcsI0BeArbX0F5hmuWd8wynTXNJpoyGiaQ565+gjZjoMRIuS7bmdGbi8eZubUvrw9DP0SZAUxhTEAgy9ZmRvTjOTYGFsU8sey5MVDuvey7879xy/mrWLaGzPL807Lv+oYEViaQx1Fk6fnMIH8ih94KXQLFALsJ5aNQfnfFdIz5yEujRQJZGjo3lOSzRJaMztLRWUI6S0lnSencDJIlprPUdItp9rrpMM4KHLlRa5KO5AauSY7zmGUI8Dfnm3hLExgIRhUCmsBVsFqpBCQggf8SyEWw/2518X9zkoAEJNBTApq/PR24/qQd8zfPjetPxv3NdBIDOL3LeMRQzLbqBoE8lzUXx/chnUPQ11Euwv6c8n3omSjGX2bwcG2LV8YQCOTZu4vP3MwzeW9Mp7ZB26E9UAyUGClZxjvP9GWXUYBAnocdvqcXqGu5KrIM5XLvzbv/mvNWsMz5ufEgNx0s87a71yHgi2kInMjBX0SZabr4sy6/92Is3ob9T0bvQN9B/0RGewRy3S2zue9GCllV4qOUx6L8vvoc5ctRbkzaiXJTZCxPIDcDfZy3MyueYtXIDX5/XfUoD1iVAB+UNYFXpeQBcxDQBJ4DnqdKQAISWIlAPoiu9L7vSaA1AjYsgb4S0Pzt68j1Jm/N32aHalIDOFnFUMzMjmyr5ghsRFNXRVm+9wWUuTCY5yvm4vjnef1KFONoZ8pcOKQwBkAgy+rm+bNZmjCzTzODM8+KzfOYb0r/1p4V93deG/UJfJomnoBqRcyRa1WqvFa9eZarNxpUGjSrXZJAnkt+JO+8GN0P5fsmy0jnEQYxIHOzWp5bm5uhOrWsPbmOLXJzUn5fPYaO53dZZnrnd1tWojiUfTHxM+P7omwbCwubACErt2SVFjYnCmf/ToRpsoM0gSfj5FEzE9AEnhmdJ0pAAhJYnoAG8PJsfEcCEmiPQG9b1vzt7dD1JXHN3+ZHKibiNDMHMrMjMwybz3QcLV6Ebt4CxWTKc0czs2nxYum72J9l0TPzKbM9eWkMgMC/6cP3UcY3j1W4A9uZtZ0lIPNsxQfzOrNP8yzAP7JttEsgS57mJoxaWeRmjtJ1b0WF26PSka/dw0tXan0SmIFAlmfPEsRZ/SLPq81jEK5IPTGGr02ZZdxfQpll8jNrnU2jJQKLN7VlyfsXkUOWOs7vtj+znec/x9i/L9t5Xv3GlEOJ1fqRn9Mf46Dc7EUxcWgAT4xqsgM1gSfj5FEzE9AEnhmdJ0pAAhJYmoAG8NJc3CsBCUhgagKav1MjW+YEdy9DQPN3GTAN7J5mFnDSycW5R2dDzUwgSyDuyNn3R1k+NeZeLn7mOZq5AJoL1ZnZlFl7OZbDjJ4TiEGRGWmZmZZZk3enP1dBm6Esz3sfyszwztKZv2GbX7v8b3SRQEzaEyollq+DzAIrWX2+vkrWt1hXfm6dvPjCUgIdJJDnC3+bvHJD1ZMos4x7bqDKzNRdef1I9Drk84WB0HJsS/u5AS43GWZp79wYlRvgciNcHmvwON7fDeXZ0BSDisvRm6+i9J9iqtAAngrXZAeXN4Ena9ejRkNAE3g0Q21HJSCBJghoADdB2TYkIIHBE+Aq9PPpZGYmURgSKE5gPOZvcXRFKpzWAE6jr+C/hyFjdQJ5XuFtOexp6N3oRygXNXNROhc1s7zv7uzLxU8KYwAE8uzDI+jHgShG/uISpZmRlplpz2L/e1G+986kNPpFIDdq7FUp5cwCy8zvktXXMoAz27JkntYlgaYIZNn8L9HYa9Ej0I3R4vOFb812liZ+O2XMR58vDIiWIjfD5Ea43Cx3EDl8BuXmmywDnpUYDuD1PVCW/z4PZR8jpvbXSTx9oJg6fjH1GZ4wEQFN4IkwedAkBJY+RhN4aS7ulYAEJDA1AQ3gqZF5ggQkIIF1CWj+rsvDV8UJaP4WRzp1hTGhpj6JE3Lh9EGUxn8JZCZnjJuH8vJV6AsoS2zHDMyyfgfw+p4osz6zBCKbRs8J/IX8P4teiWII3pByS5TldmP6P4XtzGTSRADEwCLPaYxBVKNbNylcaQyUwlUu/IcKP4wMCQyJQIzFLEmclU5iOi7evBNz7v/o6P7o/SirOWRVBzaNFghcgjbzOIzcWHcY2/kceyrlN9Ah6FEopn5+H7PZyYhh/Vgyy7LkmZHO5kyRr8WZTvSk1QloAq/OyCPmIqAJPBe+fpxslhKQQH0CGsD1GduCBCQwYAKavwMe3G50TfO3G+OQC2ezZMJ1kYVcaNtzlpN7fE76fVnyzx/tmcmZi8GZgXEK+76GDka5+JjlJTOjiJdGzwlkbLM8Y77eH0NfMmMnM7bzzOab8zr78l6OybHs2iDcMTwCL6zUpdIG8NUr5Pkz6swsSgpDAoMmEKM3X+/5Xf9sehojOKs5bM72tVGM4jy2Icbx8bw22iFwPpq9LsoS/bkJ74tsn4TySIUPUebRC1mB4/Jst32dMKu+5Mawl5HLvDcE5vMn1Ri1CPCh/03UnZs7uTTCliGBsgTy9+ThfHFtXLZaa5OABDpAwBQaItD2B7uGumkzEpCABMoT4EOoyz6Xx2qN/yOg+fs/Fm1v/XSOBPJZK8/WyzJ8mc0wR1WdPDWzRzKLJM8JfAMZLhp8eeZanuWai8F3YX+e3xYWbBo9JpClPnNRNrN2M3s3s3gzmzdfB5ndm1m+me37Ofr4V2SMm0BunsnXywQUpjokX2slLwRuMVXrkx2cmZKTHelREhgmgfy+yKMcshLAk+hilo7ejjI3fuUGsCwt/TpeZ6lpb5YAREtxadq9I9oPZdn6zJjNjVq5YS+f6zJON+K9C6DakZnkH6GRT6ESN+bE4PazCDBrhyZwbcKjr18TePRfAgKQgATmIdDNC3Hz9MhzJSABCTRAQPO3AcjjbkLzt1vjfxzpnI5mDa6LLGQZvjyb7WKzVtLyeTGvc2Hu7uTxPPRR9DuUi2uZRfJqtmP+XZ8ys34ojB4TyHN3Y97lObyZxZ1ZQYszurLkZ57bm+f35jm+WcK7x1019coEDq1Q//mpMzMLKTobznScZmg8dkwE8rkhpm/M35iLMYOzxG/M4ZjEMYtjGsc8jok8JjZd6eviIzvyue41JJXxOpmyxmzh3ET2ROrO8tT53HF7tkuFs39LkZygHv7YcSbwBJw8ZGYCmsAzo/NECUhg7AQ0gMf+FdDB/puSBLpOQPO36yPU+/w0f7s3hHzbL8wzC3ixR1m2NLPhYqYt7utieSGSyhK+efbam9n+FjoN5cLc4ZTPQLdDl0JGvwnkazsXdGPov4Cu3AddE+Xib57FHMM/y0JmNndmBWWpT942JDAxgXdz5NmodOSGlNJ1lqzPGcAlaVrXoAms6Vxumsgy0VkuOstG5yaP/C7KzUf53JQVRTJDNctN+7toDbSGi+VmC+ez7cfIJY/4yDjFOM7nxNwwlp/Va+sGHJflgl9O+XX0W/RilOWpKYqGBnBRnKtXpgm8OiOPmIuAJvBc+DxZAhIYKwEN4LGOvP2WQDcJdD4rrpS77HPnR6nXCWr+dnf4Yn6WyO4iVJILmF+mzDKmFK3FeWl5R7QnymzOXHj9A9tZLi+zlfPstQfyOhdhcyybRo8J/JHcs6xixvXBbF8PZUnHy1DeAT0dvQt9H/0bGRIoQSA/Uz5foqL16ogRsd6uTr3M91unEjIZCfSQQG4eyc1HuQlpf/K/G4qZmJVGYi5mNYqYh0ey35sugNBCxKS/Fu3mkRAxdrNqSJaOzo1lx7A/n5/X1lfYF6P4MZQ7LywsUFSLfO1Uq9yKlyagCbw0F/cWI6AJXAylFUlAAmMhoAE8lpG2nxKQwNwENH/nRrhKBaN/W/O3218CuXhVMsOYvzGBP0ylMd82oawV+bx3OSrPH8x5xtt72E5/Mqs3SyxmqcUsuXgr9vd1iWpSN9YQyLMUj2Y7y2s+kjIzzy9IeXF0S/R4lJndWW4xXwO8NCRQlcA3K9SeZUMrVFusSm+aKYbSiiSwAYEsDZ1Zp+/gnSej26BLojxf+MaUD0evRXlERX4nsmmMkIAzgFsa9MlN4JYStNm+E8jftIdxfW7jvnfE/CUgAQk0QSAXBJtoxzYkIAEJ9JoAHy6d+dvrEex88pq/nR+iIktAL9XLmL8xgTNbLDMmYtZx3WSpQyfalxnGu3Pk49CiyXcq27kIlhk0Wc53cQbNedhv9JfAP0g9y3O/lTLPz9uDMs9QzLMUcwE8z1ZcvAB+Iu8ZEmiLQJ4dWbrtrs8Azk0XpftsfRKQwMoE8nzh3AD1eg5bvAEqvxMvwev8jszvyrexnZmpZ1AawyaQz77D7mGHe8cfMz4TuMPj04nU5kviLpyuCQwEQwISkMBqBDSAVyPk+xKQwOgJaP6O/kugNgDN39qEy9SfGbNlalq6llygzDPTslTqsRySZaJj3mUpvcxkyR+5u7A/z06LaZwlfJ/K6zwrLxczP8v2X9CfUJb5PYgyyzfnmWrnZ7vTYXIrEvgP7/4QHYb2RXdCmdGdJTAzvhnnl7LvEyjPUKQwJNApAjFlSifU9RnAFyrdYeuTgARmJpCl6PM7Mr8rH0At10H5HXoFyjxfOJ+18rnrp7z2+cJAGEhoALc8kJrALQ/A8JvP38eawD0dZ9OWgASaI6AB3BxrW5KABHpIQD6MSZgAABAASURBVPO3h4PWr5Q1f/szXrmI1NRzUTOLMxckY/w+G0Qxgt9PmVkteXZaZgy/kdcvQE9AeQbezSgvjIz+EuBXzsKvST/j+zzKe6KroTxf7+qU90JZjSLv/4rtHE/R+7ADwydQYwZwyRtb/lVhCJwBXAGqVUqgIIGzqSuf7dZeHeXK7Mvv3B0p89nqQMoj0XHI6BeBv5JujZuPqNaYhoAm8DS0PHYGAprAM0DzFAm0TMDmGyagAdwwcJuTgAT6Q4Ar67nQ/vT+ZGymPSOg+duvATuTdH+ODAmUIPBnKvk0ejnKbO7rUW6BLosywzfPaj6c7R+hzACmMCTQWwIrGMCd6NOPK2ThDTkVoFqlBBogkBtCvks770BPQbdBl0JboRuh3Jz3GsovIh+vAISORsz9jqY2vrQ0gcc35g33WBO4YeA2JwEJ9ItAtwzgfrEzWwlIYMAENH8HPLjd6JrmbzfGYdosYsZNe47Hj5tAnr/8NRAcgh6DdkPboouiW6C1n9V8Oq8NCQyRwCkd79T3KuS3E3X6nHUgrBi+KYH+EMiNLF8m3dejR6GboMz0vwTlrdAT0VvRMegMZLRLwJs22+W/QeuawBsgcUdZAprAZXlamwQkMCACGsADGsy+d8X8JdAVApq/XRmJweah+dvfoa0xS6y/NMx8bQKZpfsDdrwbZeWIO1DugLZEN0B7oVeiz6EsS0hhSGA0BHLTQ5c7m9l+pfPL936WkS1dr/VJYDAEBtKRP9CPT6KXogei66DN0RVQDIlnUb4X/RSdhYxmCDgDuBnOU7WiCTwVLg+enkB+5h7G9byNpz/VMyQgAQkMl4AG8HDH1p5JoE8EOpMrHxZd9rkzozHIRDR/+z2szgDu9/iVyJ5fEwu/oaKPoAPQvdDVUZ4ZeA3Ke6MXoI+i36IcT2FIYNQELl+h9yW/t2rMAE6Xb5r/lAQkMDoCi88X/iA9fw66O1r7+cJ78jrPFz6C8lg0xqjdZw3g2oRnrF8TeEZwnjYpAU3gSUl5nAQkMBoCGsCjGWo7KgEJrEaAK4mav6tBqvL+aCrV/O3/UGsA938Mp+nBXzj4s+gV6KHo+ugC6DLojugZ6DD0Q5QZwBSGBCSwBIHMhFti91y78v05VwVrnfxHtmvMzNcABqwhAQmcS2Dx+cLvZE+eL3xbyu1Rni+8C+XD0KvRF9DfkDE7AZeAnp1d9TP/38LCm2gkn625BMOWIYGyBDSBy/K0NglIoOcENIB7PoCmLwEJlCHAXx6av2VQWsvSBDR/l+aysNCv/b8k3X8jY1gETqM7X0e5GPVYyt3RRdbo5pTZ90bKHJNj2TQkIIEpCNQwgDPDfooUVj20xizgGMDbrNqyB0hAAmMnkOcLfwUIb0D7oPzsuBDlxdEt0RPQW9C30D+QsTqBfGZf/SiPaI2AM4FbQ99+w81koAncDGdbkYAEekBAA7gHg2SKEpBAXQKav3X5WvuC5u9wvgjOpCs/Q0YhAg1Xk1m6mcWdWbv70nZm8WY2b2b1ZnbvQ9iX2b6foSw5u5DqDAmMmkCNJaD7YABnafhHj3rk7bwEJDAPgaxO8CkqOAg9CF0XbYHyM/XOlM9E70E/QfmMSmFAIM9lPp3S6DgBTeCOD1D/09ME7uAYmpIEJNA8AQ3g5pnbogQk0CECmr8dGoxhpqL5O7xx/fHwujS4HvGjfSHm0McWFhbyPN48lzfP540ZczX25bm9WfUhz/HN83xzPLuNhgnY3DgIbEk3t0WlI9/jJev8dMnK1qors/k2X+u1mxKQgATmIXA2J2d264con4vuga6C8nPmWpR7ohejo1CMUIrRhcs/92jINYF7NFj9TFUTuJ/jZtbDJGCvWiKgAdwSeJuVgATaJ8AV/xgAT28/EzMYKAHN32EObGaQDrNn/ezVCaT9OfQqtBe6AYrhtAPl7VF+xr+b8gcoM4ApDAlIoEECeyzd1tx7c/PG3JWsVcEn2T4elY4sAf2w0pVanwQkIIH1CPyL11nK/p2UT0a3RpdAWUp6N8rHoDzq4puUQ19G+hf00egRAU3gHg1WP1PVBO7nuJm1BCRQiEA3DOBCnbEaCUhAApMS0PydlJTHzUhA83dGcD04TQO4nUHKUn65aPlmmn8cugW6KLowyoXNLLN6CNtfQ6ciQwIS6AaBLFtaI5NvFK40s+reXrjOxeqewkaMGArjHAL+JwEJNEXgbzSUG+VeSZlHXexMmWWkr0D5f2h/9EH0K8SfyPzf/3AGcA/HUBO4h4PWr5Q1gfs1XmYrAQkUJKABXBCmVc1GwLMk0DQB/rJ15m/T0MfVnubvsMdbA7ju+OYZdllm+3Ca2Q/dCV0O5WJlLlo+mO2XoyzX+mdKQwIS6C6BS5La7qh0ZPnTGkubvqV0omvqywy8PKdzozWvLSQwagJ2vnUCueEls2TfTybPRjFGFj9rXZ/XWVHl1ZRfQH9HfYv0rW85my8ENIGBYNQkkJ91h3E90M9jNSlbtwQk0DkCGsCdGxITksCoCDTeWT7saf42Tn1UDWr+Dn+4Yzxkmb3h97R+D4+liY+jF6L7omuizdBV0T3R89CH0ZBmpdAdQwKjIfAAelrj782YElRdPGIaHF281v9WeEOKA5EhAQlIoKsEstrK10kuK6rk+eU3ZTvL2Odmntuw/VT0LjTPYzU4vXrkZ3n1RmygDgFN4DpcrfVcAjGBD+e6oCbwuUjckIAEhk6gxh/kQ2dm/yQggZ4S4EOe5m+nxm5wyWj+Dm5Il+zQWex1aTkgTBFZfvDzHJ/ZJHtT7oK2RNuj26GnoUPR99G/kSEBCfSfANdwF2IAL1T4V8sATqq1ZgGn7ixfn5tbsq0kIAEJ9IXA70n0SPQidB90DbQ5yo17e1Lm5pajKGuszEC1U0VmN+fGwalO8uCmCEzWDh8g3sSRD0VcwuF/QwJlCWgCl+VpbRKQQMcJaAB3fIBMTwISKEOAvxw0f8ugtJalCWj+Ls1l+b39fsdloJcev3+w+1soBsoTKG+JLo6y/OnNKDOb5GDKr6BTkCEBCQyXwB3o2mVQjcgNJTXqTZ1Zqjmz4LJdQ++k0kciQwISkECfCeSGvdy4l59pT6Ejt0aXQBdE+cz3GMo3om+gfD6kaCSyuowr9TSCum4jmsB1+bZSe7ca1QTu1niYjQQkUJGABnBFuFYtAQl0g4DmbzfGYcBZaP4OeHCX6drYDeDMgv4JbN6LnonyB/TlKfOc3utSPggdhD6F/og2CHdIQAKDJpAlQ19XqYdZovm4SnWn2tP4L4YGRZU4D7VmNYSXUvq3OBAMCUhgUAROpDe5SeeVlJnBeT3KfD7M58S7sr0/+iDKI1X4M52tsuHyz2V5tlqbJnCr+MfQeP6GdTnohkbaZiQggfYI+Edne+xtWQISaIAAf1U687cBziNuQvN3nIM/JgM4RssRDHOW98syfzuynef0XoXy7ui5aPFCXpbd46UhgRUJ+ObwCbyeLl4M1YisMFCj3rXrzI0tJ629o8L246kzN9FcgNKQgAQkMGQC+XwYw/cDdPLZKKZLDOHMEOZl0fAxLUVxtl+ZJnD7YzDwDPLzSBN44INs91onYAItE9AAbnkAbF4CEqhHQPO3HltrPoeA5u85GEb53xAN4MzY+CKj+Rr0cHQjtBW6FLotyvJ+mRX3XbZdWg8IhgQksCSBPB/ybku+c87Ouf7L0sxZonmuSiY4+S8csy+qHbnoGLPi/jTENW7+NyQgAQmMh8AVKnTVGcAVoLZdJb8gfSZw24Mw7PbzeUwTeNhjbO8kMGoC7RrAo0Zv5yUggZoENH9r0rVuCGj+AmHE8Sv63lcT9AxyPwa9DT0R7YEWn9l2E7YfhTJ778uUJyNDAhKQwKQEtuPALG9MUSUyYzZLNFepfL1Ks4T1d9bbV+PlRaj0rShLW2eFBTYHHHZNAhKQwP8IaAD/j4VbqxDQBF4FkG/PS0ATeF6Cni8BCXSWgAZwZ4dm+InZQwnUIqD5W4us9a4hoPm7BsSIi7Po+89Ql2Mxx/eRZJbby3PXcqFtc15fBz0A5RmUn6D8AzIkIAEJzEPgwpz8IZSVAyiqxCFVal260ixZ+gje4mMl/9ePG9LEt9Db0XWRIYHBEbBDEliLwBZs13hUQFZVoGpjiAQ0gYc4qp3qkyZwp4bDZCQggVIENIBLkbQeCUhgGgLVjuUq3fOp/OnIkEANApq/Naj2s84uLQP9exAehV6M7od2QjF6r0SZpVj3p8xz17IsXkwNXhoSkIAEihG4NDVl1YBrU9aKT1HxV1CT8TUaezNqKvK3+Z409g30TZQbdc5LaUhAAhLoO4H187/8+jsKvD6TOn6LjAET0AQe8OB2o2uawN0YB7OQgAQKEsgfmQWrsyoJSEAC7RHQ/G2P/XQt9/Zozd/eDl2VxNswgP9OT76EsjRpZqbdmO2t0SXRrdGT0TtQli39J6UhAQlIoDaBa9BAjNkaF/Op+tx4xrlbzW48leZORE1HVmp4C43mBp9XUN4SaQYDwZCABAZB4IoVevEb6owJTGF0i0DZbDSBy/K0tg0IaAJvgMQdEpBAnwloAPd59MxdAhI4l4Dm77ko3KhDQPO3FNfh1FPTAI55GxM3S4E+CWQxd7ej3AbtimL+xgQ+mu2TkCEBCUigDQL5efRFGq6xjCfVnhsfZCszYikajxNo8QmorbggDT8aZbn+GNEfZ3sfVNtwpwlDAhKQQDUCeSxJ6cpd/rk00Q7Xpwnc4cFZP7V+vtYE7ue4mbUEJLAEAQ3gJaC4SwIS6BcBzd9+jVcPs9X87eGgNZByLQP4duSe5ZuzjPP92X4JyvLOx1P2PuyABCQwCAKb0ovMyI0puSXbNSPL1u9Xs4EJ6n4rx7wctR3nI4HboFeiGB3HUsYQPpBycfn/HMNLQwISkECnCdQwgPOok0532uTKEtAELsvT2jYgoAm8AZLpd3iGBCTQPgEN4PbHwAwkIIE5CGj+zgHPUychoPk7CaVxHvNrup2ZuhRFYxNqOwsZEhgaAfszDAK3pxu5AeZ5lE0sSfxG2kl7FK1GZgF/rNUMNmw8y//HEM5KEW/j7WPQaSgmyIcos3T00ykfjHJzUZaVzjkx8NllSEACEmiNQA0DODfGtNYhG26HgCZwO9xH1Kom8IgG264WJ2CFHSGgAdyRgTANCUhgegKav9Mz84ypCGj+ToVrdAfHpP1ZhV7XuCBWIU2rlIAERkYgSw4fQZ8/gi6LpoyZDv89Z8XcpGg9MhP5XmTxPdTlyN/3lyPBO6IsHf18ypjoH6XMMtqZNZybl/7O65+iL6DDUWYVZ1b3Q9nOuTekTD0XoDQkIAEJlCZQ4/Nubn4pnaf19YCAJnAPBqnfKWoC93v8zF4CoyeQPxCbh2CLEpCABOYkoPk7J0BPX42A5u9qhHw/BGrMSqtxQSy5KglIQAKzEMjPpIM48YcozyOnaCz2oqVTUFcis2szA/qPXUlfPy8GAAAQAElEQVRojjy24twrojzH+e6Uea5wZnUfzHZmD3+ZMmbKyZQxjI+jzAzjIykz2ziPJ3gy2w9AmYV8Xcrt0dJLUPOGIQEJSGANgYtS1ri5JD+zqNoYIwFN4DGOeqN91gRuFLeNSUACJQloAJekaV0TEfAgCcxLAPM3F6iypN28VXm+BJYioPm7FBX3LUVAA3gpKu6TgAT6TmBzOpBlg4+mzEoHj6PM8vQUjUVMxpiNjTU4YUMxQu/AsWegsUSWjN6Ozu6E9kB53nCWxH4R229BeQ7xNyh/i/6BTkV5TMLXKDNjPDOQX8B2vo7uQ3kLdC10cbQxMgZOwO5JYD0CubFovV1zv1y8UWXuiqygvwQ0gfs7dj3JXBO4JwNlmhKQwLoENIDX5eErCUigLoG5a19j/maJurnrsgIJLEFA83cJKO5alkANAzgzspZt0DckIAEJVCSQ2aAx9P5EGzHtdqFsI/5AozELKToZ3yKrPREfS/nfWJ9AbiDYgZ3XQ5kxnZsJnsp2ZpK/k/KT6DvoePRvdCLKjQZfonw/eh16DnoUyuzkm1FeFV0Yef0CCIYEekRgqVRrGMC/oqEs1U9hjJmAJvCYR7+RvmsCN4LZRiQggZIE/AOqJE3rkoAEqhLgKltm/mr+VqVcs/LO16352/kh6lyCP66QUS5wZ2nOClVbpQQkIIFzCZyHrczozHNi38N2ljXO82CzpO9mvG4rssxyZtjmGbVt5TBJuzEq78+B/0HGfAS25vQYQjeizIXVh1Huh16F8nziz1JmCfK/UIZ3yrzO/sPYl+Ny/N5s3xmlntTn71JgGBLoIIEaNzu6/HMHB3phoZ2kNIHb4T6iVvNZ5XCuT240oj7bVQlIoMcENIB7PHimLoExEeDDlebvmAa8+b5q/tZmPsz6M9sgS86V7l0uXJeu0/okIIFxE9iG7mcm5TMpMwMzBusxbL8C3Q3lmYwUrUbMvVxUS16tJjJh4+/guFuhk5HRDIFcv8iNUpkRnK/ne9BsZgpnxvDr2f4AykzizCjO13hmGGemcWYcf4L3MmaZiZwZyQ/i9e1QZipnxnKbNz6QhiGB0RCo8Tn356OhZ0cnIqAJPBGmugcNu/Z8XtUEHvYY2zsJDIZA/oAaTGfsiAQkMEwCmr/DHNcO9Urzt0OD0bNUstTcTyvkXOPCWIU0J6/SIyUggaoENqb27dGN0X3R01HMsCMps1R9ZtX+je3MmNyf8hZoC9Sl4OPeQmbUfqpLSU2Qy+c4JktlH0tpdI9AvjcuTlrXQrdE+f7I8uIvYPtN6KPoa+jXKN8np1P+Fn0DfQy9Gb0IPQFl2e8Y/pk5vx2vN0WGBCQwPYEan3OdATz9OAz+DE3gwQ9x2x3UBF5hBHxLAhLoDgEN4O6MhZlIQAJLEOBqoDN/l+DirmIENH+LoRxtRTFXSne+xtJ4pXO0PglMSsDjZiNwPk6Lqbsz5e3RQ1Aeg/FKyiyLG+Mxy9DH2P0X+2JafZEyMxyfT5nlcPegvArqw8zGx5Pnu1EfI78Hrk/i30ZGvwmcn/TzfXddytuiB6Ino5egt6OjUGaoH0eZFUBOoozx9GXKD6I3oPztkqXV78n2bujq6CIoy65TGBIYNYF8H1y2AoF8H1ao1ir7TkATuO8j2Pn8NYE7P0Qm2AIBm+wYAQ3gjg2I6UhAAv8joPn7PxZuVSGg+VsF6+gqzYX/0p2uMTOidI7WJwEJTE8gs24vx2mZMZpnleZZp8/i9WtRnil7NGUuYp9C+Q8UU/frlB9Bh6AYS/tQ3h3dFF0ZZWlnrm+y1cmYKKnMsHz5REd296A/ktqu6AhkjIfAlnQ139M3pLwT2gvlRo0srZ4bGj7D6++jP6Escf5Xyty48XnK96BXo/wMeDjlXVFm8V+Jcgjf13TDkMAGBLLcembmb/DGnDtcAnpOgEM+nQ9JWfHhofSRS0z8b0igLAFN4LI8rU0CEihMoFkDuHDyVicBCQyXAJ/Mc5EzF1CG20l71iYBzd826Q+r7VzILd0jDeDSRK1PAvUIbE3VMWxuQhljNgZtPsMczOsPoywv+xvKGLoxdmPwxujNs0pfx/5no5g/uXgUYzhmUoxido8i3kov8zxWit5Hlg++A73I8tsUxoII1iaAB7FwIXbkxo38vLgb249E+RmQm0Dex3Zm8f+EMjP7/035B/Q9lKXRD6V8GcoS71kRIF9rmXme2ZRj+pkBAqPHBGp8xs3y7bkJp8dYTL02AX4AawLXhjzu+vM53mcCj/trwN5LoLMENIA7OzTDS8weSWBSApq/k5LyuBkJaP7OCM7TliRQYwbw5WmJ6xT8b0hAAk0TyN9H29Jolm29OeW9UZ4Z+kLKt6DM8FxcAjZLL5/Ivhg2mdGXpZmzRHNuYMtMkxg01+P9S6Ms6UxhrEXg42yHE8Vg4ix6EkP/SZQx8CgMCcxEYCPOuhi6Btod5WfRYymzxHtWBMgNJl/l9S9Rbi45g/J36FsoP6dyc8WBbOdrMc/XvjXb10aXQudF1cMGJLAEgRoGcL4HlmjKXRJYlwB/XGkCr4vEV2UJxAQ+jOuZ+f1dtmZrk4AEJDAHgVzgmON0T5WABCQwEYGJD+LDUmbN5MLpxOd4oASmIKD5OwUsD52IwK85KhddKYpFntd5iWK1WZEEJJALMRcHw44oz8WNGbL4XM88M/eT7M8suyzTGtPuz7zOsq2fpsysu4Mon4IegGKi7ES5HdoEGbMRyLNUM2P6zNlO7/xZeWbsVckyRhyFIYHqBGLqxtyNyZufU/k5F/M3JnDM4HwtxhyOSZzPLTGNf0VWMZFjJsdUPoDXMZljNsd0viavY0LnZyibhgQmJrDcgVdc7o059rv88xzwxnaqJvDYRrzx/uZxDprAjWO3QQlIYCUCGsAr0fE9CUigUQKav43ibrCxzjT1Yv7gywX8ziRkIoMgcDa9+CkqHTVmSJTO0fok0CaBRbPjuiRxO/RglKVR8+zNw9j+HMoM/RMoY+oeT/ltdCSKGZLnzj6B7fuiW6DMsrsI5XmQUY8AH/cWnkP1t0VZFptisJFZaenn7elhtikMCXSGQJaNvgzZZBnprFaQZaWfxussM50bX7Ls9Hd5nWWo8zM0y1Ln806Wqc5y1Vm2en/ezzLWWc46y1pfhddZ5trrTIAwliRQ4/NtHq2wZGPubItAt9vlmoAzgbs9RH3PThO47yNo/hIYGAE/mA9sQO2OBPpKgKuBzvzt6+D1I++Yv5nt1Y9sh5TlOPoSk6l0T2tcICudo/VJoDSBzakwz7O8IeWd0d7omeg1KIbDlygz0+dkysxgy0y2b7D9UfRGlKVRH015D3RTFDPigpRc6+N/o20CfyeBmPXPoszNMxSjiI/Ry6uhrHBzOqUhgb4RyM/QbUg6szdvTJmL21nqPD+fX83r96Asg5/PQ39lO4ZxVlT4AdufQe9GuTlnX8q90J1Qfs7nkRdbsm2Mh0CNz7f5XDAegva0CAF+qGkCFyG5RCXuCoH8nnQmcEgoCUigdQIawK0PgQlIQAKav34NVCag+VsZsNUv/LgCgxoXyCqkuXKVvisBCGyFYhrsSplZYo+ifC46GH0IZfnRLKUeY+xUXmem5JcpP4BejzLD7BGUuZByI8oYBhegNPpFILOvszRtlqHtV+Zlsv0X1WR53StRHo4MCQyZQFZSyIoKufFhNzp6T5Sbc/Kz/w1sfxDl53yMu5PYzvfHcZT5OZHl4d/OdpZRz8o9D2Q7M+mz2sOl2T4/MvpJIGNX4xEnzgDu59dD61lrArc+BENPIH+7jM4EHvqg2j8J9JGABnAfR82cJTAgApq/AxrMbnZF87eb4zK0rDLjpXSfYpiVrtP6JFCKQGZs5Ws0s2xzYT/PjHwBlb8ZfRzlOZO5mJ+L+pn1mWVDv8D+zBJ7FWVmgT2U8o4oy4/uQJkLwxTGAAnk62IX+vUbNPb4PQDyPZPvnSyvy0tDAqMnsAkEtkM7oluhPVGW6H8hZX5+ZBZ9VnvIz5DcLHQa+3Pj0NcpswJEZvLld9DjeZ1l/W9JeS0UszF1s2l0gEBubsRzK56JBnBxpOOpkC/I/PzIZ1IuTY2n3/a0MQKawI2htqEOEDCFjhLQAO7owJiWBMZAgE/YLvs8hoFur4+av+2xH1vLNQzgXCQbG0f72y6BjWk+F8uvQ5llevM8yP3YzvLL76f8CsoF9zy3NTO2YurmObtZ2jPPjHwq72em1m0oM9MzF/O98A6MccY5vf4n/+fr6MGU2aYw1hDIDRExu/bgdZbIpTAkIIEJCWzGcblxaGfK/L56EGV+B72U8h3oE+g7KDdcLN6I9DNeH40WV5d4Dtv7oDwy4GaUV0XbIq+RAaFS1Phsm5vMTqiUr9WOhMAaEzjL03OJaiSdtptNEtAEbpK2bUlAAhsQaObD7QbNukMCEhg7AT5Za/6O/Yugbv81f+vytfZ1CWRGSp5Huu7e+V5lmcMYcvPV4tkSWFjIbN0sO5sZh/cCyOPQi1CW2Pwk5fdRntmYi+S5WP5NXmdG1SGUuUCe5ZfvwvYNUC64n4/SkMBqBH7LAZn1m5k1bBrLEIhRtTvv7YTehc5E/Q97IIFuEcijCGI+5mfSnUltb5QbnF5JeRj6LPoh+jP6D/oLyuvc5JQl27NyRY5/GPvz+zCPI0h9W/PamJxAmE1+9GRHOvt3Mk4etQoBTOA3cogmMBCMKgQ0gatgtVIJSGASAhrAk1DymLkIeLIE1ieg+bs+EV8XJqD5Wxio1a1K4GyO+AkqGRtR2WWQIYGlCOTmgMywzWzd23NAlq7LxenXsp3ZTZmtu3hjQmbr5uszF7JjMB3EMU9GWWLzFpRXRxdCXPvif0MC8xHI0qzPooo8+zPP82TTmIBAZiveh+Mui/K9nGXU2TQk0D8CPc8418guTB8yIzg3Tt2d7Ueh3BD1OsqsiPElyswoPpHy3+h4lO/h3FT1Trbze/ZplFn9IL+jr8d2PtNtTjnm0AAe8+j3oO98ENYE7sE49ThFTeAeD56pS6DPBPLhts/5m7sEJNBtAhtkp/m7ARJ3lCWg+VuWp7VNTuDHkx868ZFXnPhIDxwKgcxSymzdLEe5OFv3QDqX2bqfovwBWpytm2fsZrbuR9h3MMrF6YdTZnZTZutmFvl5eW1IoAkCmbmaGxBiYOZrMc/pbKLdobVxLB3KKjnXpcxNHpmBn1nCMZnYZUhAAh0jkBuyLk5OeeZwbqrKjRxZaeMA9sVMyu/or7H9K3QqymMUskJCfn9/nNdvQVmV44mU90O3RnmMwiUp+/g7nLSXjRqfa3++bGu+IYEZCGgCzwDNU6YhoAk8DS2PlYAEihDQAC6C0UokIIFJCGj+TkJpSMc03hfN38aR2+BaBH601napzRozJUrlZj2TE8jF4VzIjaGTmUBZXu6ZnB6z7IOUX0WLs3XzLLvM1s1ylIuzdZ/E+5mtm2ViM6vS2boAMTpF3ZYVowAAEABJREFUIDPirkJGj0RZOpXCKEAgswoz4zDPCc6MxDtR5/7oQyg/M/hozZYhAQn0iUAeo7A9CWcFj9tQPgBlVY4XU74NHYGyAkBuBsnjRU7h9S9RPit8mDKPZ4i5/Fi2741iOl+T8mIonzcoOhs1Pte6BHSnhnsYyWgCD2McO9wLTeAOD46pSWCIBDSAhziq9kkCHSTAFarMZnhGB1MzpWEQ0Pzt2jiOLx8N4PGNeZ79d2W6ndm6uQj7eLYzW/cdlJmtm+cHnsD2v1Au5H6DMjOB3kAZEyezdWPoXJ/XztYFgtE7AlkGNbPN/4/MvQgPhIoREyjmz7NpI7P8s5xsVgy4Ma/3QZlpmBmFMYx4aUhAAgMhsAX9yMoK+axwB7YfgrK89MsoD0VZdvq7lH9AWSkgy1Jneer8fM7NOa9nf1ZlyDLW92A7n1myvPW2bDd5PTA3seRnFs0WDX/3FMVpZYsENIEXSUxReug0BDSBp6HlsRKQwFwEmvzAN1einiwBCfSXgOZvf8euJ5lr/vZkoAaepgbwWgPc481NyD2zdXemzIXWzNZ9FtuZhZfZulnGMUs3/pN9uciapb8zWzcXYV/KvszWvS9lZuvmAusF2eYaEv8bEhgOgcxSvyPd2RXle4LCaIFATOGjaffV6KEoP7diFmU2dpaQfyH7jkQxhigMCUhgBARyc1pm2t6Ivt4F7Y32Q69Ch6F8ZskNan9m+z8oqzbkM+zn2D4c5edJVil5GNsxKHKTSR5NsQ2v5/k8k5yooni4BHRxpFa4SIAv+Nxclb8FuKS1uNdSAsUI5GfsYXxxbVSsxhYrsmkJSKC7BDSAuzs2ZiaBQRDgw4wzfwcxkp3thOZvZ4dmdInFFMxz3Up2vMaz0krm16e6ckE0pshuJJ3Zuk+gzHKLma37abZzMXTt2bpfZ19m22W2bmbc5UJoZutej/1ZunFTSmNpAu4dJoHMLH0PXcv3wdUpM5udwugYgbPIJwZ9jJ7MEswSs5dgX2b7ZanYJ7Kdn3s/oIz5Q2FIQAIjJZDrgZmZm89HN4XB3VGW8s8qJbnx7X28/iLKz5S/UWaG8R8pv4ey0kkeVfFytp+OchNKbgzKqhCX4/UF0NpR4zNtzOvcCLN2O25LoCgBTeCiOK1sQwKawBsycU//CJhxxwnkA1/HUzQ9CUigrwQ0f/s6cr3JW/O3N0M1ikTPppe5QEZRLC5KTZnNRWEsQSCzdS/F/sx6y2zdzHLJbN0sd5hnZGZm4u94f3G2bma4fIbXma37EsoYIZmte3O2F2frsmlIQAJrCJxJeRS6H7oIyvKhuTEiJiMvlwr3dZTAX8krN7tkpYKM5zV4vTnaET0AZTnZvB9zh5eGBCQggQ0IZJZaPpvm50dWOslKA4/hqOejg1E+e32FMssyn0yZz1/HUR6DajwKKu1QtSGBugQ0gevytfYFTWC/CCQggaoE6hrAVVO3cglIoMsENH+7PDqDyE3zdxDDOLhOZDng0p2qtWRe6TxL1pdlBjMbJcbsfag4s3Vj2L6T7RgUMXIzEyXP1o3BuzhbN8ZvZuvGCM4slMzWjUHsbF3AGRKYgkAu4Od5kRfnnFujzBg9ldIYFoHM5suzQ99Gt/IM88wQzphnxYRd2JdlLzO7LzP9juf16uEREpCABP5HIJ+/tuPlTugyqHS4/HNpota3LAFN4GXR+EYZAprAZThaiwQksAQBDeAloLirDAFrGS8Bzd/xjn1DPdf8bQi0zUxNIMbk1CetcsJQDOBcBIwZG1M25mxM2pi1MW0zozAmbszcmLoxd8MyZm9M35i/MYFjBscUjjkck3gVdL4tAQlMSCDL1+d7MMt47sA5Mf9eQ5lZoxTGyAicRH9zE8AhlI9Dt0QxcbaivCF6CDoIfQJldh+FIYGFBRlIoGECzgBuGPjYm9MEHvtXQPX+awJXR2wDEhgnAQ3gcY67vZZANQJrzN8aSzxVy9mKe0VA87dXwzW6ZGNalu50jWemlczxglSW5ZNjzGY55SyrHMM2yyxnueUwOZFjsgxgDN4sy5wlAmP8ZrnmGMFZvjnLOMcgzrLOHG5IQAKVCOT78KPU/TyU5z1eiTJLzV+f8gXot8iQwFIEsqTrV3njTSg35exBmZ/bedZnvn4exOssMX0kZb7O+LOALUMCEhgDgTb66AzgNqiPvE1N4JF/AdTvviZwfca2IIHREdAAHt2Q22EJ1CPAVZ5cTNT8rYe4JzVXS1PztxpaKy5EIGZnoarOraaNGcCZrbs9GWS27p0oH4YyW/cNlIuzdY9lO7N1T6D8Icps3SwT+2K2Ywzcm3I3lNm6WU6UTUMCEmiQQGb1foP2MotzH8pdUWZwXpoyN13sR/le9DN0NjIkMCuBLA+eGeRvoYLcBHQbynydxRjOzT0P5HV+N3ycMjcY8CcDW4YEJCCB+Qg4A3g+fgXPHldVmsDjGu8WeqsJ3AJ0m5TAkAloAA95dO2bBBokwJUczd8GeY+wKc3fvgz6uPPMhe2YLiUplDKAuVaxkNm6VyO53VFm6z6JMrO1Mlv3s2z/GC3O1k1fMlv3g+x7Hcps3b0oYxzlgv4l2Xa2LhAMCXSAQL5fP0Iez0V3Q/m5kVm9uYkj37evZt+XUGZwUhgSaITAabTyTfRW9GR0O5QlxvO1eR22749ehD6Gfo28EQEIhgQkMBEBLj8s/HKiIz1IAhUI8IfVG6k2n7HytcjmiMOu1yCgCVyDqnVKYKQENIBHOvB2WwIlCfCJV/O3JFDrWp+A5u/6RHzdVQL8OFz4SeHkYuQsV+X5eSPLb+5EeSuUZ+Q+hjImUGbrxhDKDMC1Z+v+gPc/hTJb90DKx6PM1r0Z5ZXRXLN1Od+QgATqEchMy9yYcTBNPArdGGVWb0y1O7L9TPQ+lFlRmmmAMDpJ4HSyOga9HT0V3R5dFm2Oro32RFmOPL/DYvD4tQwQQwISWIfA8bwqfdMlVRoSmJyAJvDkrDxyJgK9MIFn6pknSUACjRLQAG4Ut41JYHgEcDs0f4c3rF3qkeZvl0bDXCYhUHoZ6MyUygzcd9L4USgXzfNsxVxAj7KdfXkvx7ycY/ZFuSM9F9Wvy3Zm625MaUigJgHrLkfgn1T1XZTv6RhkmTmZJXW3ZN8N0N7oNeho5KxeIBiDIHAGvfg2ytf90ylzU8PlKTdDO6Lc5HQA5YdQnv15FqUhAQmMk0BudBpnz+11pwhoAndqOIaYjCbwEEd1OH2yJz0hoAHck4EyTQl0kYDmbxdHZVA5af4OajhH05nSBnDA5Rm8ufCdWb6Z7ZtZv5n9m/eUBCTQXwJnknpWDcizeLPMei7yXJF9mQkZwyszIbNEbp6dmps9+OjFu50Mk5JANQKLN0S8ixaege6M8n0SY/iabGcVi9yQ+gG2f4byfUVhSEACAyagATzgwe1b1zSB+zZivcs3fx8cxh8BG/UucxOWgAQ6QaCOAdyJrpmEBCRQkwAfPnKhJRdhajZj3eMloPk73rHve89rGMB9Z2L+Ehg7AT42LeQZp1nSNjMYY1hdAygxsK5CeXf0HBQDy5mNgDB6RqCddP9Fs99H70b7oVwgvRJlvq+uTnlPlO+r91PmRguNYUAYEhgIgfyuHEhX7MYQCGgCD2EUO92HfMbRBO70EJmcBLpLQAO4u2PT28xMfPgEuIqp+Tv8YW6zh5q/bdK37XkJaADPS9DzJdBvAnku4SfowkvRA1GWYc+M3jzjNEva5ua5GFY/4L1/I0MCEihLIN9XP6TKw1Fm1v8fZW60yMoZV2M7N1w8mzIz7/M7+z9sG3MQ8FQJtEDAGcAtQLfJlQloAq/Mx3fnJqAJPDdCK5DAOAloAI9z3O21BGYmsIr5O3O9niiBNQQ0f9eAsOgtgSzTenpvszdxCUhgUgIncODn0atRlmm/EeXWaDu0B3oieiv6FvoHMiQggXYJxOiN4Rvjd39SiREcQzjGcAziGMUxjGMce4MGgAwJTECgrUM0gNsib7srEtAEXhGPb85PQBN4fobWIIHREdAAHt2Q22EJzE5A83d2duM4c+5eav7OjdAKOkCAH5ULWWqyA6mYggQkUIDAKdTxVXQIegzaHV0UXRjdDO2D3oC+jE5ChgQk0C8CWRo6v7ezVHSWjM7S0YtLtGdJ6bvQnSwxnZn7WXI6S0+zy5CABFoicDbt/goZrRMwgaUIaAIvRcV9BQloAheEaVUSGAMBDeAxjLJ9lEABAjgaLvtcgKNVLEtA83dZND15wzTXJpAZRmu/dlsCEug+gTNI8dvo7ejJ6LZoe7QluiHaC70SfQb9GRkSkMCwCcQY/hld/CDK30H3prwmyjOGr0B5Z5Ql3Q+l/C76JzIkIIH6BLLaTpZ6r9+SLUhgRgKjMIFnZONpRQhoAhfBaCUSGAcBDeBxjLO9lMBcBDR/58LnyasT0PxdnZFH9IvA6Azgfg2P2Y6cwOIysFnm9ZmwyOy+mDmbs31tdH/0YnQEOhYZEpCABNYmcBYvsvzshygPQPdFO6IYw5envCN6Gnonyk0lLgEPCEMCBQnk+69gdVYlgToENIHrcLXWcwm0agKfm4UbEpBA5wloAHd+iExQAu0S0Pxtl/8IWtf8HcEgj7CLGsAjHPQRd7mrXc8Skb8kuZg0z6e8F7o6iklzNcos8/pcyszuy8XkHM9LQwISkMBMBPIzJD9zPsLZL0R7otxUsgXlZdHt0VNRVhk4hlJjGAiGBGYg8PMZzvEUCbRCQBO4FexjalQTeEyj3Z2+mknPCGgA92zATFcCTRLQ/G2S9ijb0vwd5bCPotM/HkUv7aQEukPgOFI5Cr0EPQBdB2VGb2bjZZnWfXl9GPohygxgCqMMAWuRgARWIRBj+Ncc8zH0IpRVBhZ/Rl2G17dDT0FvQ99CpyNDAhJYnkBu2lr+Xd+RQMcIaAJ3bECGl44m8PDG1B5JoCiBsgZw0dSsTAISaJOA5m+b9EfRtubvKIZ5tJ3Ms8lOG23v7bgE6hH4C1V/Dr0K7Y12QVuhS6FboyehmCiZXZdn+vLSkIAEqhGw4nkI8OfWwm+o4OPoQJSbV65LmRnDO1DeFj0ZvRV9E/m5AgiGBCDgDGAgGP0ioAncr/HqYbaawD0cNFOWQFMENICbIj2CduzicAhwNeJ59OYZyJBADQKavzWoWmeXCPBjdOEnXUrIXCTQMwInk+9X0MHo0Wg3tC26CMp29uW9HJNj2W1IQAISGASBfIb4LT3Jc8jzPPIHsr0zugC6NLoNys0ub6H8BjoVtRI2KoGWCDgDuCXwNjsfAU3g+fh59qoENIFXReQBEhgnAQ3gcY67vZbAsgS44jCL+btsfb4hgfUIaP6uB8SXgyXwo8H2zI5JoByBPAMzs3UzazeGRmbxXpLqM6s3s3szyzezfTPr96/sNyQgAQmMlQB/pi1khZEjAZDl7h9EeT0UY3h7yvz8fCLlm9HXkcYwEIxqBNqqOI9xyA0SbW4FTFQAABAASURBVLVvuxKYi4Am8Fz4PHl1AprAqzPyCAmMjoAG8OiG3A5LYHkCXFXQ/F0ej+8sS2DiNzR/J0blgQMgoAE8gEG0C8UI5ILtD6ntMLQvuhO6HMpSp3kWZpY+jaFxFPt+jwwJSEACEpicwLEcmp+fL6V8MLo+ijGc5fH3YPsJ6E3oa+gUZEigrwTyPO2z+pr8cPK2J/MQ0ASeh57nTkBAE3gCSB4igTER0AAe02jbVwmsQEDzdwU4vlWCgOZvCYpdrMOcliPw4+XecL8EBkzgbPqWpRk/SPlcdA90NbQZujq6F3o++jD6FcrxFIYEJCABCVQgcBx1fgIdhB6CboC2RFlp4VaUj0dvRF9FLqcPBKPzBPIZo/NJmqAEViPQaxN4tc75fhcIaAJ3YRTMQQIdIaAB3JGBMA0JtElA87dN+qNoW/N3FMNsJ9cjMIoZwOv12ZfjIpAZZ0fQ5QPR/dC10eboCugu6JnoPSjfC5kBzKYhAQlIQAIdIJCVFj5JHi9DD0U3RFl6fzvKW6LHoUPQV9BJyJBAVwhoAHdlJMxjbgKawHMjtIKVCcQEfjfXezda+bDp3vVoCUigfwQ0gPs3ZmYsgaIE+DDgss9FiVrZegQ0f9cD4svREIg5dtpoemtHh0zgz3TuM+gVaC8UoyAzyLZn+7boKegd6NvoDGRIQAISkEA/CRxP2p9CL0f5eb8L5dboEugW6LHoYPRl9HdkSKBpAj9vukHbk0BNAprANelaNwT+D2kCA8EoQsBKekpAA7inA2faEihBQPO3BEXrWIGA5u8KcHxr8AT4EbvgMtCDH+ZBdTCzvI6mR69H+6CboQuji6LdUS78Z0ZYlgr1GZIAGXfYewlIYEQE/kBfP41yI9DelDdC26CLo/x+eAzlG1B+h5xIaUigFgFnANcia72tEdAEbg39WBrWBB7LSNtPCSxDoIwBvEzl7paABLpLAGfCmb/dHZ4hZKb5O4RRtA/zEsjSt/PW4fkSKE3gdCr8JnoreiLaA2XZz8zyujHbD0evRp9HJyBDAhKQwLoEfCWB/xL4I0VWiHgl5cNQfodckPJi6Obo0Sg3FX2J8m/IkMC8BDSA5yXo+Z0koAncyWEZUlKawEMaTfsigSkJaABPCczDNyTgnv4R0Pzt35j1LGPN354NmOlWI6ABXA2tFU9A4N8c8wP0bvQMdEd0WbQF2hk9EL0UfQJl2U8KQwISkIAEJLAygQne/RPHfBa9CuWmol0pL4SyosRulFll4nWUX0TeaAQEYyICeczEcRMd6UES6CEBTeAeDlq/UtYE7td4ma0EihHQAC6G0ook0A8Chc3ffnTaLJskoPnbJG3b6joBl4Du+ggNI7+z6UaeifcByuege6Cros3QNdC90QHoI+jXiI8C/G9IQAISkIAEmiXwZ5r7HMoqE4+gvAnKowYuQpnHDjyK8rXoC+ivyOgegTYz+hWN+xkGCMZwCWgCD3dsO9IzTeCODIRpSKBJAhrATdK2LQm0TIC/llz2ueUxGFbzG/RG83cDJO4YOQFnAI/8C6BC94+lziPQgeh+aCcUo/eKlHdFz0LvQbn54ExKQwISkIAEJNB1An8hwTx24DWUj0Q3RduuUbazL+/lmBzLW8YICbj8c+uDbgJNENAEboLyqNvQBB718Nv5MRLQAB7jqNvnURLQ/B3lsDfZac3fJml3oS1zmIRAzLpTJznQYySwHoFc4M7ymXmu4l68d0O0Jdoe3RY9Bb0DfQf9ExkSkIAEJCCBoRHILODMBs6s4MwOzizhzBbOrOHMHs4s4swmzqzizC4eWv/tz7oEfrPuS19JYLgEOmkCDxf3GHumCTzGUbfPoyWgATzaobfjYyKg+Tum0W6lr5q/rWC30Z4QyEzMnqQ6eZoeWYzAydT0ZfQGlGci5uJ2Zj3lAvfN2fcYdAj6KjoFGRKQgAQkIIGxE8hzg/P84DxHOL8781zhPF84zxnO84bz3OE8fzg3UuV5xGPnNZT++/zfoYyk/ZiIgCbwRJg8aHYCU5nAszfjmRKQQNsENIDbHgHbl0BlApq/lQFbveavXwMSWJmAy0CvzGcs755BR49Bb0NPQrdGl0RboRuhh6HMYsrylpnxxMvOholJQAISkIAEukjgbyT1JfR69GiUG6kuRnlBdGOU37VZWeMzbP8RGf0ikJV1+pWx2UpgTgKawHMC9PTVCGgCr0bI90NA9ZyABnDPB9D0JbASAc3flej4XgECmr8FIFrF4Ak4A3jwQ7xOB//Dq5j+h1Puh+6MLo82R9dBD0AvQUeh3yNDAj0jYLoSkIAEekfgRDI+GmW1jayssTvbF0fboNyEtTflK9Cn0R+Q0U0CzgDu5riYVWUCmsCVAVu9JrBfAxIYOIH5DOCBw7F7EugzAc3fPo9eL3LX/O3FMJlkBwjEDOxAGqZQmMDZ1PdL9CH0PHRPdDW0GUqZ19mf93NcjuctQwISkECPCZi6BIZF4O90J49hOJjysegW6BJoa7QL2gu9HH0KHY+Mdgk4A7hd/rbeIgFN4Bbhj6NpTeBxjLO9HCkBDeCRDnyJbltHdwlo/nZ3bAaSmebvQAbSbjRCQAO4EcxVG8lM3czYzczdzODNTN7M6M3M3szwzUzfzPjNWGcGcNVkrFwCEpCABCTQBoERtXkSff0KOgQ9Dt0SbYfy2IYbUj4UvQx9EmkMA6GB+Bdt/AUZEhgtAU3g0Q59Ux3XBG6KtO1IoGECGsANA7c5CdQm0JD5W7sb1t9dApq/3R0bM+smgSxXd2o3UzOr9Qj8ldefR69GeU5gloXMxd5L8vrW6EnobegYdAYyJCABCUhAAhIYD4GT6epX0RvR49GtUIzhLCW9K9uPQK9FeQ5xZhezOZhouyO5GY9LHW2nYfsSaJeAJnC7/EfQuibwCAbZLo6PgAbw+MbcHg+YAH8RZbnJZwy4i3atXQJrzN92k7B1CfSQgEvWdWvQTiGdXMDNzJ48C/DmvL4I2hbdDO2D8pzALAuZi728NCQgAQlIQAISkMCSBGL2xvR9He8+EsUMjimc5aRjEj+RfW9F30L/QMb0BHJD5fRneUYhAlbTJQKawF0ajUHmogk8yGG1U2MmoAE85tG374MioPk7qOHsYmc0f7s4Km3kZJuzEPjDLCd5ztwE/kkN30HvQE9Bt0Xboy1RlnDMs/1eyfZnkcsKAsGQgAQkIAEJSKAYgXz+yzLRL6XGB6Lroi3Q+o+Q+DH7zkTG8gS8mXJ5Nr4zQgKNmsAj5GuXFzSB/SKQwIAIaAAPaDDtyngJaP6Od+wb6rnmb0OgbWawBHIBcBCd62gnctE0F0/fS37PQndFV0Sbo53Q/dCB6AjkBUQgGBKQgAQkIAEJtELgbFr9JfoQyupd96S8KtoMXQPdG70AfRT9BvGnPv8bzgD2a0AC6xHQBF4PiC9LEzjHBOaX0EalK7Y+CUigWQIawM3ytjUJFCfAL+PnUqnLPgPBqEJA87cKVisdGYHjR9bfWt3lV97Cr6n8I+gAlIukuViai6a5eHp39j0HfQD9HJ2FjHIErEkCEpCABCQggToE/k21P0DvRk9Hd0CXQRdA10cPQS9Hn0Z/RmOLM8bWYfsrgUkIaAJPQslj5iCgCTwHvAGcahcGQkADeCADaTfGSYAr4TF/9x1n7+11AwQ0fxuAbBOjIOAM4OmHOcyybOJBnPogtDPKsomXpbwjyo1PuUiai6W5aMouQwISqEfAmiUgAQlIoAUCp9Hm19Gb0OPQLdBF0YXRzdA+6GD0FXQKGmpsOtSO2S8JzEtAE3hegp6/CgFN4FUA+bYEuk5gNgO4670yPwmMgIDm7wgGud0uvoQ/JJ7cbgq2LoHBEBjjTI1JB+8kDjwavR49Et0EbYMugW6FnoDegr6JTkeGBCQgAQk0TcD2JCCBrhE4gYQ+j16N9ka7oC3R9ui26CnoHei76J+o76EB3PcRNP+qBLh280Ya2AtxqZD/DQmUJaAJXJantUmgUQIawI3iHkZj9qJ9Anyic+Zv+8Mw5Axi/j5pyB20bxJomECeUdtwk51rLhcfv0NWuRiZm0tuw/Yl0dboxujh6LXoi+jvyJCABCQgAQlIoAMETKFXBI4l2yPQgeh+aEe0OboSygX8/Snfj36G+vSojE3I15CABFYgoAm8AhzfKkEgv0PezfVonwlcgqZ1SKBBAhrADcK2KQmUIMAv2zbN3xJdsI5uE9D87fb4mJ0Euk7gbBL8OcrFxVxkvBvbueiYi487sZ2LkS+mPBL9HhkSkIAEJCABCUhAAvUIxOiN4ZvPZs+mmVzEX/+zWQzjGMfH8f7a0ZVtZwB3ZSTMo9MENIE7PTxDSC6/PzSBhzCS9mFUBDSARzXcdrbvBDR/+z6Cnc9/FfO38/mboAQk0CyB42nuKPQSdH90bbQZuiLKH4e5yPg+tnPRMRcf2TQkIAEJSEACEpCABDpAYO3VWbJkdJaOvhR5bYWypHT2ZUYxL1sPZwC3MgQ22kcCmsB9HLVe5Zy/8zWBezVkJjt2AhrAY/8KsP+9IaD525uh6muimr99Hbmm8radMRPIksxfAsDr0CPQrmgbtB26NcqS8W+n/DbKxUQKQwISkIAEJCABCUighwROJuevoMwKvizlvdAxqM3Yoc3GbVsCfSNQxATuW6fNt0kCmsBN0rYtCcxJQAN4ToCeLoEmCGj+NkF51G1o/o56+O28BM4lEPM2Jm7M3Ji6MXdj8m7DETF9Y/7GBI4ZHFOY3YYEJCABCUhAAhKQwEAJnEm/DkPXQTdFWSaaovG4Hi363EkgjChuSF8vjIwZCWgCzwjO084hMMF/msATQPIQCXSBgAZwF0bBHCSwAgHN3xXg+FYJApq/JShahwRWJnDeld9u5d1c0PsaLWd2R/54y7LNeU5vlnHOcs5Z1jnLO2eZZw4zRkzArktAAhKQgAQkIIEvgCDLRO9JeRpqMvKIkR2bbNC2WiVwfVr/JMrM8+tSGjMS0ASeEZynTUog1xFcDnpSWv05zkwHRkADeGADaneGRUDzd1jj2cHeaP52cFBMaZAELt6BXv2LHDJz93mUt0R5vtsNKPN8t/dT/hz5nF4gGBKQwNoE3JaABCQgAQmsQ+CdvNoJZdUYisZil8ZasqE2CVyVxj+OYvpfkjJ/vzyU0piRgCbwjOA8bVICmsCTkvI4CbREYDoDuKUkbVYCYySg+TvGUW+0z5q/jeK2sZETaMsA/g3cn42yZF8M3yzjvB+vP4VOR4YEJCABCUhgeQK+IwEJSGBpAr9gd24kfAVlU3GjphqyndYIXJqWM/N3G8rF2JSNg9EbUbYpjGkJrDGB9+Y8LjXyvyGBsgQ0gcvytDYJFCWgAVwU57Ars3fNEeAT2XNpbV9kSKAGAc3fGlStUwLLE7jE8m9VeefL1HpXdHm0P8qSff+kNCQgAQlIQAISkMBEBDxIAqsQ+DfvPxY9DjURzgBugnJ7bVyEpnPbj9RQAAAQAElEQVST6nI3zj6Y9/M3zvaUxgwEMIEP4TRNYCAYVQhoAlfBaqUSmJ+ABvD8DK1BAkUJdNT8LdpHK2uVgOZvq/htfKQElruQURrH56hwZ5QZEh+gdElnIBgSkIAEJCABCUhAAlMRmObgl3NwHjFCUTUuSu2XQ8bwCGxJl45Cq43vtTnmGHQLZMxAQBN4BmieMg0BTeBpaHmsBBoioAHcEGibkcAkBDR/J6HkMXMQmNH8naNFT5WABEJgu/xXUf+h7qeh3dE3kSEBCUhAAhKQgAQkIIGmCDyHhv6KasfDazdg/SHQqM5Lax9B10KTxAU5KGZx/vbBz+SVMRUBoDkTeCpiHjwlAU3gKYF5uARqE9AArk3Y+iUwIQHN3wlBedisBDR/ZyU39vPs/7wEtqKCHVCt+A0VZ0m8F1KejQwJSEACEpCABCQgAQk0SSDPZt2ogQZjAF+sgXZsohkC+Zp5D03tiqaJXMs+gBOy4tEFKI0pCaxoAk9Zl4dLYAkCmsBLQHGXBNoikF+abbVtuxKQwBoCmr9rQFjUIqD5W4us9UpgdQJZkpm/sVc/cIYjTuacW6Jqs36p25CABCQgAQlIQAISkMBKBPJc0a1XOqDQe+ejnsz8pDB6TiB/H72JPtwezRp34sT8HXQVSmNKAgyAM4GnZDaGwwv2URO4IEyrksA8BDSA56HnuRIoQEDztwBEq1iJgObvSnR8TwL1CVyvUhP8+ljYk7p/iQwJ1CBgnRKQgAQkIAEJSGA1AptwwONQU7EXDdV+vApNGJUJHET990PzxhWo4Ovo7siYkoAm8JTAPHxaAprA0xJr93hbHygBDeCBDqzd6gcBrt4/l0z3RYYEahDQ/K1B1TolMB2BWgZwLpp8dLpUPFoCEpDApAQ8TgISkIAEJDARgfty1CVQU5Hlpp/RVGO2U4VAxu+xBWvenLoORy9BWVaawpiUgCbwpKQ8bkYCmsAzgvM0CZQiMJkBXKo165GABM4loPl7Lgo36hDQ/K3D1VolMC2BWgbwG6ZNxOMlIAEJSEACExHwIAlIQAKTETgPhz0FNR0PpsHtkdE/Alku/HmV0n4C9X4abYuMKQhoAk8By0NnIaAJPAs1z5FAIQIawIVADrka+1aegOZveabWuA4Bzd91cPhCAq0R2ImWL4RKxw+o8BfIkIAEJCABCUhAAkUJWJkEpiCQx5FkCd4pTily6MbUsh8y+kUgyzS/tnLKN6H+b6MrIWMKAprAU8Dy0FkIaALPQs1zJFCAgAZwAYhWIYFpCPTM/J2max7bDQKav90YB7OQQAjkj5yUpfWR0hVanwQkIAEJSEACEpDA6AlMAyAm7DOnOaHwsfenvssiox8Ebkma70BNXIfOkuTXpi1jSgKawFMC8/BpCeT6yLu5Lu5S7dOS83gJzEGgiV+8c6TnqRIYFgF+yfnM32ENadd6U9j87Vr3zEcCvSOQP3BqJM3f5jWqtU4JSEACEpCABCQgAQlMRCDLMO8w0ZF1DoqB0KYBXadXrdZarfHrU/MH0CaoicjNsu9qoqEhtsEfmofQryzVzSVMtgwJlCWQayTv4osrP8PL1mxtEpDAkgQ0gJfE4k4JlCfALzfN3/JYrfF/BDR//8fCrRIErGNeAteggsujGpG72mvUa50SkIAEJCABCUhAAhJYjcB5OWBf1HbchwRc6hcIHY6rktvH0WaoifgZjWRpci7BsWVMTmCtIzWB14LhZg0Cd6NSTWAgGBJogoAGcBOUbWP0BPjkqfk7+q+CqgA0f6vitXIJzEQgd7bOdOIEJ116gmPmOsSTJSABCUhAAhKQgAQksAyBzA7swg2J5yG//VHfYhsS/hp6LzoIPRbtjrZFQ4r8zfJJOpT+UlSPv9LC7dEpyJiTgCbwnAB7dnoL6WoCtwDdJsdJQAN4nONurxskoPnbIOxxNqX5O85xt9fdJ1DTAL4R3b84MiRQg4B1SkACEpCABCQggeUInJ83noa6EjERsvJOV/KZJI/LcdD1UP5eeBzly9Cn0J/RH9En0IHovih9y/OW2exVXIhs06em/mY5lfb2QL9ARiECmsCFQFrNcgTy89uZwMvRaW6/LQ2cgAbwwAfY7rVLQPO3Xf4jaF3zdwSDbBd7SSBLnV25YuaZ7ZDnrlVswqolIIFxErDXEpCABCQggRUJ7MO7F0FdCTyqhed0JZkJ87jMCsddlPduiZ6E3oG+h05HKd9O+UR0C9SlMSCddSLXmvMM3hjd67xR6cW/qPdO6NvIKEyAbzCfCVyYqdWtQ0ATeB0cvpBAeQL5pbx8rb4jAQnMTEDzd2Z0njgZAc3fyTh5lATaIPCQBhpNG36OawC0TUhAAhIYDQE7KoH5CdybKs6LjGESuADdejLqWtyRhK6F+hIrGcBL9SEzgDMTeE/efDHKssp/ooyynX2Zmc2uTkQM+ZjUTSRzNo3k585nKY1KBDSBK4G12kUCmsCLJCwlUIGAFw4rQB1KlfZjdgKav7Oz88yJCGj+ToTJgyTQCoHNafWBqHZcigZujQwJSEACEpCABCQwN4E5Kzgf5x+6Rh+k3AQZwyPwGLq0DepiPKCLSS2TU5ZHXuatqXZnFnCM1swK3mqqM+sdfDuqfjpqKh5GQx9ARmUCmsCVAVu9JrBfAxKoREADuBJYqx0vgYGYv+MdwO73XPO3+2NkhuMmkDvzt2wIwd4NtWMzEpCABCQgAQlIYDkCl+aNr6DMwqNYyHM438PGRsjoB4FJs+yyyXp3OtGXa5w1Zut2oe87MAZZphqvkK368QyayPLEFEYTBBjY8M7foFz6bKJF2xgZAU3gkQ243W2GQBc+IDTTU1uRQAME+AT0XJrZFxkSqEGgIfO3RurWKYHREHhUgz29DW1lJjCFIQEJSEACEpCABBonsDstfgutv/xuluR9J/vPg4xhELg23Zh26WJOaSwuRks3RX2IjhnARZBl6ff3U9PWqIl4OY0cgIyGCWgCNwx8fM1pAo9vzO1xZQIawJUBW/14CGj+jmesW+qp5m9L4EfXrB2eh8DNOfkqqKnIRdW9mmrMdiQgAQlIQAISkMBaBLLs7FG8viBaKu7Bzjch/AL+N/pOIDNsu96He3U9wTX51TCAY8Cuqb6V4km0uiNqInJzyeObaGgUbczQSX6oOxN4Bm6eMjEBTeCJUXmgBFYnoAG8OiOPkMCqBDR/V0XkAfMR0Pydj59nS6ApAvs01dBa7TyE7WLP2aMuQwISkIAEJCABCaxEIObVYRzwYpSb0SiWjfvzzmuR0X8CfTCA7wrmjVHXY9MKCV6gQp2TVnlxDnwKaiKOoJEHIi7D8b/RGgFN4NbQF224w5VpAnd4cEytXwQ0gPs1XmbbQQJ86nTZ5w6Oy4BS0vwd0GDalUETyPPvbt9CDy9Cm3dBhgTmJeD5EpCABCQggdUI5PPOVzkos3spJoqHcdTTkNFfApcl9Yw9Racjyw9ftdMZ/je5E/5bFP2/TQP4+fRkM1Q7vkYDMYXOpDQ6QEATuAODMOwU8v3+Lq67bzTsbrbWOxseCQEN4JEMtN2sQ4BfQpq/ddBa638JaP7+l4P/S6APBB5Jkm19rnoEbRsSkIAE5iDgqRKQgARWJbATR8T8vQbltBGDKBdypz3P47tB4AbdSGOiLK480VHtHvT7Cs1ftEKdk1SZnwuZ6T/JsfMc81NOvh36BzI6REATuEODMcxU8tlBE3iYY2uvGiKw9IXKhhq3GQn0mYDmb59Hrxe5a/72YphMUgLnEDgf/z8YtRU3puGrIUMCEpCABCQwPQHPkMDqBG7FIV9As5pMeAQLb+f86yOjfwT6ZABfpQd4j6+Q4x0r1DlJlS/hoHx/U1SL8MrPoL9Va8GK5yLAF4DPBJ6LoCevQkATeBVAvi2BlQhoAK9EZ6Tv2e3VCWj+rs7II+YioPk7Fz5PlkDjBO5Li1lyjqK1cBZwa+htWAISkIAEJNBfAhNkntl9H+O4zdE8cV5O/jDaARn9ItAnA7gPM4BjaJb+Csjs2CaWYV477yvy4maoZpxE5XugY5HRYQKawB0enGGkpgk8jHG0Fy0Q0ABuAbpN9pvAwM3ffg/OMLLX/B3GONqLcRF4VAe6GxN6iw7kYQoSkIAEJCABCQyHwDPoyltRqefvbUtdH0dbIaN9ApNmcPlJD+zAcX0wgH9RgdP5qfNOqMnIzSE12/snld8B/RAZPSCgCdyDQep3iprA/R4/s2+JgAZwS+Bttp8ENH/7OW49yrpl87dHpExVAt0hsCupzPIsPE4rGjF/YwIXrdTKJCABCUhAAhIYJYHz0OvXo+eh0hGD7n1UujEaSmR2dD6LDaU/6/cjjztZf19XX8esztdvV/NLXnme7Z+yUVgPma6+uY7O9eSaf3ucRXb3Ql9CRo8IaAL3aLD6maomcD/HzaxbJJBf2C02b9MS6A8Bzd/+jFVPM9X87enADSZtOzIrgX1mPbHCeXevUKdVSkACEpCABCQwLgIx+z5Al/dGteLmVPw61IfIzMorkWieQfpQypjieZ7xZ9iOkXcqZfQyyiFGZn933VBdm3tuLGh6KeS12590+3OTHjjFcTfh2MuhJuKmNHJJVCvyeJsP1arcehcWFipC0ASuCNeqQ0ATOBSUBCYkoAE8ISgPGzcBzd9xj38Dvdf8bQCyTUigAoHtqLPppdZoctm4Ee/M9CxizjMkIAEJSEACEpBACDyO/7LsKkXVeDC1py2KVmMbWt8R5TPdYygPQpmh/E3Kv6DT0U/QUehglGWx96TcDeUZqJn9y+bCv/LfAJUbAvrWrT7k/NkKUPHdFpqaBVxz9u9hsMn3GoXRVwJ8MR5C7rmRiEuqbBmdIjCAZDSBBzCIdqEZAhrAzXC2lR4T4JPKc0l/X2RIoAYBzd8aVK1TAs0QeDjNZFYERSciudymE5mYRJ8ImKsEJCABCUhgbQIv4cXRqIl4AY1kdi1Fo5GZiz+ixczc/Rvlt9EH0ctRTOm7Ul4HXRhNGv+e9MCeHXfenuWbdMdqAKfveS5v/ibIdk1ltnGN+k+k0tyIQWH0nYAmcN9HsPP5awLPNkSeNTICGsAjG3C7Ox0Bzd/peHn01AQ0f6dG5gkS6AyBTckkywBSdCqamLHTqQ6bjAQkMA8Bz5WABCSwAYEYmXdh729R7cjnqTfTSNPXpk6jzaugxdm7bM4dzgCeG2GxCvpgAP+a3v4AlY6LUuHtUM24EJVfBtWIJ1JpZt5TGEMgoAk8hFHsdB80gTs9PCbXBQLrfsjuQkbmIIGOEND87chADDcNzd/hjq09GweBe9DNaWaFcHgjsQet5NlnFIYEJCABCUhgBQK+JYHlCfyVt3JTWYxSNqvGDaj9sajJqHEtLMZ5k31oqi1nANcj/ZZKVde+SfW6lfLOsti1mFRK2WonIaAJPAklj5mDgCbwHPA8dfgEanzoHT61gfbQbv2PgObv/1i4VYWA5m8VrFYqgUYJmRC9KwAAEABJREFU7NNoa5M3dgEOvSkyJCABCUhAAhKQwLIEJngjsxPvy3H8ecz/deN5VH851FRkBmPptpwBXJro7PX1YQZwevdO/vsPKh25IXS70pWuVd/Oa22X2jyDivZGxkAJaAIPdGC70y1N4O6MhZl0jIAGcMcGxHTaJ8Bft2N85m/74MeTgebveMbang6XwPXoWp4LR9HJyIydTiZmUhKQgAQkIAEJ9IrAh8n2Gah2xLDLUtB4BLWbOqf+Gqu4nHJOzf34b5osnQE8Da3pjs1M+49Nd8pER+da74MmOnK2g64w22krnvU23v0lMgZMgB/wh9C9GP1cemXLkEBZAprAZXla20AI5EPBQLpiNyQwPwE+gWj+zo/RGpYn0FHzd/mEfUcCEliSwJ5L7u3Ozlt0JxUzkYAEJCABCUig5wReQP6HotpxYxq4D2oiaswAHupzS2PONzEmJds4u2RlleuqteRxDOBlrvnO3aOt5q5hwwo+uuEu9wyRgCbwEEe1U33SBO7UcJhMFwjU+jDQhb6ZgwSmIqD5OxUuD56egObv9Mw8owkCtjEtgfNwQv6ooOhsZAnFTTubnYlJQAISkIAEJNA3Ag8m4a+i2vFMGshnLYqqoQE8Od4mxmPybCY78p+THdaJo44ki8wEpiga21Pb7qhGbFm40iyDnef/Fq7W6pYk0IGdmsAdGIRhp5DrNe/iOv9Gw+6mvZPAZAQ0gCfj5FEDJ8AvBWf+DnyMW+6e5m/LA2DzEihI4GbUtS3qcuRC3ZUmSdBjJCABCUhAAhKQwAQE8nzbO3Hc71DNuDyVNzEL+Mq0Uzr+XLrCjtT3t47kMU0aeZ7sNMe3eeyZNH44qhG1VgUqbQDna6xPpn2NsRpdnZrA7Qz5iFrVBB7RYNvVlQloAK/Mx3dHQEDzdwSD3G4XNX/b5W/rEihN4J6lK6xU31Ur1Wu1wyFgTyQgAQlIQALTEMgSx7fnhNNQzdiPymvP2rk1bZSO8CldZxfqO6ELSUyZQ58M4HTtnfmvgq5Roc5UWcMATr1qZAQ0gUc24M13VxN4Xea+GikBDeCRDrzd/i8Bzd//cvD/agQ0f6uhtWIJtEJgE1q9C+pDaAD3YZTMUQKtEbBhCUhAAjMR+AFn3QudjWpFHmWxZ63KqfdSqPQM4LOo80Q0xKixPHFtTn0zgL8OkF+i0lHLAP534US5NFe4RqvrDQFN4N4MVV8T1QTu68iZdzEC/zWAi1VnRRLoDwE+Ybrsc3+Gq4+Zav72cdTMWQIrE8gyaluvfEhn3tUA7sxQmIgEJCCBjhEwHQnMR+BjnP5kVDP2pfJas4BrzP7NLNmapjg4Woss/1171nfpzvXNAE7/D81/hXVR6js/Kh2lb3bYoXSC1tcvAprA/RqvHmarCdzDQTPlcgQ0gMux7G1NY0xc83eMo95onzV/G8VtYxJojMDNGmtp/oY0gOdnaA0SkIAEJCCBwREo1KGXUs+bUK24DBXfD9WIPSpUOtTlnxdR9W0WsAbw4sgtLGz2v81iW6UN4OQYs7pYglbUPwKawP0bs55lrAncswEz3XIENIDLsbSmnhDQ/F1noHxRnoDmb3mm1iiBrhC4blcSmSCPXDjdeILjPEQCEpCABCQgAQnMQuDhnPR5VCtSf+m689no5qUrpb5foT7ErDlqAM9KbvLzfsGh30Clo8YM4L+XTpL68rcLhTFmAprAYx79RvquCdwIZhvpGgEN4K6NiPlUJaD5WxWvlS8s9Mz8dcgkIIEpCOQz005THN/2ocl387aTsH0JSEACEpCABAZL4D/07K7oD6hGXIdKSz/DdBfq3AKVjiNLV9ix+rLEdcdSWjad43nnTNTHOLpC0pldu6baYkXpGcBJ7LL5T0lAE9ivgcoENIErA7b67hHIxcHuZWVGEqhAQPO3AlSrXJuA5u/aNNzuPgEznJbAlTihb4ZqjTv+wWBIQAISkIAEJCCBcwjECDrgnK06/z24cLU1nv+bFD+e/wasPs0ArjGLtqmh/UeFhnKjRulq/1S6QupzBjAQqkaPKtcE7tFg9TNVTeB+jptZz0hAA3hGcJ7WLwKav/0arx5m+1I+oD6ph3mbsgQkMDmBzEKZ/OhuHLmsAdyN9MxCAhKQgAQkIIEBEHgjffg9qhH3pdJNUamoYQB/h+Qy65RisNGnGcB9NoD/VeEr6I8V6vxJhTqdAVwBap+r5BrbIeS/N+KSLv8bcxHw5A0IaAJvgMQdQyWgATzUkbVf5xLgk8JzebEvMiRQg0DM3yfWqNg6JSCBThG4eKeymSwZDeDJOI3tKPsrAQlIQAISKEkgptULSla4Vl3bsH0nVCIuQSVXR6Vj6LN/w8sZwKFQX1co3MRp1BdRFI0aBnDpvhftsJW1Q0ATuB3uI2p1LCbwiIbUri5FQAN4KSruGwwBzd/BDGVXO6L529WRMS8JlCdQ43lx5bNct8Yaz/xatwVfSUACPSNguhKQgASqEKg5C/ghhTLeo1A961fzsfV3DPD1r3vSp7PJ81uor1F6xaEaSzWH7S/47yxUMq5YsjLrGg4BTeDhjGVHexIT+FD8g406mp9pSWBOAgsLGsBzI7SCrhLgh7czf7s6OMPIS/N3GONoLyQwKYG+Pf83/XIGcCgoCUhAAhL4LwH/l0A9Av+m6gNQjbg5lZZYiaXG8s9/IbdvoqHH5+kgl1j4v9vxU9I7BfUxtibp0iZojeWfSXMh3++/ykZBbUVdF0aGBDYg8P8WFlwOegMq7ihI4O7UpQkMBGOYBDSAhzmuE/VqyAfxl4nm75AHuP2+af62PwZmIIGmCfRxBrAGcNNfJbYnAQlIQAIS6CiBBtJ6E20ch0oH1/4XYgLPU29m9uw+TwXLnHsk+zPrlGLQkSWgf9CDHn6uBzkul2JuUCh9jbaWAZw+1FgGurQBnjzVQAjwi0ATeCBj2dFuaAJ3dGBMa34CpT9czJ+RNUhgTgKavxMB9KDZCWj+zs7OMyXQZwJ9nAG8aZ+Bm7sEJCABCUhAAr0ikFmBtWYB7zYniRtw/paodPRl+ecS/f50iUoq1/GGyvXXrP6eFSqvtQR0Uv1Z/issDeDCQIdWnSbw0Ea0c/3RBO7ckJhQCQIawCUoWkdnCGD+Podk9kWGBGoQGIj5WwONdUpg8ATO7GEP/9HDnE1ZAhKQgAQkIIH+Engzqf8elY6bzVlhZlfOWcUGp/+HPZ9EY4nPdLyjXyK/PsxSJs0N4g7suT0qHWtmAJeu9pz6fnPO/2X/u0LZ6qxtiAQ0gYc4qp3qkyZwp4bDZEoQ0AAuQdE6OkFgjfm7XyeSMYkhEtD8HeKojrFP9nlWAifNemKL553eYts2LQEJSEACEpDA+AhkFvA7KnR7e+q8DJo1ahjAXyCZvj5vltSnji9yRpdviHwN+fUtsjT500j6PahG/K5GpWvq/O2asmThDOCSNBfrGmCpCTzAQe1WlzSBuzUeZjMnAQ3gOQF6ejcIaP52YxwGnIXm74AH165JYEICfTSAT1u/b76WgAQkIAEJSEAClQkcXqn+WWcBb0M+10Sl4yOlK+x4fflc+fWO5piljj/Q0dyWS+vqvPE1lGXTazy2hctkC5+l/lpRwwB2BnCt0RpgvZrAkw2qR81MQBN4ZnSe2DUCGsBdGxHzmZoAn2qz7LMzf6cm5wkTEtD8nRCUh0lg4AT+3sP+5UJdD9M25UoErFYCEpCABCTQBIHv0UiN54POagBvRz54BfxfNj5atrpe1NbVZaAPgV6W5KbofGxMhs9E30LXRrXiO1T8Z1QraswuvmytZK13mAT4wZ7v/b3pHZeG+d+QQFkCfTeBy9Kwtt4S0ADu7dCZeAjwG17zNyBULQKav7XIWq8E+kegjzOAXQK6f19nZiyBSgSsVgISkECjBGrMAo6RO0snLjLLSauc80PerzEDkmo7HW8nu64tA5183kBefYgrkeQ30P5oE1QzjqhZOXWfgUobzDHHqdaQwOQENIEnZ+WRMxHQBJ4Jmye1T+B/GWgA/4+FWz0joPnbswHrX7qav/0bMzOWQE0CfTSAnQFc8yvCuiUgAQn0hYB5SqB5Ah+u0OQWM9ZZwwAe2/LPi+h/xcY7UZfizSRzPOp6PIQEj0HXQk3E+xtopPRNEFzmayBrmxgcgTUm8MPomF9DQDCKE9AELo7UCpskoAHcJO2OtDWENPiN7szfIQxkd/ug+dvdsTEzCbRF4PdtNTxHuxrAc8DzVAlIQAISkMAQCLTUh+/TbumVSDanzlli21lOWuWcj63y/pDffi6dy6xbitbj12TwBNTl2JLkMiM+S9Wen+0m4os08l1UO44t3ACX+grXaHWjIYAJfDCd1QQGglGFgCZwFaxW2gQBDeAmKNtGUQJ8ItT8nZ2oZ65OQPN3dUYeIYExEshzukpfyKzJMc9Bi2q2Yd0SkIAEJCABCUhgKQIxCL+51Btz7OvSDODfzNGPJk+t0VZM1ywFXaPuaeo8i4P3RF2+4XFH8osRG+OAzcbiZQ21NOtNGculd/Zyb7hfApMQ0ASehJLHzEEgP8sPxZfYaI46PFUCjRPQAG4cuQ3OQ4Afspq/8wD03NUIDNz8Xa37vi8BCaxAIGbql1Z4v2tv/bVrCZmPBCQgAQlIQAKjIvC1wr2d1WyqsQR0l03HwtiXrO557I3JT9FavIiWv4K6GtuT2JHo0qjJyDLda5Yor95s6b5xya96zjYwcAKawAMf4Pa7pwnc/hiYwZQENICnBObh7RHgk6Dmb3v4x9Cy5u8YRnnMfbTvJQh8tkQlDdXx1YbasRkJSEACEpCABCSwFIF/LLVzjn2bcS7X9vl/uth0usNXPZpLEwt9WhVm1Q7NcEBmQL9thvNKnfIdKno26mpcgMQ+jmrcfEC1K0aW6G5iJm1uyLjMiplM/2ZmdU9/lmcsTWDEe/lF4XLQIx7/BrquCdwAZJsoR0ADuBxLa6pIgL+wNH8r8rXqBc1fvwgkIIFJCPTJAD567Q65LQEJSEACEpCABBomUNr8yvWrWZ6h+pcK/a7xXOEKaVat8mnU/nPUdPyTBu+LsjoPReciS4O+j6yuipqOr9NgU8tz35W2St9c8UvqNCRQhMDYTeAiEK1kJQKawCvR8b1OEcgH6E4lZDISWJ+A5u/6RHxdmIDmb2GgVieBARPIbIOTetK/L/ckT9OsT8AWJCABCUhAAm0QqGGSnneGjvx5hnNWOgVfYeGBKx0wkvfyuJFb0Nffo6bijzR0W/Rj1NV4JYmFC0WjwaWzhUfTYkqK6vGgCi3kb60K1VrlWAnww9qZwGMd/Gb63VUTuJne20pvCGgA92aoxpkon1yd+TvOoW+q15q/TZG2HQkMg0CWU/tUD7qSZQm9gNKDgTJFCdQnYAsSkIAEWiNQegbwmfTk72jaKG0Ap/2H8t8maOxxLABidp5AWTuOpIFroi6vyLMT+T0ctRFvotFvoCbiTjSyKyod3y5doU7DzDkAABAASURBVPVJQBPYr4HKBDSBKwO2+mkJbHi8BvCGTNzTEQKavx0ZiOGmofk73LG1ZxKoSeCQmpUXqjvLv+UiaaHqrEYCEpCABHpJwKQl0C6B0jOAY+TmZrxpe5Xzpj1nteMvwwFfRVdAY4+fAuDW6FRUI/5NpU9AmfmbWcdsdjYygaGN5GL87tNQw5vTzqtQjfAG1hpUrXNBE9gvgsoENIErA7b6+QhoAM/Hr1dn9ylZzd8+jVYvc9X87eWwmbQEOkHg02TxC9TlOLrLyZmbBCQgAQlIQAL1CXSghdIzgP8wY59qGMBJJbM9M2PR5aAXFr4FkNug41DJ+CWV3RAdhLhMxP/djZ1JLSY1RaMR5nekxX+i2rE1DbwWbYdKR8b3u6UrtT4JLBLQBF4kYVmJgCZwJbBWOz8BDeD5GVpDYQJ86stdk/sVrnbs1dn//xHQ/P0fC7ckIIHpCfBrauF105/W6BkxqRtt0MYkIAEJSEACEpDAWgQ2ZTtmEUWxmNUA/gkZZBYpRfHYjBrfjA5HW6KuRBt55AbEq9Lwq9EsM7U5bZ04glcx2Y+h7EPkOlbTeZ5Ig7dHf0I149JU/jKUJb/3pKwRmUl+So2KrVMCiwQ0gRdJWFYioAlcCazVzkdAA3g+fp5dmABX1fOhWfO3MFerO5fASM3fc/vvhgQkUIbAW6nmDNTFyEWyL3UxMXOSgAQkIAEJSGA0BHao0NNZDeDTyOXzqGbkou/3aGAXNObIMtBZijiG4TMB8Vs0a3yRE1MfRecjs5Rv1XCWmR19A9rM1x3F2lFke2NquSs6Cv0KPRZl+WeKKvGOKrVaqQTWI6AJvB4QX5YmkM8Dh+JvbFS6YuuTwKwENIBnJed5xQnww1HztzhVK1yLgObvWjDcHBEBu1qDwN+pNMufUXQuDuxcRiYkAQlIQAISkMDYCNR4Nu6sBnDYfyz/Vdb21P8F9Aw09mttWZb4uXC4PHo6miXOP8tJLZ1zn4bbzWzr69Pmz1HpyPdu/p74PRW/D8XYrv31fCbtvAUZJQhYx6oENIFXReQB8xHQBJ6Pn2cXJlD7l3jhdK1uqAQ0f4c6sp3pl+ZvZ4bCRCQwGAK5qHVCx3qTmQC5UHNuWm5IQAISkIAEJCCBFgjE+Cvd7DwG8EdLJ7NMfedh//PQJ9FF0dgjxt6HZ4RQ+hnSM6Yx0Wl5/vFEB8550Fmcn+ch7075N1QysoT5oVT4M/QktC1qKvL9WXsZ66b6Yjs9ITBUE7gn+MeQpibwGEa5J33UAO7JQA05Tc3fIY9uJ/qm+duJYTAJCQyOwMn06FmoS/ESkinxzDWqMQZAwC5IQAISkIAE2iLQNQM4SxH/sEEYN6et76JboLFHlkeehcG1ZjmphXOuTJtZ8pqiavyA2rPk8xMo/4VKRsYoX6/3LlnpFHUdMsWxHiqBYgQ0gYuhtKKlCTRtAi+dhXtHT0ADePRfAu0C0Pxtl/8IWtf8HcEg20UJtEjgDbT9I9SF+DNJvA0ZEpCABBYWFoQgAQlIoFUCWUa2dALzzABOLm/Pfw0qM1g/QXsHoDE/C3AX+j9LXIOTMqOaotNRe/bvf+j9M9G10TdRyQjf3ND6RSptwsSmmQ3iWPbk+4TCkEDzBDSBm2c+shY1gUc24O11d/mWNYCXZ+M7lQlo/lYGbPWav34NSEACtQlkGba9aSQXZihajZfR+j+RIQEJSEACYydg/yXQPoEaM4D/OGe3Xsn5mQlM0VjgLSw8jda+gC6JxhizGsDnA9YVUdejpgH8azoffnn0TOm/N7aj7nxdPpsyRjBFK/EcWnUFIyAY7RHgB/XBtP4wxKVq/jckUJaAJnBZntY2JQEN4CmB9fHwLubMb9R8yNuvi7mZ0yAIaP4OYhjthAR6QeDLZJml2Chai4/TcpZ/pjAkIAEJSEACEhgzgQ70/bzkcAlUMmJ+nTBnhVk298lz1jHr6Vli90ucXJoLVXY6Lkx289wMsCPndzm2ILkboxpxGJWm/6Vn/VLtwtb890kUc5mitfgWLb8ZGRJonYAmcOtDMPQEFk3gNm+4GTpj+7cMAQ3gZcC4ux4Bzd96bJeoeYy7NH/HOOr2WQLtEngVzb8TtRHfptF7oMxGpjAkIAEJSEACEpBAqwSy3DHX0ovm8Cdq41IC/88X7+X0o1EbsT2NxnS7IGWt6Fq9Mb7nySkG6Dzn1z736jSwMSodB1HhvdApqHRsQoUfRFdGbUa+n/chgZQUhgTaJ8AvLmcCtz8MQ84gJvC7+KGnCTzkUe5g3zSAOzgoQ06JH3LO/B3yALffN83fdcbAFxKQQIME9qKtb6AmI8/Muh0Nno4MCUhAAhKQgAQk0AUCma1bOo95n/+7dj6P40VbS85ehbaPQJuhMcS8M0x37jikGs/NzffPi2fr90RnZcbtTSY6su5Bb6f6ryFDAp0ioAncqeEYYjKawEMc1Y73SQO44wM0pPQ0f4c0mp3si+ZvJ4fFpFojYMNNEziDBndDR6Im4mQayTPH5n0eHtUYEpCABCQgAQlIoBiBGFjFKltTUWYAr9mcu8iys4+Zu5bZK4ipmRmYmYk5ey39OHNeA/h6dDPPAqboZNQwgN9HT0t+vVPduZFnCd/n3FftbWRm81Pba36gLdutYgQ0gYuhtKKlCWgCL83FvZUIaABXAmu16xLQ/F2Xh6+KE9D8LY7UCiUggRkIZCbuHTjvTahmnETld0Y/QkuGOyUgAQlIQAISkEBLBDK7lksARVvfrmhtCwuvpr5no7biFjT8OjTk2JTOXRvNEzHJ511Gep72Vzu3hgF8yGqNzvj+AzlvX9SFeCxJ1DK5qdqQwPwE+mYCz99ja2iYgCZww8DH3JwG8JhHv6G+85efyz43xHqkzWj+jnTg7bYEOkrgTPJ6CMryghTF48vUeC30OWRIYCkC7pOABCQgAQm0TeDfhROo8azV/ckxRjBFK/EgWu3CUrykUSVi/sYEnrfym81bQcXzaxjAP6uQ78Wo85WoC5EbL97ShUTMQQKrEdAEXo2Q789JoJQJPGcanj50AhrAQx/hlvun+dvyAAy/ec3f4Y+xPZRAXwlkab+SuWep55jKuVD4u5IVW5cEJDAkAvZFAhKQQCcI/KJwFpkJms9AhatdeDQVvgu1Fa+l4Y3REGPe5Z8XmYzJAOYS2sJfFjtesDyAujZHbUdmN+fGi7bzsH0JTExAE3hiVB44GwFN4Nm4eda5BFbf0ABenZFHzEiAT67O/J2RnadNREDzdyJMHiQBCbREYPsC7WYJxa9TzyPQDujl6CxkSEACEpCABDYk4B4JdIfAtyuksleFOrlssbAn9T4F/Qc1HVehwSyHSzG4KGUAXxcym6GuBb7QwqUKJ3UC9WU1IYpikZnY9y9W2+wVfZRTH44MCfSOAN/sB5P0w1B+Z1AYEihKQBO4KE4rW5+ABvD6RAb0us2u8BtR87fNARh+25q/wx9jeyiBvhOYZkm4k+nsZ9H70KvQM9Dd0IXR9VGeEfcvSkMCEpCABCQgAQksSaBjO4+pkM+dqPOiqHTkhrsDqfQG6Oeo6Yj5fL6mG22gvRsWaiMzpEuZyYVSOqeabfi/xBLXVHNu1Jj9mxtI8a/ObaONjZi/96Bhb2QFgtFPAnwTaQL3c+j6krUmcF9Gqod5agD3cNC6nrLmbydGaMhJaP4OeXTtmwSGQ2CaGcAxeG9O12P6ZinCLNMWM/hE9hkSkIAEJCABCUigbwRqGMAxAp9WEURy3on6s0wtRWNxQVq6D5onunbu5UkoNzJSFIkuLgNd4+bM3IxQBNiaSmIo3GjNdhvFqTT6YHQHdAYyJNBrAprAvR6+PiSfn9nvwlc5Tx+SNcf+ENAA7s9Y9SJTfkg587cXI9XbJDV/Jxo6D5KABDpA4DJT5DDNbOEpqvVQCUhAAhKQgAQk0AqB79JqaTOLKheyBGepmaWpb32dzo4sNX0XyiZvxMsNgDQ5mLhV4Z500QD+R+E+proZr9Hm1A10XvZkZjtFK/F5Wr06ejMyJDAYAprAgxnKrnZEE7irI9PjvEp+uOgxBlMvQUDztwRF61iBgObvCnB8SwLnEnCjKwSuPEUil5viWA+VgAQkIAEJSEACXScQIzUmcOk8N6HCI9EDUGYEU1SJD1LrNVAe0UFRPWKU3aR6K801cLvCTeU5tlsUrnPe6nKDQ+lZwCVnfe1NB6dZkYjDi8TPqOURaDf0O2TUJmD9jRPQBG4c+dgajAl8KD5Lyd8JY2Nof9cioAG8Fgw3ZyfADyVn/s6OzzNXJ6D5uzojj5CABLpFYBoD+LKlUrceCUhAAhKQgAQk0BEC766UxwWo9y3oN+iJqJYxeDx13wI9Ff0H1Y7b126gofo3p52bopKxEZW1uZQxzS8ZudFhyTdm3FnyGm1ukpgxjalPO40z8j2ZMboS23m8DZcJ2TIkMFACXTGBB4rXbi0s3AMImsBAMOYnUPLDxfzZWEMvCfCpTvO3lyPXm6Q1f3szVCYqAQmsIXAJylycpJgotuaobZAhgXkIeK4EJCABCUigSwRiAGeWZK2c8nnrxVR+HHoBuggqHcn/RVS6C/oVqhm716y8wbpjmm9aob0xLANdarZXZpRfq8IYrF1lvjeyzPND2Hkx9CD0ZWRIYDQENIFHM9RtdXQ1E7itvGy3ZwQ0gHs2YF1LV/O3ayMyuHw0fwc3pHZIAqMgcJUZeuky0DNA8xQJSGCRgKUEJCCBzhHIDNovNJDVlrSRWbqZEfxyti+OSsc3qXBH9A5UK7Lk9La1Km+w3lozmbtoAJeeAVzKAN6z8njn++yStJExeRNlZgBTGBIYHwFN4PGNecM91gRuGHh/mps8Uw3gyVl55HoENH/XA+LL0gQ0f0sTtT4JSKApArMYwC4D3dTo2I4EJCCBoRGwPxLoLoF3NZja+WjrMejX6LXoUqhknEpl90P3RTUML3yEhZtTd58jfbhNpQ7EgI/ZX6n6mar9x0xnLX9SiWu0qeM+yzcx9zt7U8Pj0B+QIQEJQIAffAdTPAxxqZz/DQmUJaAJXJbn6GrLB4PRdXroHW6if/xGc9nnJkCPtw3N3/GOvT2XwBAIzGIAOwN4CCNvHyQgAQlIQAINE+h4c+8jv3+iJiPLDz+cBn+JXoE2QSXjUCp7CqoRMTlr1NtUnTvTUI2luKl2IbNjb5yNDqm0AZw+ztu9LCVeYxZ88sps3xhd2VYSkMBaBDSB14LhZg0CmsA1qI6kTg3gkQx0yW5q/pakWbyuIVSo+TuEUbQPEhg3gSvP0H1nAM8AzVMkIAEJSEACEug0gZPI7tWojdiYRh+NvojyvGCKYvEGavoeKh1XmLLCrh1+u8oJZcnhyk1MVX1pA7jENdp7TdWDyQ/OjN8nTH64R0pgfAQ0gcc35g33WBO4YeBDaa7Eh4uhsLAfExDQ/J0AkofMQ0Dzdx56C54sAQl0hIAzgDsyEKYhAQlIQAISkEDEqZ9YAAAQAElEQVTrBA4gg7+jtuJ6NHwM2hWVirOo6MmodFyxdIUN11fbAM7s1oa7tGJzpWe3TzkDeMncdlhy7/w7s7ztyfNXYw0SGDYBTeBhj28HeqcJ3IFB6FsKGsB9G7EW89X8bRH+OJrW/B3HONvLWgSstysEtiWRC6JpwyWgpyXm8RKQgAQkIAEJ9IFAzN+YwG3mmmWJP0MCj0ClIjOLYwSXqi/1ZEWYEiZg6mpal6TBa6GacQ0qvzTqSpxROJES12gvVDinVJel3D+aDdUhAqbSWQKawJ0dmqEkpgk8lJFsqB8lPlw0lKrNtElA87dN+qNoW/N3FMNsJyUwCgKzzP4NmFyY3Dwbs8hzJCABCUhAAhKQQIcJvIrcjkVtxkY0/hqUC6cUc0dmf/507lrWrSDLVl9q3V29eXXbhjK9Q0PtTNJMaQO4hPk/y42oK/U1Nznsu9IBvicBCWxIoLYJvGGL7hkZgXyWORS/psTvjZGhG193NYDHN+ZT95gfJs/hpP2QIYEaBDR/a1C1TglIoC0Cszz/dzHXzPpY3LbsFoELk05Xl2UkNUMCEpCABCTQaQL/IrunoS7EW0liZ1QivleikvXqOP96r/vy8vYNJXrHhtqZpJnSBvDZkzS6yjGlDeD3097PkCEBCUxJQBN4SmAePimBxeM0gRdJWK5IQAN4RTy+qfnr10BlApq/lQFbvQQk0DiBWWcAJ1EN4FDoni5KSp9Hn0LbIUMCHSJgKhKQgAR6Q+BdZPpm1HaclwQ+jLJkMcVcUcMAzkzluZJq4eSY1rs11O6utLMV6kJkFnjJPOat7wIkk1nkFMXiN8VqsiIJjJCAJvAIB73ZLmsCN8u7A61Nn4IG8PTMRnOG5u9ohrqtjmr+tkXediUggZoE5jGAfQ5wzZGZre6Lc1rM34xrLhQfxeutkSEBCUigfQJmIIH+EXgkKR+D2o7c3PVRkohxSTFz/GPmM5c/sY/LOe5Od2KsU1SPGOS3qd7KZA2UngE8rwFcevZvKJTuY+pUEhgVAU3gUQ13G53VBG6Deo/a1ADu0WCtlmrJ9zV/S9K0riUIaP4uAcVdEpDAIAjEKJy1I84AnpVcnfNi+H6Bqtde+vmqvM4F4/NRGhKQgAQkIIHWCPS04RhcdyH3E1DbcU0SeAKaJzaZ5+Rlzo3Bucxbnd19u4Yz68oy0PPeQLA+tnnN1gutX2GB1/meLVCNVUhg3AQ0gcc9/g30XhO4Ach9bUIDuK8jVzFvzd+KcOtV3aeaD+KDzxP7lLC5SkACEpiQQGaGZkbJhIdvcNiVNtjjjrYIXJqGY/4uNSt7F947DPVxhg5pGxKQgAQkIIFWCRxL63le7ImUbUf+Lp1n1mQ++5XuwyQGcOk256mPP+8XbjtPBTOcuwfn1DDfqXaquMFUR69+8Lxm6zxfy8tlN68pvVy97pfA6Ajww/JgOv0wxKV3/jckUJaAJnBZnoOpTQN4MENZpiP8BnoONe2HDAnUIBDzd967rGvk1fM6TV8CEugIgcwOnSeVHTmZvwv532iTwGVoPObvDpTLxR144/XIkIAEJCABCUhgegJf45QboeNQm5Fnpj59jgRyU9gcpy95at8M4J3oRR6ZQdFYZNxu2lhrSzeU1WDy2X3pd2fbO6EBvGzlNW5ImDenZZP1DQmMkQB/7GsCj3Hgm+uzJnBzrHvTkgZwb4aqfqKav/UZj7wFzd+RfwHY/VUJ3IojsrTsdEuJcZLRGQK7zpnJFpx/BWS0RyDLPn+e5i+FVouHcEBunKMwJCABCUhAAhKYksBPOP6G6EeozXgEjef3P8VUkRmo15/qjMkO/sNkh3XmqKaXf17seG7GW9xuo9yZRjdGJWPe2bZblUxmTV3z5rSmGotiBKyo9wQ0gXs/hF3vgCZw10eo4fw0gBsG3tXmNH+7OjKDyUvzdzBDaUcqEXga9R6BcgHlA5SlLyZQpdEAgd0KtHGdaerw2KIE8ty0T1LjNBeBs2pKLhxzmiEBCUhAAhKQwJQEfs/xmUX7WsqzURtxXhp9Fpo2rssJmQVKUSxOpqZfoT5FlvNuI9+2DeB83Zbu97yzbWvMAD6tdCetTwISWFiY1QRe8J8EJiOgCTwZp1EcpQE8imFeuZOavyvz8d25CWj+zo3QCgZMYHP69j50AFr8nZyZwO9c6zWbRg8IbEqOJS4EaQADsoXI92JuwpjlOcyvIt+7oKbD9iQgAQlIQAJDIBDT85F0JLNpv03ZRuxJo9OaZ8mX04pG+s8lmqJ11qzsYlSeJaApGo/csNdW2+lsic/9qWdtnb72ixm2p/0anqSJv0xykMdIQALTE9AEnp7ZyM+YtvuawNMSG+jxixebB9o9u7UaAf6yyNKFmb2y2qG+L4FZCGj+zkLNc8ZC4HJ0NM8/uyvl+nF3drwOGf0hkCUMM4Nk3ow1gOclOP35WcLxg5yWmTwUU0c+Tx/KWfkaoDAk0AQB25CABCQwOALfpEdZVvdRlMehJiOfBe45ZYPJdcpTVj38mFWP6NYBWb0ID6O1pNqaBZw+36BCr/M9ME+1NZaA/us8CXmuBCSwMgF+mPhM4JUR+e58BDSB5+PXobNnTyUXrGY/2zN7TUDzt9fD14fkNX/7MErm2BaB29Bw/sC/KuVysRdv7I+MfhC4eaE0d6QeP58BoaEI68y4333O9mL+f4Q6fIYzEAwJSKAyAauXwHAJnEXXXoN2QHdDX0JNxf2nbEgDeGEhBvCU2IoefseitU1eWW76qzHb9lOTp7DkkTVycgbwkqjdKYFyBDSBy7G0piUJaAIviWU8O3PRazy9HWhPZ+mW5u8s1DxnCgKav1PA8tBREeCz/cK+9PijaJI7tJ/JcQ9DRvcJ7FYoxc2o58rIaIZALjLnAnOJ1i5IJUehiyBDAhKQgAQkUIXASCqNEZzHpOxKf3Nz3Fsp/4NqxvWo/ApokrgwB10alY5vla6wYn25+W3eG+jmTe9aVJCloCkajVxML93gn6jwB2ieuNo8Jy9xbr7nTlpiv7skIIHCBLhQ5Ezgwkytbh0C+b11KH7QedbZ64tRENAAHsUwr9tJvtld9nldJH1+1cXcNX+7OCrm1AUC5yeJ96Dnoml+/76a4++EjO4S2ILUZl0+mFM3iP/P3lvA21LV7//7+1MUFbFAlBDEwkRFxQDFwga7BQNRVOwO7O4OQikDVExMQkBFMFBBFKQEFUVEpQX9/98P3g3nnntix6zZE+/7+jxnzZ4981lrvWffc2bPM2vNZquscUUJAjkfqvoGi4xY+gaNjZFPYUhAAhKQgAQkMCWBY9j/aegWaHcUU4qiSDxxxKybjrjdOJudw8YnobZEbn7M95tZt/dBNTcg3+OqunlwbtO/P/fFBMsZlZz/IxPsuuguTv+8KBrfkEClBC5Lpgl8GQZ/lCOgCVyObaMz58Sl0Q20cdUS0PytlqfZViGg+bsKEldI4DIC6/EzU9g9mnLcyB16n2OnLZDRTAIZnXLlCpvmc4ArhLlIqp1Z/zpUInL8crNH/u9OkN9dJCABCUhAAhJYgMAprNsBxeQ6jbJEbDli0tz8N+KmI292JFtyyYaf7YhZT/88pJRH6wyX6yhz3n+DAhVNO/3zMwq0SQO4AFRTSmApAprAS9Hp6nu19ksTuFbczahMA7gZx6GWVvBNIiNdSl3srKUPVtJoApq/jT48Nm6GBGIGHUX9d0STRqZYy/NFbzVpAvcrSiAjIKqsIJ+ZKvOZa2UCGd3zwZVXVf4qFyM/XnlWE3afgD2UgAQkIIHlCMQIfuZyG034fmZ0GeU6Wc7NJ6xi0d1+vOg7zXyjKQbwfcFzFVRXPKVQRdOMAF6DNj0WVR0+/7dqouaTwAgENIFHgOQm0xDQBJ6GXtX71pBvlBPbGpphFaUJaP6WJtz7/Jq/vf8ICGARAvkifhjvrYumjeuQIM8XXZ/SaBaBXHiqskV5nlmVI4qrbFvbc4XtHnSC79X8LBu5OP3aslWYXQIS6BIB+yIBCYxMIKMlMx30yDuMuGFG9t5yhG2vNsI2426SEcDj7jOr7TMF9gazqnxevTE/Myp33uoiLzcmawkD+Dfk/ROaNHIxPxwm3X+x/U5e7A3XS0ACZQnwZdVnApdF3Pfs+bvhM4F78inQAG7uga6sZZq/laE00cIENH8X5uLafhPgfH3wehB8HlV5gSgXWmICX4u8RjMIrEUzboeqjHxmHO1dJdH/5cqFsS+weFVUR1xIJXluIYUhAQlIQAISWJKAb45P4I3swuUOflYbm4+QLudqI2w21ibXH2vr2W78sNlWv0rtmXlllZUFVuT73WoF8uaGhknTpj0vm3TnZfY7YJn3fVsCEihIgItKmsAF+Zp6oAnckw+BBnDHDzTfhpz2uZXHuDWN1vxtzaGyoTUSyAWhz1HfGxDn7PysNm5Nus8i/4YDoQFxb9pQ4jg7DTRgK45PkO/mqI74B5Vsjb6BDAlIQAISkIAEqidwOikPR1XHzUZIeP4I24yxyWWbVv1IkcuSFvrRlOmfh9170HChYJmbM59cKH9uGp409c7seAtUdfydhAchQwISmCEBLjRoAs+Qfw+q1gTuwUH24nGHDzLmb+6I9Zm/HT7GM+6a5m+pA2DeNhOI+Zs7uHMSVbIfucv9LSUrMPfIBEpdrNMAHvkQjLTh09nqSaiOiPmbacGPqKMy65CABCQgAQn0mEBuuqy6+9ceIeHvR9hm3E1y7jDuPrPYfh0qvQtqUmxCY26MSkVmX/oiyUtcQz1mMBhMOv13Ro3vQrtKREb/XloisTklIIHxCGgCj8fLrccmkOuXTgc9Nrb27FDi5KU9ve9wS1eYv6VOBDtMzq6NSEDzd0RQbtY7AnnWb54xOnHHx9jxVWz7GGTMlkCpi3UawNUd14zY+HB16ZbM9E/ezcjfn1MaEpCABCQgAQmUJZAbL6uu4TojJCxhAG9IvXnGLEWjIzei4kc0ro1pV4lGXZmkMX9HeTY0m44dmaFm7J1W7PA2ypjTFJXHfpVnNOGCBFwpgVEI8Es3I4F3Ylsu+fPTkEC1BDSBq+XZqGwawI06HNU0hr8EGfmr+VsNTrOsSkDzd1UmrpHAkMBJLDwW/QfVEZ+mkqqfP0tKY0QC67PdKNMEstlIMXejHNc802vuOpfHJ7A6u+QC1tUpS8e5VPBAdDQyJCABCUhAAhIoT+CCAlWMMgL4TOo9D1Udj6w6YYF8TXv+77CLpQzgj1LB/VCJyLnjvhMm3oz9noZKxNkkPRgZEpBAWQJjZccE/iQ7aAIDwShCQBO4CNbZJ9UAnv0xqLQFmr+V4jTZqgQ0f1dl4hoJzCdwICtyUk5RPK5BDV9B10NG/QRKjf5NT67Kj02RMR2BjJTPc7Ony7L83rkInOfPTTqF32AwWL4St5CABCQgAQlIYCUCl6z0qpoXo940VmIU8DOr6UKxLDk/vX+x7NMlvje758Y/ikoCr2XwgcFgEdWC8wAAEABJREFUsCMqFfuQOOeQFGNFvgN+hj1KXdP9Mrmd/hkIhgSaRoBfTJrATTsoE7enkTtqAjfysEzXqFInC9O1yr0nIqD5OxE2dxqdgObv6KzcUgK7gqCuZ/TmeVcZ4Xgl6jTqJVBqNMCwF/caLlhOROAm7PUKVDoy+ughVPJDZEhgMgLuJQEJSEACkxAoMVvKWSM25EcjbjfOZjdn461QUyNtW6Ohjbsa7YoJTDF15HvVHmR5ASoZk07/vBuNug0qEf8l6QeRIQEJNJSAJnBDD0x3mqUJXMexrLEODeAaYZesSvO3JF1zQ0DzFwiGBMYk8Dq23xPVEfehkvcgoz4CueAY069kjU00gDehwx9Cz0JboFGek8dmM4mPUGtGqlAUi4w82pbshyFDAhKQwEQE3EkCEpiYwI0m3nPxHf+8+FsrvfONlV5V96LkiNNpW9nU6Z+H/apiGuirkCw31z6VsmTkBoJfTVDBC9nn8ahUfIHExyFDAhJoMAFN4AYfnG40TRO4G8fxsl5oAF+GoVE/xm6M5u/YyNxhPAKav+PxcmsJzCWQady+N3dFweVcDNiuYH5Tr0wg0z+XNj+3pMqmnavdkTbtjDJi4XDKv6M/oXzOM01ePvN35/W10Cwjz9DL83hLt+G5VPB9ZEhAAhKQgAQmIeA+0xHYcLrdF9w75zULvjFv5SG8Ph9VHTmHWavqpBXle2hFeUqlyeM4psmdqZVj7OcYTJNnlH0/PspG87a5J6/fjUrFf0j8BmRIQAItIKAJ3IKD1O4magK3+/hd3vqmXVS8vGEujEZA83c0Tu3ZqnEt1fxt3CGxQS0jkNGBj6LNv0R1RJ4Hc+c6KrKOwWNqYHBt6tgUNSluukBjbsi6TIedafI+xXKmQv4H5RnoO+h96BnormhNVDpy8S5mdOl60q9M9166HvNLQAISkIAEJLAwgY0WXj3V2lFHAF9ELVPeBEaGVSOzl9RxHrNqzUuvuS1vlzDcSVtZ5PEfmUZ7koS5efG77Hh/VDrOpoL90ThxFzb+MroyKhV7kfgEZEhAAi0hoAnckgPV3mZqArf32F3ecg3gy1G0b0Hzt33HrGUt1vyt+4BZX1cJnEvHMh1ZzDAWi8bqZM+FgXUojXIEcuHl4eXSr5Q5z1pbacWMX2w8Rv3rse3W6EUozyr7MeU/0R/Qt1CmLS9xke1l5N4AlYyMDkk9JeswtwQkIAEJSEACSxMoYUiOY4DlfGDpFk727pPYrY6bDalm5Gj69M/DjuR713B51PJ6bHgQyiw2FMXj09Rw8YAfI0b6lBHnaeeIu4y9WW5cftPYe7mDBCQwcwKawDM/BF1vQEzgffChrtT1jna1fxrALT2y/Kd7I03fBRkSKEFA87cEVXP2mUCmksvzYmMGL8ihwpXrk+tLaDVklCFwH9JeF9UR96qjkjHqWGOMbRfbNOZspmd+CRt8BlUZad/zq0y4QK48r+0JrP8vMiQgAQlIQAISmB2BnFNUXfuxYySMAXzpGNuPs2ket5FZVsbZp+S2TZ/+edj3cc+db8COh6LNUB3xNyp5Bxo18izir7Lx1VHJ2J3kpyKjJgJWI4EqCWgCV0nTXAsQeDzrNIGB0MbQAG7hUdP8beFBa1eTNX/bdbxsbXsIxDTKnfylLhLNJXEPXrwWGWUIPLritEuly7O+mnS+VvWNBVXfRbojMK+DSsVfSJwRMOdRGhKQgAQkIAEJzJZA1edIp9OdzFZCMVKcyVZfRyUiNxvuUSLxBDnXZp/NURtinCmgcwPBYXTqNqiueCkVZQpoiiUj5n8e75PRwpl9aMmNp3wz05m/Zcoc7i4BCYxOoMiWmsBFsJr0CgKawFewaNVS1SfLrep8Gxur+dvGo9aqNmv+tupw2dgWEsjzUJ9TU7tfQT03Q0a1BGJYPqLalEtmi5mZZ64tuVGNb16l4rqqHM2Qtr244vbNTZcRv5n+KFNYz10/5bK7S0ACEpCABCQwIYGqb6zMaNBxp5XOSN0Jm7/sbpkx5dXLblV+g8xk1Jbrh3lcCT7IslCyXczfOr8vZaTxnsu0bE3ejxn7e8rc2EhRPPIZ/mPxWqxAAhIoToBffrlxZCcqwkLgp9FAAq1ukiZwCw9fW07gWoi2+ibzm9tpn6vHasYrCGj+XsHCJQmUJLAryceZ9ovNJ4qrstdHkFEtgTyTd61qUy6bLXUuu1FNG1Q9AviatDvGLcXU8WQy5LnDFEUizyz+QZHMJu0vAXsuAQlIQALTEKjaAM55zivHbND32P4kVCreSuKno1lGW6Z/DqPV+ZFH4lAsGf/h3arOQUm1bFzIFs9Gi8X1eSPP4D2Z8jWoypskSbdo/J133o4MCUigIwQ0gTtyIJvbDU3gaY7NDPbVAJ4B9Emq1PydhJr7jEFA83cMWG4qgQoI5E7+L1SQZ7kUW7PBY5FRHYE6p38etnrcZ5kN9ytRVn2hNW2sylB/WZIV0jHkfR0yJCABCVRGwEQSkMDUBC6eOsOqCWK2jmIgDvfkcs3gU8MXhcrkzyMoCqVfMm1M0nynWHKjhr150xHacxrbPAD9A9URT6OS36HF4sG8kXPN61HWGfm8/7XOCq1LAhIoT0ATuDzjntegCdyiD4AGcHMO1qIt4duEI38XpeMbFRDQ/K0AoikkMCYBfrUPtmefI1DpeD8VZJQlhTElgZw3PXLKHJPsnucA8x1ukl0r36fEBaI8V27aht6RBJugEpHnomV08b9LJDenBCQgAQn0koCdrobAL6pJs1KWGJ6vX2nN8i/2YJOS5wl5BEluHr0H9dQduRGxbd8l1hkR0rFsF2M9o3NZLBaZ0jnHb6kKfrzUm4Xe+yh5v4oMCUiggwS4gOB00B08rg3qkiZwgw7GUk3Jhcyl3ve9GRPAIdD8nfExqKf6mdWi+Tsz9FYsgUFGLDwcDieikrEuyV+CjOkJxIjN9GzTZxovQ0YC3Ga8XYptXcIArmIE8LbFejwYZCrI4wrmN7UEJCABCUhAApMRKPVohoyK3HSMJv2NbT+DRoyJNrsae30d3RrVGW2a/nnIZZxrnbkhNxexMyX0cP8qy6+QbBe0XJzABpmOmaKW+BW1vBQZEpBAhwloAnf44Daja/n7uQ/+VW5Ua0aLbMUqBMY5KVplZ1eUJcB/Hs3fsoj7nl3ztymfANvRZwJn0/lM95WLRiwWi53JvAYypiMwi+mfhy3eargw47KEAXzDCvq0TQU5FkpxMCs/hAwJSEACEpCABJpH4Oc06VxUdeRaWWbRGSfva9n4n6hkXIfk30E3QnXF7eqqqMJ68DzGyvY1tt4RVR3J+0SScnmPn8NYuMw2P1n4rcrXXkDGXLTPLDcsGhKQQJcJ8AvRkcBdPsCz71v+nmgCz/44LNqCnNQu+qZvzI4AZ36av7PD34eaNX/7cJTtYysI0Mjfo4xeLPkF/LrUUeKiBml7EzlnmsX0z0PAmX5vuDzLsoQBnOmbp+lTLoLefpoEi+zL6dggo+dTLrKJqyUgAQlIQAISmCGBjNo8tFD99yZvZuuhGCnOYqtcx6EoGuuRPSZwZohhsXjcuHgN1VeQ8/Zxs2Ya71ePu9MS2+/Oe/nuMM700nVNA/182nY8MmZAwColMAsCmsCzoN6rOjWBG3y4JzkpanB3utE0rjLmS8MoU8R0o8P2om4Cmr91E7c+CSxP4Edssh3iTwA/y8SLSZtnmlEYExDIM9eqGKk6t+pxljP9NN/bxtmlyLanFci6+ZQ5S43+3Y92HYMMCUhAAhKQgASaS+BTBZv2HnKPc/78Ebb/HSodm1DBt1DpZ/NemTrWR22LSa91vp2OfhBNG28jwQ4oNyhQjBxHjrzl5BvmWcQxpyfP4J4SkMCkBGa6HxcTHAk80yPQ+co1gRt6iCc9KWpod9rfLK78a/62/zA2uQeav00+Orat7wT2B0AuFlAUiYwWeEqRzP1IOsvpn0N4bX7cCs06MtUipyuVNiMjgFebIuPNpth3sV1zwa7wzXiLVe16CUhAAhKQgATGIHAg256CSsRNSPp6NGpcwoYvQnXEnankGyjPBqYoEpllpY3P9Rtn1O18cDl+n5u/csTXOUd+Adu+Bk0SmQL6v5PsOOI++X/yrBG3dTMJSKCDBDSBZ3lQe1G3JnADD7MGcIMOCmeKmr8NOh4dbIrmbwcPql3qHIE306OSowYyypgqjDEJ8D1p8Kgx9ymxeROmgc6z7U6ouHOrk2+a58utyf5Vx2dIWHU/SWlIYAUBCwlIQAISqIpADLOPVZVsgTyvZF1mYqEYKTIy94CRtpx+o7Try6QZZ5Qym48cVx15y2Zt+LcpmsOlucH27P9dNE78m42fiD6EJo1/seNvUIk4laT3QzmXpzAkIIG+EuDihiOB+3rw6+m3JvBCnGe4TgN4hvDnVs0ZpubvXCAuV01A87dqouaTQBkCF5M2z+rlzwJL1cfdSXktVCoyTVyeR5bREptRyX1RjNNnUOZZqm+izEWRvSi/iY5CbXiu2N1oZ0ZQU8w0tppp7VdUfvQVi5UtTTMNdAkD2KnxKju0JpKABOYT8LUEJFA5gT3IOM2oT3ZfNHLdbG/evTYaNZ7OhiehOuKBVPJZVGKk7nnkbWOcPWWjM5I732FGPecNp4dQ5+fRtFFiGujf06jcLHAypSEBCUhgoAnsh6AwAU3gwoDHSZ8T2XG2d9vqCQy4yq/5W4CrKS8noPl7OQoXJNAKAofRylLmUwzarck/aWzIju9Ce6KvobT1V5Sno3NRLpbkjvtcZPgpr7+Pvoh2Q3mG2usod0aZivrBlJm6rtSIBdJXFttWlmm6RE0YAZwe5NimrFJNM4D/UGXnzCUBCUhAAhJYQcCiDIG/k7bkKOBMhfwJ6hg1/sGGj0QXoDoiZmXOtauuK8Zm1TnryJfvI9PWk77H1F1uRpizqCg3aeZ7D4tTx4+nzrByguN5GfM339dYNCQgAQn8j4Am8P84+LMYAU3gYmjHS6wBPB6vyrfW/K0cacsSFm+u5m9xxFYggSIEXk7Wv6ASEeN10ry3ZseXoUwl/TDKLdFt0fpoDTRJ8L1jkt1q3WebWmtbvLLr89Yt0axj1NEQ47SzSQbwpTT8TGRIQAISkIAEJNAeAm+hqTGCKYrE48i6Exo1cpPkvOetjrrr2NvlvCVTeo694zI7nL/M+019e9oRwMN+xdx9AC/+hBaKU1h5D/QzVFVUaQD/kkblBtI/UxoSkIAEViHAxZj87cjfNiyKVd52hQSmJaAJPC3BCvbXAK4A4qQp+M3qyN9J4bnfKAQ0f0ehNMttrFsCixM4h7degErEg0jKeT4/x49rjL9L6/e4OT3YBDUlchFn1m35BQ2ISUpRWYTzOFMrzq34mnNfVLCci2T/qSCPKSQgAQlIQAISqI9ARt3mcSMla/wIyTOyl2Kk2Ietsg9FsYj5e2+y/xZVHXmubUlTver2Jl9M64uyUJHy7NxMs53P126HCYsAABAASURBVNyUMVfzeJ0T565ccnm0N3Mc59c12p4rb5UbNvO5iIm98ju+koAEJDCHABeHNIHn8HCxcgKawJUjHS+hBvB4vCrbWvO3MpQmWpiA5u/CXFwrgcYQGKEhX2CbA1HVsQ4JJx1F2kcDuCmjfzlsl0WmmLtsYYY/8oy94yqun++dg7tMmHPNCfdbbLczFnvD9RKQgAQkIAEJNJpApoGu2pCb2+FcQ8vzdu8zd+Uyyy/m/R+hElHS/B22N4bkcLkNZYnj/2s6nu8EQ2P5B7zOTZnhz2KlweXCwU+mzHgE+98P5aZiCqMJBGyDBJpMgC/jmsBNPkDtb5sm8AyPYU5eZ1h9P6vmbM6Rv/089HX1WvO3LtLWI4HyBF5TqIqNJsxbwgCOmThhc2rZLRd7qq5omny52DTN/lXtm1EFVeUa5pl0GmgN4CFBSwlIQAISkEC/CVxC91+BSsZVSf4VNOqNa2nTI9i+amMy5mNGeJY2aEvnB02lUfVNisPGHc5CLmDvR5lpof9JWSqOnDBxDOp8f8zn4l8T5nA3CUigegKtyKgJ3IrD1OZG5m/oPvhiV2pzJ9rYdg3gmo8aH3LN35qZ96w6zd+eHXC723kCx9DDn6Kq40YTJlx7wv2W2q2qZ3QtVcek763FjpnajaIxcQNacgs06yhhAN91wk5dfcL9ZrSb1UpAAhKQgAQkUJDAAeSOWUdRLPL4icPIvjMaJf7KRvdHVc0yUpf5S5MHGsCh8D99leJx6GJUMiZ5DnA+j5vSqLehqh/VQkpDAhLoAwFN4BJH2ZxzCGgCz4FR16IGcF2kqUfzFwhGSQKavyXpmlsCsyOwa4GqJzWAN6i4Lbl4cl7FOatM9xCSNfHuxCaMAi5hAE86Arjqz9B1OO6GBMoQMKsEJCABCdRBINMucwmmaFUZCfwhaogpeH3K5eI0NtgaTXvzY53mL83VAA6EmpUpoEf9/Gak77NpXx4TcwKlIQEJSGAqAprAU+Fz5+UJ9MsEXp5H8S00gIsj/l8FnLk58vd/KPxZhoDmbxmuZpVAEwg0aQRw1QbwtBfASh+fpk3/POxvLvAMl2dVHkvFmWaOorK4HpluisaNqqfgu/a4DXB7CUhAAqMQcBsJSKA2Ajl//mxNteV88ffUFdOZYsk4nncfhM5Fk0Td5m/a2LYRwDlHTbvbrH/Q+FG45+aDW7Ftnt3JZUeWDAlIQAIVENAErgCiKZYioAm8FJ2K39MArhjoQuk4C1vI/F1oU9dJYBICmr+TUHMfCbSHwFkFmjrpCOBJ91usC39b7I0GrM+ojjzfqwFNWaUJTRgBnOfZZYryVRo35YpJpoGu2gB2BPCUB9HdJSABCUhgFQKuqJ/Aq6nyQlRHZErobUesKLOoPJxtMxMOxcgxC/M3jTuFH/9GbYjcXJr2tqGty7VxsWmg87n5MjtnpqJ8jv7IsiEBCUigcgKawJUjNeHKBDSBV+ZR7JUGcDG0/0us+fs/Dv6cT6Cy15q/laE0kQQaS6CEAXzdCXvbpxHA94XRNVATY10aNclIWXarNHIBs9KEJJtkGmgNYMAZEpCABCQgAQmsROAPvHoBqiuWmH53lSYczJpc+PwP5SgxK/M3bbuUHyehNsQhNJLLcPxsf8w1gP9Ld/KZeQblOuhR6EBkSEACEihKQBO4KF6TDwY5F9qHP9xNfPRaZ46PBnDBQ8mH15G/BfmaeqD529YPge2WwHgEMs1uRluOt9fSW08yGiKm8dWXTjv2u00eAZzp/MbuUI07NGEUcKZXrLrLTRgBfC06xXddfhoSkIAEJCABCbSZwK40fm9UR/xuzEq+wvYx9Lh0xNLiMUvzd9iqUaYjHm47y/L7s6x80bone+NIdvs5egnKTbi5OXUPlqu+8ZGUhgQkIIHFCfDFONPM78QWy/29YhNDAmMT0AQeG9l4O2gAj8dr5K35jaj5OzItN5yAgObvBNDcRQJNIDBhG1abcL/FdrtgsTeWWL/xEu9N+lamaZt035L78R1n8LCSFVSQ+54V5Jg2RS5KTZtj/v6bsmJ1NE5UfSEsd59mKsdx2uC2EpCABCQgAQk0k8CzadZxqHSMMwJ42JY9WchFdYoFownmbxqmARwK9SrPMt6MKt+H/oSMlhKw2RLoAgEukGgCd+FANrcPmsAFj40GcAG4mr8FoJpyLgHN37k0XJZA9wlcpUAXJzGAtyrQjqaOAL4Tfc00yxSVRpXJmjAC+Hg6NMlocnZbNHKzQ0zgRTdY4I2qDeBUcZ38UBKQgAQkIAEJtJ5AznsfTS/OQyVj3BHAw7bkovrzhy/mlE0xf9Okw/Kj4TqN9rVlqmqaakhAAj0g0KkuagJ36nA2sTOawIWOigZwxWA1fysGarr5BDR/5xPxtQS6T6ApBvD9CqBu6gjgpk//nEOxIT8iiplFnlv3qwK1rzdmzpYYwGP2ys0lIAEJSEACEqiKQEawPrOqZAvkyXNyT15g/airPsyGL0PDaJL5mzZlauWzstBgHdDgttk0CUhAAp0goAk8zmF02wkIaAJPAG25XTSAlyM0xvuav2PActNJCGj+TkLNfSTQfgLrFOhCRkKMk/aqbLwlqjr+UHXCivK1wQBOV5swCrjENNBrpXNj6F9jbDvqpo4AHpWU241GwK0kIAEJSGDWBD5PAz6KSsQpJL0ETRPvYefXoKaZvzRpEIN7vyw0WLs3uG02TQISkEBnCGgCd+ZQNrUj3TCBG0RXA7iig6H5WxFI0yxGQPN3MTKul0D3CdymQBfPHzPn3dn+6qjK4E/noInTyW1EJ2+H2hBNMIB/VgDUuAZwiRHA1y3QL1NKQAI9JWC3JSCBxhB4MS05GlUdk07/PL8db2NFzv0zYpnFRsVnG9WalRvzE14eiwwJSEACEqiBgCZwDZD7XYUmcIXHXwO4AphcwX4jaXZBo4TbSGBcApq/4xJzewl0i8BtC3Rn3OdjlZj++Zf062+oaXGnpjVoifY0wQAuMQJ47SX6vNBb5yy0csp147ZhyurcXQISkIAEOkrAbjWLwL9pzmNQ1bPQnEDOqqKpj0j5MR08FTUxdmtio2yTBCQggS4T0ATu8tFtRN80gSs6DBrAU4LU/J0SYO92H7vD7+cP6kvG3ssdJCCBLhHIKICq+/ObMROWMIAPGrMNdW1+k7oqqqCetHW9CvJMk+I4dp52ykNSrBTjjgAucSPBuG1YqQO+kIAEJCABCUigsQROo2VboCpN20VGAFNLd4LLX4NMo920HuVRIF9oWqNsjwQkIIE+EOCa9Sfp504ofyMoDAlUSkATuAKcGsBTQOQ3myN/p+DnrssSiPmbKaqW3dANWkLAZkpgMgIlDOCYdqO25tpsuBmqOg6uOmFF+W5aUZ660tyzrooWqScjaS5Y5L1JV49rvmoAT0ra/SQgAQlIQAL9JHA63c451K8oq4gqzeQq2lMqRxOngX4XnT0XNS9skQQkIIEeENAE7sFBnm0XNYGn5K8BPCFAzd8JwbnbqAQ0f0cl5XYSaAmBCZt5Jfa7GaoyzidZRj5QjBT3Zau0g6KyyIjRwyrLVm2ijKqtNmPZbE2YBrrqHl46ZkIN4DGBubkEJCABCUhAAoO/wGArlOfHUkwVfRgBHEC/5keTnrV7Ju35ADIk0DgCNkgCfSKgCdynoz2TvmoCT4FdA3gCeJq/E0Bzl3EIaP6OQ8ttJdBtAhvRvaugKuN4kvGnjJ+jxdajbTbWVkex9XmoiXHjAo0qmfKOJZOPkDsXTtccYbtxNjlrnI3Zdtzt2WXZGHcU8rIJ3UACEpCABCQggcYROIcW5VEnh1BOGhl9+udJd27hfh9rUJvfRFtycyuFIQEJSKAxBHrZEE3gXh72OjutCTwhbQ3gMcFxxdxpn8dk5uZjEdD8HQuXG0ug8wRuXqCH4z7/9wEF2tDU5/+mq1fLjxZpwxm2Nc8f3ov6+a7Hz+pi3BG9F1F11Rf/KjSAaZ0hAQlIQAISkEBTCeSmxAfTuG+gSaIv0z8P2ezKwrjfJ9il8shNrbtVntWEEpCABCQwMQEuDPhM4MHE+NxxeQKawMszWmULDeBVkCy+QvN3cTa+UwkBzd9KMJpEAp0icIsCvRnn+b8xoEsYjE02gAsgL5pybbKvjuqOW1Lhj9EGqOqYZETvuKbxcm1u240Ay/XH92dFwHolIAEJSKANBHIz2SNp6NvRv9E40Zfpn4dM8qiOFw9fzKjM8XoCdeexMhSGBCQgAQk0hYAmcFOORGfbERN4b3y6qh9VVw2wBmbRAB7xoPChcuTviKzcbCICmr8TYXMnCXSeQAzYqjs5ziiFEqN/L6BDRyKjGgJ8vxqUMGGXat09ePMIVKreSQzgs2lPleEFxSppmksCPSVgtyUggVYRyN/+V9Pi26LvolFjnHPrUXM2fbvv0MCvoVlFDOhfzqpy65WABCQggaUJcJHCkcBLI/Ld6QjkJjBN4BEZagCPAKoi83eEmtykpwQ0f3t64O22BEYgUGIE8O9HqHe4ydbDhQrLw8k17sgKdjGWIFDKiF2oym1Z+T10XVQqxvmMDttw9eFCRaWf0YpAmkYCEpBATwnY7fYSiKGbmyAfTRf+gJaLvo0AHvJ4GgunorrjS1T4cWRIQAISkECDCWgCN/jgdKNpmsAjHkcN4GVAaf4uA8i3RySw6Gaav4ui8Q0JSAACVY8A5s/a4GTyjhJXYaOtUNVxcNUJzTe4QU0MdqSeXHQrOT3yn6jjR2jcWGvcHZbZPqOAltnEtyUgAQlIQAIS6DCBnPPkkRfLTQu9gAHcYSpXdO3vLGba7Asp64qMzH5KXZVZjwQkIAEJTEdAE3g6fu69LAFN4GURDQYawEtA4iq50z4vwce3piag+Ts1wpYksJkSmIzA6uy2Hqoy/kyyTMFMsWzcnS3WQFVHpg6uOmeV+fJMsSrz1ZGrjgtvOSfKNE6ln7OyP8D+i8aJnM9WPSLZEcDjHAG3lYAEJCABCXSTQM6bMy30Teney9BRaH6cOH9Fj17/gr5uh+q4ce7r1LMNquO8l2qmCHeVgAQkIIHLCfzfYJDrCDuxAquFn4YEqiWgCbwMz1wwW2aTfr7Nb6Rc6Nyln7231zUQ0PytAbJVSKAJBKZoQ0wwzpWnyLDqruNMrXv7VXefes3FZPgZanJkNEOT27dQ285daGVF61Yjz2dQXedEn6euceNB7FD1OW0dFzJptiEBCUhAAhKQQAsInE4b34M2RxuhF6EPog+g81Cf44t0/sGo5Pno3uR/FMp3CQpDAs0lYMskIIFVCXBhSxN4VSyuqY6AJvASLKu+WLZEVe15S/O3PceqpS3V/G3pgbPZEqiZQEYgVm1CZVTxqN1Ye9QNx9jup2zb9As3Z9PGqqKuPP8qVNE1yftNtD2qI06jkiPRuPGKcXcYYfszRtjGTSQgAQlIQAIS6B+BnK/E+H0hXY8RTNH7+D4E7oWqHg2d2YseQd66RhlDzVacAAAQAElEQVRTlSEBCUhgYgLuuAQBTeAl4PhWFQQ0gRehqAE8D4zm7zwgvqyagOZv1UTNJ4FuE6h6RMHtwHVlNEpU/UzV1PnD/Gi42jgCuIQBvC7H6XB0f1RXZGTNuHW9hB22RFXHr6dPaAYJSEACEpCABCTQGwKZDvo29PY1KFNnU0wc57Pnx9Gt0FeQIQEJSEACHSDQbRO4Aweo/V3QBF7gGGoAz4Gi+TsHhoslCGj+lqBqTgl0m0AuflTZw4wAzoWUUXKWMICb/vzfcHEE8GBwC0BkJO6mlHXF76joE2jUuAobfhpNYhqz27KhAbwsIjdYkoBvSkACEpCABPpHIDMYvY1u3wzlJr3c/JnH2vBy2eCS3ODQwWDwNHQD9Bz0D2RIQAISkECHCGgCd+hgNrMrszGBm8nislZpAF+GYTDgTPONLNb1fDuqMnpGQPO3Zwfc7kqgIgJVjwBOs56XHyOoagOYP7WDH41Q76w36bsBnOfaZRq/DWo+EC+nvkvRcpFz18ey0c/RU1Gp0AAuRda8EugBAbsoAQlIoOcE/kT/34e2QOuhHdE70KfQl1CM3gMpP4wylfbDKG+E7o0+g0p8ByKtIQEJSEACTSCgCdyEo9DpNmgCzzm8uYg252U/F7kiXdL87SdUez2XgObvXBouS0AC4xA4dZyNR9z2mWy3M1ouqjaA80ywNpirbZsC+iIOZFUjxTPt80HkWx/VGQdQ2dfQUpFz1ieywbHoC+jWqFScReK/IEMCEpCABCQwLgG3l4AEViZwJi93Ra9Cz0KPRjF6H0L5fPRB9A10BjIkIAEJSKAnBDSBe3KgZ9dNTeAV7HMxbcViPwvN334e9/p6PdD8rRG2VUmggwQOKdSn95P3yWipuM5Sb07w3ukT7DOLXdpgUs/l8jNecDrDz+libXbPyN+NKeuME6hsqZG8fC8cPIZtjkP7olui0vHN0hWYXwISkIAEJCCBLhKwTxKQgAQkIAEJjEqAL/ufZNudUBXXNEhjSGAlAprA4Oi1AcxvFkf+8iEwihHQ/C2GtiWJbaYEpieQ6dGmz7Jqhiuxam8Uw28TyoUi2yy0ftJ1bRlR2TYD+CeTHpA5+63O8rdRHeYq1VweGbn8SF79Cy0UD2ZlDO79KBf7nPJW5ZGpBytPakIJSEACEpCABCQggQ4TsGsSkIAEJDA2gRUm8HPYEauGn4YEqiXQexO4twYwv1E0f6v9z2S2lQlo/q7Mw1cS6B2Bijoc82sxc6yKKu5Lkl+hd6I10Nyo+hxhS5LfBDU92mJUDzkeOVyYonwP+94R1RkXU1mmdM7IXhZXinvy6giUkbh3oKwzTqGyw5AhAQlIQAISkIAEJCABCUhgJAJuJAEJTE4AE/gT7K0JDASjCIFem8BVX9wtcoSqTqr5WzVR880joPk7D4gvJSCBiQn8hz0PRyVjNZK/HP0O5blcV6ZMVH2OsAFJ05e7UjY5fknjzkPTRJ37TmsAb0Njn4vqjHOpLKN7v0Y5N+7Ei++gH6B7oFnEXlTKqSI/DQlIQAISkIAEJCABCUhAAhKQwNIEfLcCAprAFUA0xVIEemsCV31xdynIjXiPK3qO/G3EkehsIzR/O3to7ZgEZkbgwJpqXpd6ctflbymfhKqeApqUgxvyIybwLpQl8pN26riEDGkjRePjT7Rwmmcr55jvQY464ywquzc6GA0jU09/iRdHo63RrOJCKt4dTRnuLgEJSEACEpCABCQgAQlIQAISkMA4BNppAo/TQ7edMYFemsC9MoAxf9/AhywXnSkMCVROQPO3cqQmlIAEIJDnkcY0Y7GWyDTN+1DTtVCJyAjj3IyVUZ4blaiggpx5NnIFaYqnmPb5vzH8r1e8lVdUcBqLW6BMbU5xWTyDn79AeRYwxUzjrdQ+jaHO7kbvCQhAAhKQgAT6SOA+dPpb6AtodWRIQAISkIAEJDABAU3gCaC5yzgEqjWBx6l5Rtv2xgBeYf6+fkacrbb7BDR/u3+M7aEEZkXgAip+H+paZIrfY+hUngNL0ag4qFGtWbwx0zyrdnPSPgzVFXnWb475CSsqvCrlJ9FuKMsUM420690zbYGVS0ACrSdgByQggV4RyPnL9vQ4N7bl3PGBLD8W5UbCOm+wo0pDAhKQgAQk0B0CmsDdOZYN7UmvTOBeGMAzMn8b+vm2WQUIaP4WgGpKCUhgJQIf5dU5qGuRUcb70qmMOF6TsinxKxryN9TkuJTGfQ5NGm+edMcJ9vsx+2yJ/ogSa/DjULQjakrkOcj/bkpjbIcEJCABCbSOgA3uD4EN6Orb0BkoM/XckXJu5Ia3H7FiY2RIQAISkIAEJDABAU3gCaC5yzgEemMCd94A1vwd53PvthMQWMT8nSCTu0hAAhJYnMC5vPUh1NV4Eh3LaOCMSmVx5sHpw+Dgmbdi6QZ8k7f/giaJmLH3n2THCfbJdIj3Y7/hDQxXYvnz6K6oKZHpGjNapyntsR0SkIAEJCABCTSPwFY06YvoFPQqtBZaEasUN2fNkSjnXBSGBCQgAQlIQALjEtAEHpeY249JoBcmcKcNYK7e5pm/Tvs85iffzUcmoPk7MqqebWh3JVCGwAdJ+2fU1bgxHTsCvQJxns/P2Uam8pttC5aufY+l317y3dcs+W51b+5Fqm1RpjGnuCw+wM+HoKbEUTTkWciQgAQkIAEJSEACcwlcjRcPQO9Bx6ND0KNQbmajWDbWZoucT3qeAYhOh52TgAQkIIFiBLg49AmSPwdh9fDTkEC1BDpvAnfWAOY3guZvtf8ZzLYyAc3flXn4SgISWEGgYJERlI8nf6b+pehkXJlevQN9B62DZhm5YDfL+peq+0zePBBNEjdkpzpG/76VevJcvEsoh/E4Fp6HmhI/pSFbo38iQwISkIAEJCCBfhPgGvPgDiDIzYiZGSTn3t/m9UvQJmiSWI2dcuE6yjIvjcIEbkL+76G3o02RIYGiBEwuAQmUJ8Af6Pwd1QQuj7qvNXTaBO6kAaz529f/q7X1W/O3NtRWJAEJzCNwGK/rGr1JVTOLGJR5Dm9GXcyqESdR8e/ROFHXthlZO+mNADmxLXn+9x8gZKTLaynnRi565nl5c9fNcvlnVJ7PmeYvIAwJSEACEpBATwhcnX7eBj0MvQBlhp2vUx6LzkM/R7kZ8b6UV0VVRc6NcnPh9atKaJ4FCeTGvqN5J48feSVlHjHzG8rXoQ2RIQEJSKBKAuaqkYAmcI2w+1lVrpXtja846kwvraFU8gLgTCBwkBz5OxPyvalU87c3h9qOSqCxBN5Ny76Guh65QJbnx+aCzaz6GtazqnupeqeZ/vnJSyWe8r1M9fxwcnwKzY9ns2Jj1IQYmr//qLYxZpOABCQgAQlIoCCBXJC7HvkzwvNOlDH5HkP5DPQilMd/ZbrmnId8nteZLeVwyl+iU9DZ6Hz0a5Rz6TyW4vksPxTdGsUcpigWeR5wZh+5Y7Ea+ps41zZfTfdzzK9DOTduyYs3oZNRRnQ/mvIqyJCABCQggZYRaJYJ3DJ4NncUAp00gXOSNErnW7GN5m8rDlObG6n52+ajZ9sl0B0C/LkbZGrdpo5OrZI05/eDXLCZ1cjRT9OZ01CT4ks05ndokrg5O2VqQ4rKI+bvvcn6DTQ/VmfF/BHBrKo9Mjo5pv4W1JxpHSkMCVREwDQSkIAEJDAugZzn5dwkj4iIEbsLCd6Pcv71FcpDUczbnIv9i+XMfvI3ypwDZ5Rnpvndj9e7ofehDAbIdM3PZDk5H0SZv/m3o9wIXRfNOjagAUegHVD6T2FMSWB99j8Y5fEjuUmAxQUj1z8zu9D+vHsGys0CMYdZNCQgAQlIoC0E+OPpdNBtOVjtbOdoJnCL+pYToBY1d/GmcjU8J/u543PxjXxHApMT0PydnJ17SkAC1RPIyMWMIshIxuqzNy/jq2hSLtJQ1Bp5fu1baq1x6cpisr546U2WfDejZZbcYIo3n8u+R6GFItPxZUT3Qu/Vte54KroHejm6CBkSkIAEKiNgIglIYGQCd2bL3Iz1A8o8hiE3tWW0bqZifiPrXoieirZF90Ixb29EeU3UlbgaHdkVhcGtKI3JCTyKXfPYmHxWWBw51mbL3CyQ6aFjyOczV+WU36Q3JCABCUigFAFN4FJkzbuCQKdM4E4YwA0zf1d8Tiw6REDzt0MH065IoEMEzqQvudjxTco+RC7S5OJg3X3dkwozbSDFzCNm9B+maMUmU+y71K55JvFnltgg00Iv8XbRtzLq953UkJHPP6E0JCABCUhAAlUSMNfyBK7NJq9AMdtys9hLWb4n6pKpS3fGjtzMeQx7ZaabmMIsGiMSuAbbxUT/IuX8KZ9ZNVbkBsGMOs/5fm60LD0V+FiNc2MJSEACEliYgCbwwlxcWxmBzpjArTeANX8r+1CbaGECY5q/CydxrQQkIIFCBPIcs4yQ+GSh/E1Lm+kBY+bV2a6mjAI+gU6/F00TJQzgjKx9zhKNylR8D1vi/ZJv5bl/d6eCV6KLkSEBCUhAAhKQQL0EcvHst1T5DtTB6Xbp1XSxGrtnppvjKDNlNYWxDIE78v7PUabRpqgsbkimnGtnyvFXs7wmMiQgAQlIoMEENIEbfHC60bScx+6N/5jrWq3tUasNYOA77XNrP3qtaLjmbysOU4MaaVMkMBsCGeH4bKrOxSP+NLLU7XgZ3cuICYraIiNcT6qttoUr2pnV/0bTRIkLrxm1khsRFmvX3XhjLVRnfJ/KMjo+o4sy0oiXhgQkIAEJSEACNRJYj7q+iz6L1kHG0gRuzNsHojzT+GaUxqoE8hzn3PR6JG/l2dEURSLnrXmecIzgTEu++LOji1RvUglIQAISGIeAJvA4tNx2AgKtN4FbawBzhVvzd4JPrLuMTEDzd2RUbigBCYRAA5SRFXehHT9CXQ7O7wd70ME6p8q7lPoyEoBiJpGLgbmIOm3lubg4bY65+2d09Dfmrlhg+fYLrCu1KhdOYzjfnwoOQ4YEJCABCUhAAvUTWJcqD0H5e0xhjEHgMWyb5yJ/lXIrZAwGGwNhN5TZcHakzKhpiuKRqct3oZYYwZmByBsZgGFcQcAlCUigOQS4SPQJWpOZybCMWDIkUC2BVpvArTSA+Z+s+Vvth9hsKxPQ/F2Zh68kIIH2EPgpTc1zrJ5M+UfU1bgpHcud+RS1RUzYjyxSW8nVGcH69IoquHJFeYZpMir6H8MXi5QlR2ikSk4LBwewsBl6CMqoEApDAhKQgAQkIIEZEMg0ujF/HcU6OXyuYw+2YfdwzFTHOa+vy/Sk2sZEPkOfoTUxxJ9BOSsGa1D3y1GeEZwbbvv+7GpQGBLoPQEBNJAAfzw1gRt4XDrUpNaawK0zgLnKp/nbof85DeyK5m8DD4pNkoAExiawL3vcAsUkvYiyi/ECOpURzxS1xYuoqc6RpRnpEFNzqSmWadLM4uwRas7FuxE2m2iTjD6+A3s+EuUCKcUswjolIAEJSEACZx3IfQAAEABJREFUEoBADLpvU5a++YsqehM5z9mb3p6K8riXtSm7HLlGmZHP+S5zPB3dHlV9AyMpJ4rMPvQK9jwR5ebMtJVFQwISkIAEmkKgHhO4Kb21HTMg0EoTuFUnLJq/M/hY96tKzd9+HW97K4GuE4hp+Fo6eSv0ZdS1yDnM82ruVKaCjtn44xrq/TV13A/9DTU1/jVCw0oYwDHh707dD0O/RIYEZkfAmiUgAQlIYEggN8rdbvjCslICmVb7bWQ8Ex2OXoq6ZLTnkSHvpk9/QBn5/ETKK6EmRqaC3p2GHY22RIYEJCABCTSIgCZwgw5GF5syGLTOBM7F01YcCs3fVhymNjdS87fNR8+2S0ACSxHIdGWPYoOYicdRdikeQWeugeqMjHq9DxV+CZWKjGzNVN6nl6qgorwbLJMnI4E2Wmabcd+OCf9wdqrDhKcaQwISkMDiBHxHAhK4nEDOCXa5/JULpQjkGt4WJI9ZmqmRf8vyO1HOG/Mei60Irs8PcrPAq2ltvp/8gjKm9nqUbYk70tDclPgFyg2RIQEJSEACDSHAHxmng27IsehoM1plArfiBLEl5m9HP8+96Jbmby8Os52UQO8JHASB3F2fqZOXe24rm7Yi8kyumIF1NzbTaj+WSjMN3HmUVUVyvZJk26JzUdMjo3uXOpe8MR2oevRGRoWcQ15DAhKQgAQkMEsC1r0ygbfwsu6b8qiy95FHvrwcCkegjA7eh/IlKDd+Nmm6aK7FDzalXfkekpmJzmI5s7jkcTWZrYiXrY18J4gR/2Z64P8BIBgSkIAEmkCAPzyawE04EN1tQ2tM4KUu2jXi8Gj+NuIwdLkRFZm/XUZk3yQggQ4RyOjJD9GfTBm3K+V/UdvjyTPqQNi9i7o3QZ9DeU0xUfyHvT6DclwyimOaXKRZNC5c9J3J3rgqu8XkpVgwYhAv+MYUKzM6eord3VUCEpCABCQggYoJ5Hwgs7JUnLbJ6RrZthi+T6Jl70HfQ39Ff0LfRjm/zLTKt2b5yqhU5Ma/nBtuTQXPQe9H30R5pMkxlB9A+axcj7JLsTqdyaN3TqDcDuE78NOQgAQkIIGZEuCXsSbwTI9A5ytvhQncaANY87fz/0lm3UHN31kfga7Ubz8k0D4Cuet+R5p9Z5QLFRRFopSRObex9+dFLrpQzCT+SK25oHYjykxd93PKGLoUS0bY/Iotss/6lE9Df0YlI6MTqs4fA3yxnCUM4JMWq8z1EpCABCQgAQnMhEDOxa45k5qtdDkCN2SDB6CMEt6X8liUGWdyvvp5lj+NcnE8xmxM4jfxOtMyZxTx81jeAT0FZZRrHimT89UX8vr16H0oz8L9ImUM50xJnZsNT+b1d9BHUbZ9MOV1UXdi8Z6sy1t7oiPR3ZAhAQlIQAIzJqAJPOMD0P3qYwLvhY+Zm+Aa2dvGGsBAewPEclJJYUigcgKav5UjNaEE+kmg5b3OxZ8t6UOmYKOoPDIydiey/guVipxkNeGiUozg99LJzdBV0PXRbVGm4MtojIwGyAW4TH93A9avhrKcfTJlHy+LRy76VV1J3Qbw6VV3wHwSkIAEJCABCUxF4JFT7e3OdRPIiO07UOnj0FPRs1CmZo5J/DqWMy1zRhF/mOXMGLQXZZ5zG6N3D5YzqjfX617E8tNRjOGc72Ymm5zfsqr3cRcI/BDFdM+NniwaXSFgPyQggfYR0ARu3zFrWYszKKSxJnAjDWDN35Z9xNvXXM3f9h0zWywBCZQjkOnhcuEud+xXXcs6JMyogltSHo5KxbVLJV4m72JvZ3RvRlnHcD2IjT6L9kbfRRn1+xfKbENRaxxXoLYc28XSlhgBrAG8GG3XS0ACEpCABGZDIM+hnU3N1iqB5hLAbxjkgnBGRmdwy9Wa21RbJgEJjEjAzVpMgF/KuTaVxxNgPbW4Iza9qQTyN7+RJnDjDGD+B+ZOwpwcNfVg2q52E9D8bffxs/USkEAZApmqLXf7V5194xUJ8/yxTA+YEcErVlVaXKfSbN1NFkO66t7VOQL4Ahp/DmpI2AwJSEACEpCABCAwy0dxUL0hgUYTuDqty3XOGMGZJpKXhgQkIAEJzILAdCbwLFpsnS0j0EgTuFEGsOZvyz7S7Wuu5m/7jpktloAE6iOQZ39l1GqVNea5uFdekfBiykyF/BHKqqNpI4Cr7l9V+UqMAL71Io3LOWbVU945+ncR2K6eAQGrlIAEJCCBIYE+jWw8m05/CWUEUW6Cuw/LMfYoDAksSWAD3s2sQJka+k4sGxKQgAQkMAMCmsAzgN6FKkfvQ+NM4FycG735BbfU/C0I19QhoPkbCkoCEpDA4gTO5609UZUR8zcXO4Y5+XM/KDEKWAN4SHjp8s+8/XdUZYT9ugskzPTfOf4LvDXxKg3gidG5owQkUCUBc0lAAisR6OoI4DyyI4/veBe9zcW8W1GujR6NPo5i/B5CeTu0C7oIGRJYjsDd2eAo9Bl0Q2RIQAISkEDNBDSBawbev+py3tiY6aAbYQBzNTjTobR12uf+fYTb12PN3/YdM1ssAQnMhkCJC1frzevKH+e9ruKlU0CPTvHXo2868pa3WWDLqkf/pooz8kNJQAISkIAEZkjAqlclUPUNX6vWUHbNf0n/W/R59Cr0IBRj7gaUD0CvQLmB8XhKLl/xc+X4Ny/fjHI+dCClIYHlCOA9DLZnoxPQq1FXb6Kga4YEJCCBZhLgF7HPBG7moelKqxpjAs/cAObsWfO3Kx/rZvajsPnbzE7bKglIQAITErjShPsttRt/6ld6O6NQ569baYMJXmQU6gS79XKXnxTo9ULTQJcwgE8r0HZTSkACEpCABCQwHYGTp9u9yN7nkfUP6Bh0ENoffRK9Db0UPR1ti+6CroluifJ81ndQfhudiRaIJVedxLsPQdugJjKhWUbDCKxBe96KcnNBRpazaEhAAhKQQF0ENIHrIt3behphAs/UAObqr+Zvbz//tXRc87cWzD2uxK5LoHsESozguHQepoySuHDeumlfagCPTrCEAZwRL/NbUMIAPmV+Jb6WgAQkIAEJSGDmBI4r2IIYuF8hf6bL/QjlO1GmW34x5bPQk1GM3HtS5oa0jNy9KssxdTekvAO6H3osejZ6DXov+jT6GjoaXYCqjK+TLG3JLHdVn/OS2hiTQI7xAezDJUh+ThPl9t2I1LlJ4VDK2yNDAhKQgARqIqAJXBPo/lYzcxN4ZgYwZ16av/394NfRc83fOihbhwR6TKCjXS8xAvg/81hdhddXR1VGclaZr8u5NIC7fHTtmwQkIAEJSKB+AqUM4Izg3YLuPAI9De2MXoky3fL7KT+F9kUxcg+n/A3KyN3cbMjiTCOPVXkTLchzg2Ngs2jUTOAs6tsBbY4eiXLDYj4v87+b8FZj4l605GdoV3R9ZDSIgE2RgAS6S0ATuLvHtiE9m6kJPBMDWPO3IR+97jZD87e7x9aeSUACZQnUMQL4ugW6cE6BnEulbPN7f6TxZ6AqIxc3+c60UkpHAK+EwxcSkIAEJCCBzhIoZQDfCGJ7o/nnGKxqTZxKS2NgP5Ayz3ulMAoTiPmeqbxvSj27Iy5B8nMwyA0CGTF+c17FYL2EsomR67Qxrk+kcRnpvhqlIQEJzJaAtfeAACcbn6Cbz0HDvxssGhKojMDMTOCcWFTWi1ES8T/Ikb+jgHKbSQlo/k5Kzv0kIAEJDAYlRgDPnwL6egVAawCPB7XqUcB5flmmWZzbiqoN4IzmiXk9t44ZLVutBCQgAQlIQAJzCPya5f+iEhHzNCNpS+SuM+d3qCwjUDOS+ViWjeoJcLlxsA9pb4Fehf6FFoo8n3lH3tgEZURwqc8u6aeKNdk705X/kvK+yJCABCQggcIE/m8wWMAELlyp6ftEYCYmcK0GMGdjmr99+kjX31fN3/qZW6MEJNAtAiXOC+bfXe8I4Nl/Zn5RoAl51t0wbUaS3274oqIy00A29QJdRV00TSsI2EgJSEACEphP4O+s+B4qFa8l8TtRifNU0tYWOSf+DLXdFj0IHYyM6QmcS4rd0B3RU1DOGSmWjRjBGRF8B7b8Bmpq3JKGfR99EWVUPIUhAQlIQAKlCGgClyLb0rzVN7t2E7i2E2jN3+o/LWZcicAH+AWd6XFWWukLCUhAAhIYi8DFY2092sbnzdtMA3gekBm8XL1Andeek/PuLM99zcup45SpM5hAAhKQwJQE3F0CEliUQIzNRd+s4I2Xk+PL6BqoC/FtOpFRnZtRfg7NnzGHVcYyBA7n/YyoviHlM9ExaJL4FTs9DG2BjkBNjUfRsOPR61CJc3nSGhKQgAQkEAJ4DI4EDghVikCtJnAtBnBHzd9SHwDzjk8g5u+Lxt/NPSQgAQlIYB6BC+e9ruLlP+clcQroeUBm8HKdAnXO/ew8pEB+DeACUE0pAQlIQAIjE3DDpQl8hbf/gUrGtiSPQbcBZVfi53QkFwFvQvkBNP/GSVYZcwj8meV3oJuje6LceHA+ZRXxQ5JsiR6KYgpTNC6uTosyJfpxlDGtKQwJSEACEihBQBO4BFVzziGQ87+98E1LPIpvTjWDQXEDmE447fNKyH1RMYEZmb8V98J0EpCABJpBYK6JV0WL/kOS+ReyHAEMlBlGpmd+cIH6h5+d/yP3Nqjq0ACumqj5JCABCUhAAtURuIhUeZ4qRdG4PdnzKItnUxa/YEYdK6J4kWmLc1P7DajpsegLaP45NKt6GZk6+wB6HsMz5v+rWD4RlYpvkjifsydRZppoisbFxrToa+hAdDNkSEACEpBAAQJc3HAkcAGuprycQC0mcFEDWPP38oPpQhkCmr9luJp1OQK+L4HuErig4q7lgg3nzCtlXXelV9W8OKeaNL3IktEz6xXo6fAi5XPIvQmqOjSAqyZqPglIQAISkEC1BDIyM0ZwtVlXzZbZZD7O6p+hjAKl6ExkNOv+9ObxaG2U87a9KEuPrqaKxsVvaNFL0frokSjP6c3NpSwWDy5nDj5LLTmnfe5gMDiT5SbGg2jUsejtqCvTo9MVQwISkEBzCHBBSxO4OYejiy0pbgIXM4A5W3Lkbxc/ks3pk+Zvc46FLZFArwh0vLPDUZxVdTPPp8oUbXPz3WLui4qWNYBHB/nc0TcdeUtO+wa/ZusboVz8pag8NIArR2pCCUhAAhKQQKUEziDbh1BdsSkV/QBltGxGbLLYqYiZnlGe29Or66MHol3RWair8Vs6lqmw70Z5a/Re9Fc0q8jNrB+j8puit6GLUdPiKjToleh3KDcOUBhVEjCXBCQgAU1gPwOFCRQ1gYsYwFwF1Pwt/KnoeXrN355/AOy+BCRQjEDVBnAamnOClENVbQD/m8RVj1wm5YLR9pW3ogP3RlXH8STMyJTcGbsGy1VHLr6ljqrzmk8CEpCABCQggWoJ5Eawum/My5TJmRY6I4IzE8m1q+1SI7LlXOg7tGRHlGmiY44+jeWce+U5wpey3PaIeXlLOpGpsI+kbFJkZBvYYr0AABAASURBVPZraFC4f52yiZEZfj5Hw36JdkYlHrtDWkMCvSJgZyVwOQFN4MtRuFCGQDETuHIDWPO3zCfArJcT0Py9HIULEpCABConUMJIzcWcnVa0NHeob7Riuaqi7ouMVbV7FnlKjP5NP37MjyejTENHUXlkdM+5lWcdO6E7SEACEpCABCSwDIGcl8UEXmazIm/fkawfRX9G+6I8w7Xq807Szjz+SwsyPfJnKHOOvRnlmuge6MXo86iNM6f8k3Y3PU6igdugnPOeQNnEuB2Nykj8P1Hms5CbIu7F8lrIkIAEJCCBkQmsuqEm8KpMXFMpgSImcKUGsOZvpQfcZKsS0PxdlYlrJCABCVRJoMQI4LTv/fzYGt0EXQlVGX+vMlmHc21M33ZAJWI4XV+J3MmZZ76lVBKYHQFrloAEJCCBUQnEfDp91I0LbJdHkOQC2j7kjhEaI2x/ljOydCvKGGQxhq/DctXnpaQsGmnvVakhz3u9FuX10DoofckU3F9l+fXooej+6N0oj+mgaHy0aeT2t6F5W/Ry1NSbFPM5eRzty00Rh1Jm6vC/UB6MPoyejbZEGsNAMCQgAQmMSkATeFRSLd9uds3POexe+Kw556ukFZUZwDQqUzzmRLOShplEAvMIaP7OA+JLCUhAAgUInFkgZ1LmAsSBLLwdVR25kFF1zi7meyedyghsispjWzLmAiRFkWjqVHtFOmtSCUigeQRskQQaRoBrj4NMAxwT8+a07TYoo0DvRpmRfjH+YgA+kteZiWV7ymeizASSEaKvZHkX9BYUg/CDlB9He6C90GfRfujL6Gso53CZfvggljMrxw8pf4Iy5XKmmz2O5dwM9nvKU1HKJplKN6RNj0bvQ4egtDnGcG4izNTJMfD+yPqMqs1U0kNlauWh0tehfsq2Qx3N8lwdxeuhwmioTGk8VN5P3l+xbdj9jjIjS0+jTDtybvs3lvN4jfMoL0JpJ5fdBinzOuvzfrbL+Xv2y/7Jk3zJ+z32exmKUUnR+HgrLXwjehS6GarseiW5SkQeQ5P/P3m8zd5UkOND0ei4Pq3L42CeR5n/84dRxhjOFNcZ0RxzOL8D3sb6jBzOOX5+t+Qmg/zeYbUhAQlIQAL8QswjGPJ7sg2/+z1g7SNQqQlcyQkVn/Q+mb/t+8i0v8Wav+0/hvZAAhJoB4Fc8Co1Cjh3r+UiQtUkcpGs6pxdy3d3OpQLnxRFYosiWf+X9LsUJyNDAhKQgAQkMAsCTajzajTinijGbW6KimGTaY5jYsbsywjPGJI/YpuM9Mvfzmz3JV5/DmWq4E9RfgS9F+WGvBhtr2H5pej5KKMBn0b5FPQE9Bj0CPQwlOluM5PLfVhOO3JecReWM+VyRtPeiuWYYJnpZUOW10NpM0UrYg1auS66Jbr9HN2B5aHS16FiiA11J7aZqzvzeqgwGmpz1g+V95M3xmzYxcTPTC03Ypu0IyZdbqzLCN+M9M2NlDmP5u1ORxjkxoQv0suYkTHmY6DvyuudUW5uuC5l0yL/F7ejUTkfjrHPYuvi6rQ4pnvM4fwOeBWvM3L4K5T53ZKbDHLjQX7nHM66jKjPcYkBnt8jubkkF6sfzHv5/ZDPdT7LycsqQwISkED3CGgCd++YNqxH+btayUjgqQ1gzd+GfTS615yGmb/dA2yPJCABCcwhcAnLGcVA0ZrQAF7+UOVi7/JbNXOLNre9mURtlQQkIAEJNJ1ARqxmFGRGrGbUaJ6NmpG3MW4zsjfmYNP70JH22Y0ZEoh5GAM9jzDJtOK5ueFs2pPpxb9Jmf8PuVnh1ixfGc06cgNGzP1n0ZCMzKboVGQmocw6EKM7N5bmuOQGkswkkJtL9qW3OS6ZISAj0DMqPSOLM1L6r7wXUz+j3zObwBd4/UmUGYpiNu/Eco5lbjbJTAa5GSOzHGQ6d94yJCABCTSTgCZwM49Lh1pViQk8lQGs+duhj1Mzu6L528zj0t9W2XMJ9INA7vRuU081gJc+WrmYctelN2nsuxnRlFFMjW2gDZOABCQgAQlURCAjPZ9BrhgkeWZtRkHmmbUZNboa6w0JSOB/BNanyEjTjIjPdOXH8jpGY2Yy2pPll6D7oemnISfJmPFfts9o+4zqjin6H173PfL7a20gZIRxDPLMJvBYXu+IXo4y3fTHKHMsM918jPRMx56R1ZmZKiOPMwI508xnRHimcf8W22eK+uyzO8sZrfweypjRGZGcz8DjeG1IQAISKE5AE7g44r5XMLUJPLEBrPnb989e8f5r/hZHbAUSkMA4BHq0baYJzJfttnQ5FwTa0ta625mp9HJBpO56q6ov01NWlcs8EpCABCQggSYSyLTJ+Vsd03c3GhiDhMKQgATGIJDRqZm+O1MxxwjM848zVXpGocZUjMkYQ3ATck58HZR9R41z2DDTVmeq74xc5qUxIYFMgZ5nEGea+YwI34o8D0SZoj43uj6d5TyHM6ZvzN+YwPkMZGQxb00e7ikBCUhgVAKawKOScrsJCUxlAk904qP5O+GhcrdRCWj+jkrK7SQgAQlUTyAXLDItV/WZy2SsYwRwmZaXzZpn7+XO+OuUraZY9u+TOc8upDAkIAEJSEACnSOQZ5m+n14dj2JerElpSEAC1RLIc2gzrXDMwM+TOv/fhs8Wzkjd/N+7B+uviUpEZrPJc3VjPmfq6hJ1mFMCEqiegBklMDYBTeCxkbnDeAQmNoHHNoA1f8c7Mm49NgHN37GRuYMEJCCBygm8gYwXoDZEF5+xVQX3XNTatIpEM8iRZ1E/fwb1LlKlqyUgAQlIQAKVEcg1mBeS7fcoZaZHZdGQgARqIjB8tvAzqS+j74+g/CfK/8ncfPhsljMlO0VlsR+ZMvo4o1MzpTEvDQlIQAISaCaByVulCTw5O/ccicBEJnC+fIyUPRtp/oaCKkhA87cgXFNLQAISGIPAaWz7JtSGyJ39bWhnnW18HpU9GbU1PkTDM0KDwpDAjAlYvQQkIIHqCNyAVN9FGfnb1hk6aL4hgU4ROJXe7IPeiTKF8Ccoz0dVR26ufR1Jb4W+ggwJSEACEuggAU3glh/U5jd/bBN4ZANY87f5R7/lLdT8bfkBtPkSkEDnCLyPHh2Hmh63aXoDa27fQ6kvx46ilfFnWu2zf4FgSEACsydgCyRQIYEHkuuX6L7IkIAEZkOAS5uDY6n64ygXUDegvDHaDu2KfotKxylU8Ai0NfKGRyAYEpCABLpGQBO4a0e0cf3JOcxenNRcaZSWjWQAkyxTQb5+lIQd3saulSOg+VuOrZklIAEJTEog0/A+i53/g5ocuWDD+XWTm1hb255ETQegNk8n+XLan2ezURgSkIAEJCCBmRGosuJnkOxAdH1kSEAC9RHI95kjqe7daBt0PXRb9Bz0OXQGmlV8j4pvh16MMgU1hSEBCUhAAl0hwEWqzCiRvzdYa13plf1oEIGRTeBlDWA+oZq/DTqyHWxKS8zfDpK3SxKQgASWJ/BDNnkpanLclMblLnqKXsdz6f3e6MqorfF9Gp4p+CgMCUhAAhKQQCcI7EgvMrKQ64AsGS0hYDNbSuA82p3zyQxguQ/L10J3Q7nB8OuU56AmxaU0JlPC35xyD8QlWH4aEpCABCTQCQKc/GkCd+JINrYTI5nASxrAnHlo/jb2+HaiYZq/nTiMPeiEXZRAvwl8gO5/BjU50sY1mtzAwm17Lfk/gvh+wc92RkZg5OS1na231RKQgAQkIIFVCTyTVbnw1+a/z3TBkEBjCfyNluV5ui+hvAvKs7XvT/kmdAi6EI0f9e/xV6rMTAGbU2bEMoUhAQlIQAJdIMBJYM4FHQnchYPZzD7kOtqS00EvagBr/jbziHaoVZq/HTqYdkUCXSZg3y4j8Gx+NvliRJ7f9Rba2Md4M52OKFobmZ7vsbT+LGRIQAISkIAEukAgRs5H6QjX/fhpSEACVRA4jSSZLSaPqbkVy2ujzAT0PsqjUUbUUrQ20oe70/qnojORMQMCVikBCUigagKcDMYEzqxtWG5VZzefBAZLmsALGsB8Eh356yenJAHN35J0zS0BCUigegIXkzIXV/5I2dTYmYbdGVUZTc/1ahqY0b8UrY6M2vhxq3tg4yUgAQlIQAJXELg2i59HqyFDAhKYjACXJgfHsWsumj+J8kZoI/QU9Cl0POpipN970rFMC/0eytwoSWFIQAI1ELAKCRQjgAn8cZJrAgPBKEJgURN4FQOYMw3N3yLHwKQrCGj+rgBhIQEJSKBlBHIXeqZUyxRlTWx6zmlyMajNz8Adh+u92fitqO2RC+QfbmYnbJUEJCABCUhgIgK7sVeMKgpDAhIYkcC/2C7P783MNg9m+XroNmgn9Fl0OupTnEtnX4bC4NuUhgQkIAEJFCVQPrkmcHnGPa8hJvCe+LtXmsshF0svf82bmr+X03ChAAHN3wJQTSkBCUigRgK50/6+1JfnbVE0Lm5Pi16E+hCH0ckfoTbHsTR+B2RIoHkEbJEEJCCByQjkPOlRk+3qXhLoDQEuPw5+R28/gzKd8+0or4Nys+kulN9C5yBjMDgBCA9C26CfIUMCEpCABFpMQBO4oQevO83KrCkrmcCXG8CcfWn+dudAN7Enmr9NPCq2SQISkMD4BGLa5eLM38fftZY9cj5z41pqmm0l/6H6J6OMDqAoFmcUypzP0f3IfT4yJCABCTSKgI2RwIQEuKY3eMeE+7qbBLpMIOerB9HBt6CHoLXQJuhpKDP4/Jryv8hYnMDXeetOaHMU4/wiSkMCEpCABFpIgBNGp4Nu4XFrUZNXMoEvM4A1f5c8fL45PQHN3+kZmkECEpBAkwgcQ2O2Rv9ATYur06A8K4yi83EKPdwZlYqLSZxRTJdSVhn5/GQK679UmdRcEpCABCQggQoITJPiMewcg4bCkECvCWTU6p4QeDbaFF0b5ca/11EeiJp6IylNa3wcRQtjnK9H+RJ0IjIkIAEJSKBlBDSBW3bA2tfcy03g/6f5276j17IW78YvtBZPx9ky2jZXAhKQQH0EMgVZTOAmTgedduVkpz4as6spF9f2L1T988ibi0yXUFYVR5PoPqiJnxuaZUhAAhKQgAQmJhAzZuKd3bEJBGzDBATOY5+D0VvRQ1FG996C8qnok+hXyNG9QKg4YqK/j5xhnRtPnsHyB1COxVmUhgQkIAEJNJwAnklGAr+w4c20ee0lkOuie1w2Ari9fbDlLSBwv/9vMNiwBe20iRJYlYBrJCCB5QjEzLsrGzXxzvOP0q6boz5Enp32x4o7miksd1uRs6oRwD8mX0Z/+Ew3QBgSkIAEJNApAhvQmzsjQwJdJ5Dz/r3o5E7o9iije/Ps69ey/E10NmpntLPVXHIb5MbcPWh+Bl/kWFyf5Rui3BT7UsrcMPoLSqeNBoIhAQlIoCkE+AV+FdqS39sUhgQqJ5BHx333//3fYJBn5b1x4D8JlCGwEWkP5ReaJjAgDAlIoD0EbOnIBE5iy7uhH6IdnAwdAAAQAElEQVQmxbVozAFoDdT1iKG6PZ3kzy0/p4+9SfFqNIwqRgDnWWW5CPWvYVJLCUhAAhKQQIcIPJK+cHmFn4YEukPgfLpyCHobehhaG+UGy5x35pErv+R1Li5SGA0jcCbt+R56L8po7DtS5nvRrSi3RZnpJzd87svyYehk9G/U27DjEpCABOokwMWbmL+ZzW2bOuu1rt4QyPnZ9nw52feyEcAsaAL35tjPpKOawDPBbqUSkIAEaiOQO/1z1+J+tdU4WkW5wJE73jnVGW2HFVu1sTiIRmcaOIqpIheKMoUc30cuzzPNCOB8Nh5FpjyrLFMEsmhIQAISkIAEOkcgf+vq6tTFVJS/+7nR7Uss5+LhFyg/h2Lm5EaunP98mte7o11RpuKNYfcxlj+CPoQyXWzOHd7D8rtQzKAYfW9h+U0o14l2oczIztdQvgq9Ar0MZbrrjDZ8Acs7o+eijAjNrCTPZDnnEvnbH+NpO14/GT0RPR49Fj0axTR/OGUufGbq4Aez/ECUG8YyY0jOLe/N63uhLdE9UG463Jwyo603o7wDyijUofK82eh2rB/qtiwPdRuWo1tTDpXzxaFuyfpoE8qhMsXuUDE/h7oZ20Q3pRzqJiwPtTHL0Y0ph8q1kaFyk3x0I94fKiPJh1qf9VGe9TrUuqwbKiM8o7k37fF2JZFRozcgU26ozKM7cvy/wWsf4QGEFkcuBh9P+7+GMltS/k/n/2b+j+Vzuzrrc9zz/+sRLD8fvRvld8sRlKehKm4MJY0hgUYRsDESqJUAF1s0f2sl3rvK8vf+MvM3Pb/MAM4CV0Zzcu9I4MBQJQjkS44jgUuQNacEJCCBZhDIxchc1HtnM5pzeStycTEXNy5f0eGFXJzLSIxJu3gMO+YC9vwLO5MawN8mXy64fpmyRWFTJSABCUhAAmMRiEkWc3Ksncbc+B9s/1kU8zTPWI1BmnOcGKlZl3OwGKwxc2K4xnh9OtvvgHZEz0YxaGPUxrCNcRsDN0ZuDN0YuzlfyrnE69j29SjXh95MmWe7xhiOQRyjOIZxjOMYyDGSYyjHWI7B/Cm2zyMkMh1tZv+IER1DOsZ0TKQY1TGsY1zHwP4q238dZergb1F+B+VmtBjceZbpobzO6MSYTz9i+Uh0FPop+jnKuUvOfYbK82ajX/PeUMeyPNRxLEe/oRwqhthQv2V99DvKoU5geahMfzzU71kfZTacoTKKcqhTeD86lXKoGGhD/YH10emUQ53B8lB5vEf0J9YN9WeWh8oIz+gvrKs6cu6XvLmAWHVu8zWXAJ7EIMc9/7++QjM/jF6O8rslN2Hkul5M4tyEkBstcoNGvjvkd8wr2S6/H/L/P/+3f8Dr/B/MZ9epp4FhSEACTSVQb7v4Rav5Wy/yvtWWc7fLzd90/nIDOC80gUNBFSSQk0VN4IKATS0BCUhgxgQ4lx3ky39Gb+SC1Yybc3n1uXiZNl2+oqMLMeGfRN8muciSC5QZeXMu+8+PnEDOX7fU6xz757DBg1AuUlIYEmgJAZspAQlIYHwCGWm60rWV8VMsukdmz3gx7+aZnvkbH/M061hlSOAyAhdc9rPaH9eoNp3ZOkTgv/Ql5/e50SI3aORGz8wykJuAcyNJZgDIzSlbsV1+N2b0+tVYvjrKiPb5xnFGm2eWgcw8kJtLckNJTOTcNJIbRXJzSG4IyeOG8qzj3MCRmyxiLP+dnPn85zvQQuJtQwISkEBzCHDBTPO3OYfjfy3p1s9cu1vJ/E33VvmSogkcLKogAU3ggnBNLQEJSKAhBDJ6IyM/M1KlCU3K+U7akmn4mtCekm3IRZFcfBmnjlzAycilXMxZaL+cRC60fv66PCMuI5Hyt/7j89/0tQQkIIGmE7B9EpiQQAyNCXddcrecT2Vq4vez1fzZOVhlSOAyAjHALluo8IcGcIUwTXUZgQv5mZtE871jrnH8XtZnloHMPJDZCDJDQUzkzGaQ7xWZHj4zHmzBdndCmcI901XHWL4er/NZzajk+cpU8bxtSEACEmgGAc3fZhyHDrci1+1WMX/T31wQTbmSNIEvw+GPcgRyYdiRwOX4mlkCEpBAEwicQyMyUiXTEuY5sLycaVyH2jOVWe4+Z7HTkenactF4lE5merZ7suFi5i9vDXIimXIh5UJO7tTPBeo8Iy536mfawIW2dZ0EJCABCUigqQSmaVdGuU2z/0L7Zsrih/NGpgamMCSwKIESBvA1F63NNyQgAQlIQAISGIuA5u9YuNx4fAK5Zreg+ZtUCxrAeUMTOBRUQQINN4EL9tzUEpCABPpFIFMV5k7tTN81655nVHKeSTfrdpSun+8Xg6dRyd/QUpEp2x7ABv9ES0VOJjM19NFstDvKcwPzzK/cdZ+p3HKnfp6dx1uGBCQgAQlIoHcEqh4BnJFyeabvJI906B38ajrc6ix/KdD6dQrkNKUEJCABCUigdwS4OOO0z7076rV2ONfrFjV/05JFDeC8qQkcCqogAU3ggnBNPQUBd5WABKomcCYJM31XpvOa9XPrHkdb8qwpik5HRvSG92Kd/ARvPAbleVkUS0aM8zXZ4i5oB/QhlKnb8twtFg0JSEACEpBArwnkZqgqAWRmjTzSocqc5uougVMLdG3dAjmbm9KWSUACEpCABAoQ0PwtANWUcwksa/5m4yUN4GygCRwKqiABTeCCcE0tAQmMT8A9ihLYjeyZJvFwylnGO6j8vqjrkSmvw3xuP3OC+GpW7IT+i0aJf4+ykdtIQAISkIAEekqg6ufzlhjR2dND04tuZ5aWqm/Ku2EvyNlJCQwGAyFIQAISKEFA87cEVXPOIZBre0uO/B1uu6wBnA01gUNBFSQQE/gQfjHeqGAdppaABCQggWYQOIVmbIVehhYafVrHCOErUfcX0IZobnRx+YV06vcokVHB92fh7ciQgAQkIAEJSKAaAlXfKHV+Nc0yS48IVD0KWAO4Rx8euyqBHhOw6xIoQgCPw2mfi5A16QoCI5u/2X4kAzgbagKHgipI4MbkPpRfkJrAgDAkIAEJdJxARp6+hz5uhn6B5sbLeTF/1CqrKo88v/YAsl4NdTlyEflJdPDb6A7oEGQsSMCVEpCABCQggYkIVG0AX3eiVrhTnwlUbQBfHZh5/AeFIQEJSEACEugigTJ9wtvQ/C2D1qz/IzCW+ZtdRjaAs7EmcCioggQ0gQvCNbUEJCCBBhLI8+02p11vQbl4motXu7P8fJT3KIpGLmzFCC5aSQOSH0UbHoScUhIIhgQWJOBKCUhAApMTyM1Wk++96p7PZNVY12rY3ug3gcywUzWBPLal6pzmk4AEJCABCXSWgOZviw5tO5s6tvmbbo79pUITONhUQQKawAXhmloCEpBAAwnkuXmvo12boO1RjOALKR+HLkCl4hgS3wOdgQwJSEACEugxAbsugSkJnDTl/vN3zyOSHjt/pa8lsASB3ES5xNsTveVncCJs7iQBCUhAAn0koPnbx6Nea58nMn/TwrEN4OzUcRM4XVSzJaAJPFv+1i4BCUhgFgQycuGwORVnBPAOc15XufgDkm2FHBELBEMCEpCABCTQYwJVdP3EKpLMy/EZXj8SGRIYhUAJA/jRVDzRNUP2MyQgAQlIQAK9IaD525tDPauOTmz+psETn8xpAgefKkhgRiZwwR6ZWgISkIAExiXwOXZ4L6oyvkKyB6J/IkMCEpCABCQgAQlMS6CEAXxVGrUfejvaEBlFCHQmaQkD+IbQuScyJCABCUhAAhJYhIDm7yJgXF0VganM3zRiYgM4O2sCh4IqSEATuCBcUy9AYPlV+Uzens3UYCADGVTxGdh4sPy/V7DJ91EVsTtJMprhIkpjNgSuQbVVfHbM4e+gNn8G+BrF/wRDAhLoCoESBnDYXIkfr0Qno++g56D7oHWRIYG5BEoYwMnf7Wmg00MlAQlIQAISmJCA5u+E4NxtVAJTm7+paCoDOAm4evEGyjciQwIlCMRwO5RfqDcqkdycEhiTwPvZ/hdq0EkGHteZHNdj4L4OWipywvN4Npj2wtY7yJEppZOPRWMGBK5Gnd9C/g4ZzOT/m9ybwz0j+/ivYEhAAg0gcAPacA+0HXoxejl6DXo9egvK+UNmI8n3gA/weiE9jfUlI9dttqaCj6KD0B9RZjI5njKPzDiW8lfolyi/639O+VN0NPoJOhL9CP0QHY7yyI1DKQ9ByZcb7b7Lckzm/J0+kOVvoK+jr6LMnvJlyi+h/VFGJn+eMjO17Eu5D9oL7Yk+jfZAu6Fd0SfRJ9DHUNr/YcoPoYU4Nn1dk0dinwfTn6Gq4wkkvB4yJNA5AnZIAhKQwDQE8Cquwv45L9qG0pBA1QRy7XJ7vNeca0+VO18kpkqQnWmIJnBAqFIENIFLkTWvBCQggdkSuCbVvwktF2ezwcPRBWjc4Lx8kAu6r1piR98qT2A1qsiF4y0pDQlIQAISkMCsCKxHxc9DB6OYZn+mPALFvIzR+06WY/zmGkeM4MxEkvOIF7L+BYvoWayvO9akwk3QrdCt0W3R7VBmR7gD5WboTuguaHN0N3R3tAXK3+J7UW6FMqL4vpT3RzGZ85iMB7H8EPRQlIua21I+AuWZxJlJ5TEsPw7lBr0nUj4JPQXFRH8qZQzxZ1DmxrsdKcNnJ8qMYA77nVlejGWT12dKZJre2IhJX3Xjrk3C/F+gMCQgAQl0hoAdkcBUBLjIpPk7FUF3XoZAZeZv6qnEAE4iTeBQUAUJaAIXhGtqCUhAAjMk8EzqzgVJiiUjo1pyMXHJjea9eSGvc4Eyo3ZYNGZEIFNYZnRQLijPqAlLVet7EpCABCTQcQI3pX8Z2ZuRsKeznFGo96bMYwkoDAl0gkButCvRkWeT9JbIkIAEJCABCXSAwHRd0Pydjp97L0ugUvM3tVVmACeZJnAoqIIEYgIfwi/aDQrWYWoJSEACEqiXAKcPg0wTOMqUqJlu8D0jNu+vbJeLu5mSh0VjRgSuTL2ZssZnyAHCaCABmyQBCXSVQGaeyKjdTI18Ip3MyN6MhM15By8NCXSOwO/o0W9Q1ZFzuYyOrzqv+SQgAQlIQAKtIoAn4cjfVh2xBRrb7FWVm7/pbqUGcBLybSrTw7wxy0oCBQhsTM5D+YWrCQwIQwISkEBHCGRUQaZZHKU7r2SjPJ+OYtHIxa9c5M1z7xbdyDeKE8jF9zwnMKOwi1dmBRKQgATGJeD2nSWQ6Yxj/GYGkEyN3NmO2jEJzCNQahRwZnF5wLy6fCkBCUhAAhLoDQG8CM3f3hztmXS0iPmbnlRuACdpS03gNF21g4AmcDuOk62UgAQkMA6BGLt5Xt1y++Sk6FFsdChaKA5iZaaUPpXSmB2BjOjOs+jyzMDZtcKaJSABCUigTwQ2orP52/Ndyjwfl2LR8A0JdJFAPv+l+vVREq+FDAlIQAISkECvCGj+9upwz6Kzuc65PZ5qZs+rvP4iBnBaSYMdCRwQqhSBik3gUs00rwQkIAEJLv9WVgAAEABJREFUjEggo0UPYNt10HJxIRs8DP0YzY3deZERCv+kNGZH4GpU/VX0UGRIQAISkIAEShPI351cf8gMIN54VJp2J/J3thPH0LOTUYm4CUm/hvL/jcKQgAQkIAEJdJ+A5m/3j/GMe1jU/E3fihnASa4JHAqqIAFN4IJwe5XazkpAAk0hkOn9M3VdptZZrk3nsUHM3p9Tck4+yAjiHVi+BBmzI7A2VX8bOU0gEAwJSEACEihOIN8Jf00tr0caU0Awek+g5Cjgu0F3H1T0WiL5y4bZJSABCUhAAiMQ4EJTrk3tz6bbIEMCVRMobv6mwcVP2jSBg1kVJJAv/D4TuCBgU0ug6wTsX+MI3IMWfQyNEhnpuzUb5mT8nZTGbAlsTvUx5O9JaUhAAhKQgARKE7gFFRyGMjKRwpCABCBQ0gAm/eCR/HgfMiTQSgI2WgISkMAoBDR/R6HkNlMQqMX8TfuKG8CpRBM4FFRBAprABeGaWgISkMAMCDyDOl+NRomz2egbaJJwn+oI7ESqXIRfn9KQgAQkIAEJlCZwGyr4AVoPGRKQwBUE8oiUI694WWTpBWR9ITIkIAEJtImAbZXASAQ0f0fC5EaTE6jN/E0TazGAU5EmcCioggQ0gQvCNbUEJCCBGRB4K3WOagKzqTEjApluc0/qzqjtTI/EYlvCdkpAAhKQQEsJ3JF2H4rWQYYEJLAqgZesuqryNRkF/PLKs5pQAhKQgAQkUITAaEk1f0fj5FYTE6jV/E0razOAU5kmcCioggQ0gQvCNbUEJCCBGRCICfy6GdRrlaMRuC2bZZTJdpSGBNpFwNZKQAJtJXBXGn4Quh4yJCCBhQn8iNV5ZiFFseAS3yCPYNmVGq6MDAlIQAISkECrCWj+tvrwLd34Zrxbu/mbbtdqAKdCzhDfQPlGZEigBAFN4BJUzSkBCUhgdgTeRNU5d6AwGkJgddrxNvQztCkyJCABCbSKgI1tLYFb0PLvoWsjQwISWJrAK3n736h07EAF30LXQoYEJCABCUiglQQwf1ej4bl5ahtKQwJVE5iJ+ZtO1G4Ap9IVJnAu6OblrGX93SMQE/gQfnFv0L2u2SMJSEACvSTwenq9N4rxSGHMkMD9qPtY9CqUL0gUhgQkIAEJSKA4AS4jDHajljXQNOG+EugLgZPp6IdRHZHzw6OpaHNkSEACEpCABFpFAA8h1za+SKM1f4FgVE5gZuZvejITAzgV8+0tF3M1gQNDlSBwE5LGBF6fconwLQlIQAISaAmBJ9POI5A39wBhBrEWde6JMvIqf2NZNCQgAQlIQAK1EXgONW2BDAlMQaB3u76FHp+N6oibUckPUerMhXQWDQlIQAISkECzCWj+Nvv4dKB1MzV/w29mBnAq1wQOBVWQQC5QH8ovck3ggpBbndrGS0ACbSOwGQ3+KdoKGfUQyEirTCH4O6rbDhkSkIAEJCCBugnciArfjgwJSGA8Av9g8zoHXlyJ+l6DjkK3Rc0KWyMBCUhAAhKYQwDPIDcsOfJ3DhMXKyUwc/M3vZmpAZwGaAKHgipIQBO4IFxTS6DNBGx7awlcn5YfjDIl9HqURhkC1yRtpnk+lTIX3a9LaUhAAhKQgARmQeATVJq/SxSGBCQwJoGPs/2JqM64PZX9DOX/7oaUhgRmTsAGSEACEphLQPN3Lg2XCxBohPmbfs3cAE4jNIFDQRUkoAlcEK6pJSABCcyAAKcOg0wJnVGpGWUw7rOBZ9Dk1lSZC+yvprUxft9GeT1kSEACEpCABGZFIH/vHzSryq1XAh0gcAl9eDa6FNUZGVX1LCqM+fwpyo2QIQEJSGAWBKxTAisR0PxdCYcvqifQGPM3XWuEAZyGcCX39ZR1Tk1DdUaPCGgC9+hg21UJSKA3BK5BT/Ocsd9QPhIZkxPYmF3fimL8puzwiF96aUhAAhKQQBsIXItGfgAZEpDAdAQye87zpksx8d4xgp/J3iegXdGNkSEBCUhAAhKoicDK1Wj+rszDV5UTaJT5m941xgBOYzSBQ0EVJKAJXBCuqSUgAQnMkEAuJH2J+nNx6w6UxmgErsJmj0PfQ79HGfmr8QsIo8ME7JoEJNAmAk+isc5EAQRDAhUQ+CQ53odmFTGCd6DyGMG7U+bmQwpDAhKQgAQkUA8Bzd96ODeqlnob0zjzN91vlAGcBmkCh4IqSEATuCBcU0tAAhKYMYF7U//P0eHo8SgXmiiMeQRuyev3oj+iz6P7IU7B+GlIQAIS6DABu9Y6Aju2rsXNaDDXNwf/pSm5CBVl6t9MA/xv1l28QhdRXoguWKHzKc9D567Qvyj/qQZzGYQjSFodL6P1X0ezjCtT+dNRHuWyB2Wu0VAYEpCABCQggXIEODnK9aEvUsM2yJBA1QRyzr09F9b2rTrxtPkaZwCnQ4CqYzroVKX6SSBfMA7lF//6/ey+vZaABCTQeQJb0MPPoT+gPF6i77/vObUa3HkFixjkmTL7xbxeCxkSkIAEJCCBJhK4C43aFFUVS+U5njc/gvJYiRhkma72sbzeGm2ONkEboQ1X6EaUG6CcX6xHGa1LeUN0gxVah/L6aO0Vyt/cjGbOTBvXYV10bcpMc70mZXRNyjVQHnFxdcroapSro6uuUGbvyAXMmGjRlVif6zr5Wz9UXmd93o+yffZLjuSKkjf5U1eUelN/2hGlXWmfGgyGDH46aP+/3BjwBLpxDJp15LP5NBrxW3Qgiimc/yMsGhKQgAQkIIHqCOAB5FxI87c6pGZamUBjzd80M18MUjZOfHPRBG7cUelSgwYxgQ/hD0C+tHeqY3ZGAhKQgAQuJ5CLsK/j1akoU0Tfh7IvkYu5D6ezmWLvT5RHobBwimxAGBKQgAQk0HgCMWFLN3I/KojRfCvKnVH+Tr6Hcje0P8ojEvL3MyMVT+N1biyLTmf5DJSZNPI3Nvozr89Ef1mhv1Kehf62QmdT/h2dg/6xQhldmpG2w1G3GYGbkbgZlZvRuVFG6mbUbkbvRhnJm5GoudAUxdDjay0ZjSUI+NYcAvmMPYzX+dxSzDxiBD+IVuScNf+H8v/uWbzODRQUhgQkIAEJSGByApwkaf5Ojs89lyeQ8/FGjvwdNr2xBnAaqAkcCqoggZuSWxMYCL0LOywBCfSNQEbBPJJOH4RygfazlLmwnL8DLHYiMmIiF8/eQG++i3Kh+QDKjKaIEc6iIQEJSEACEmgFgYxMzSjFUo3NhZqXkPxx6GhkSKBvBHIDQ6bAzM0GTep7zOA8muQTNCrn7IdSPg9lhD3FhOFuEpCABCTQSwKav7087HV2Ot8pGm3+BkajDeA0UBM4FFRBArn4HxM403YVrMbUEpBAUwjYjt4TiBmai8qfgsSJKKN49qLMFHSZ3pHFxkemccyUzrkgtjetTT8ywijT52UGlfuzLtM8UhgSkIAEJCCB1hHIlMuZyaJEwzP69sEkfh8yJNBnAj+j809CGVFO0bjI9cp70aoPoxjWP6TMI0wyFTuLhgRGI+BWEpBAPwlo/vbzuNfY61aYv+GRE6qUjZYmcKMPTxcaFxM4zwTWBO7C0bQPEpCABBYnsNA7eRTAU3hjD3QKynSNh1F+Er0IPRDlQhOnIyzVF6kvbbs3VWYavPdSfh1lGspMEZkpKXNB7Mmsy98xCkMCEpCABCTQCQIbF+pFplvOlM+ZKaNQFaaVQKsIfIXW5lnXmZ6cxcZGzovvTutyPpxHu/yS5dzMmRl9bs9yRg5TGBKQgARWIuCLnhLQ/O3pga+v260xf4OkFQZwGsrZXka0vCnLSgIFCOTiuSZwAbCmlIAEJNAyAmvR3i3Rjiijg75FmQtNMV0zUmJfXn8IvRNluuVXUL4AZfsYyY9h+aHovigXqu5IeVeU6ezyTN6MtIihm6knd2H9u9DHUEYh5znF32H5GJT6Mjr5YJYzDV5GPCTvzXmdZ9hQGOMRcGsJSEACEmgJgVIG8Fvpf2bNoDAkIIEVBA6hzI0Rx1O2JW5HQ2P+xgT+Bcu5ueNHlB9EOdfO+TKXEXllSEACEpBArwhcYf4O8qiDXvXdztZCoFXmb4i0xgBOYzl70wQOCFWKgCZwKbLmlYAEJNB+AnkeYczcJ9KVndHLUc5L3kH5AZQRwzFx92M5I3W/T5mp6mIa/5jl76E8k3cfyhi676F8I3oZ2gnFPM5zijMKY1Nepz4KQwISqISASSQggTYRKGEAZ5aPmENt4mBbJVAXgZOo6G7o26iNcTUanfY/nzLn2pkx5xyWcz7+dsqcY29AaUhAAhKQQIcJaP52+OCO27Uy27fO/A2GVhnAabAmcCioggQ0gQvCNbUEJCABCUhAAhKQgATqJmB9rSNQwgDOjVsXt46EDZZAfQT+SVWZbeb9lF2Ia9GJzMjzSsrMsvMHyjNRZtt5N2VuvsxNl1dh2ZCABCQggZYT0Pxt+QFsfvNbaf4Ga+sM4DR6ShM4KZQEliKgCbwUHd+TgAQkIAEJSEACEpCABCRQjsB1K0ydVBfw44vIkIAEliaQi5t57MgObHYJ6lqsQ4cy285LKTNzTx67kv7y0pCABCQggbYS0Pxt65FrTbtzfrQ9nmQeCdeaRg8b2koDOI0HeKZd9JnAgaHGIDDypprAI6NyQwlIQAISkIAEJCABCUhAApURqHqkbh6rULWpXFlnTVSSgLknJLA7+2X07N8oux6ndr2D9k8CEpBAlwlo/nb56Daib/+lFa01f2n7oLUGcBqvCRwKqiABTeCCcGeS2kolIAEJSEACEpCABCQggaYTqNoATn9vlh9KAhIYmcDhbHkn9E3Uzhit1aeNtplbSUACEpBA0who/jbtiHSuPTF/t8ODbOXI3+HRaLUBnE5wABwJHBCqFIGYwIfwB2W9UhWYVwISqIeAtUhAAhKQgAQkIAEJtILARQVamesGBdKaUgKdJhBzNM8Ffhi9PAl1MRwB3MWjOhgM7JYEJNBtAlyrX40e5hEf21AaEqiaQCfM30BpvQGcTmgCh4IqSCB3i2sCFwRsaglIQAKFCZheAhKQgAQkIIH2EPhXgaY+iJzPQIYEJDA+gW+wy63Ra1GeqU3RichsA2d2oid2QgISmEvA5Y4T0Pzt+AGeffc6Y/4GZScM4HREEzgUVEECmsAF4ZpaAhKQgAQkUI6AmSUgAQlIoGUEfl2ove8j70bIkIAExicQs/St7LYJ2g91If5AJ/AR+GlIQAISkEArCPBLe5mRv63oho1sLoFOmb/B3BkDOJ3RBA4FVZDA0ARet2AdppaABCQgAQlIQAISqIqAeSQggTYSOKZQo9ck7+EoIxkpDAlIYAICp7PP49B90HGozZEprtvcftsuAQlIoFcENH97dbgn6+x0e3XO/A2OThnA6ZAmcCioggRiAh/KHxxN4IKQTS0BCUhAAhKQgAQkIIFpCbh/awn8smDL1yf3EeieyJCABCYncAi73h69CP0TtTFObWOjbbMEJCCBPhLgWrwjf/t44Ovrc+6Z9UUAABAASURBVCfN3+DrnAGcTi1iAuctJYEqCGgCV0HRHBKQgAQkIAEJSEACEpCABFYlcAar/oKmiaX2vTZvfhftgDp5TYR+GRKog8ClVPIBdCP0AnQialM4ArhNR8u2SkACvSWg+dvbQ19Xxztr/gZgZ7/saALn8KorCFS+pAlcOVITSkACEpCABCQgAQlIQAISuIzAly77We7HVUm9K/o52hoZnSJgZ2om8C/q+xC6BXoI+g7iej0/mx2OAG728bF1EpCABAb8MXHkr5+DkgQ6bf4GXGcN4HROEzgUVEECmsAF4Vaa2mQSkIAEJCABCUhAAhKQQJsI7FNTYzelnphV36O8FzIkIIHJCXCdfnAguz8Q3RJ9BJ2L6o3Ra3ME8Ois3FICEpBA7QT4o6L5Wzv1XlXYefM3R7PTBnA6qAkcCqogAU3ggnBNLYEqCJhDAhKQgAQkIAEJSKB1BH5Mi09GdcX9qOhQdAI6YI6+zPJQGZUcfZF1Q+3P8lD7sTzUF1ge6vMsR5+jHOqzLA+1L8tDxfgeam/WR3tRDrUny0N9huWhPs3yUHuwHO1OOdRuLA+Vkc9DfYr10Scph/oEy0N9nOW5+hiv5+qjvJ6vmH5z9WG2mauMFJ2rD/L+XGVK4fl6P9vM1ft4PVfv5fVcvYfXc/VuXs/Xu1g3V+/k9Vy9g9dztQGvjdEJ/I5Nd0Z57nZTp4d2BDAHqGthfyQggW4QWGH+5hxrm270yF40jEAvzN8w77wBnE5qAoeCKkggJvAh/GFat2AdppaABCQggfEJuIcEJCABCUhAAu0lEPOz7tbnu93DqXSoR7A81CNZjh5FOdSjWR7qMSwP9ViWh3ocy9HjKYd6AstDPZHloZ7E8lBPZjl6CuVQ27E81PYsD/VUlod6GsvR0ymHegbLQ+XZx0M9k/XRjpRDPYvloZ7N8lztxOu5eg6v5+u5rJur5/F6rmIKztXzeX+uYhbO1wvZZq5exOu5ejGv5+olvJ6rl/J6vl7Gurl6Oa/n6hW8nqv1eG2MT2D+9NDfIMXFaNaR5xf/adaNsH4JSKBSAibrCAGusWfkb8zfbTvSJbvRLAK9MX+DvRcGcDqqCRwKqiCBm5NbExgIhgQkIAEJSKAZBGyFBCQgAQm0nEBGhZ7T8j7YfAlI4H8EuJ5/2fTQD+PlWig3UWQE+1kszyJOp9L/IEMCEpCABBpEgD8WE5q/DeqETWkygV6ZvzkQvTGA09kVJvCbs6wkUICAJnABqKaUgAQkIAEJSEACYxNwBwlIoAsEYv5mCt4u9MU+SEACVxA4j8VMrZ6R6jdg+e4o/9ePo6wrfP5vXaStRwISkMCIBDR/RwTlZqsSGG1N78zfYOmVAZwOYwLvQqkJDASjCAFN4CJYTSoBCUhAAhKQgAQkIIHRCLhVpwh8iN6cgQwJSKCbBHIx9sd07VXoNmhjlCnAv095CSoVp5ZKbF4JSEACEhifgObv+MzcYywCOd/YDm9w37H26sDGfTCAVzlMHGhN4FWouKJCAprAFcI0lQQkIAEJSEACEpCABCTQWwIX0fM8h5VipHAjCUig3QROofm58eP+lJkq+nGUu6NfoSqnbHYEMEANCUhAAk0goPnbhKPQ6TbE/N0eT7B35m+Oai8N4HScA64JHBCd18w6ODSBbzizFlixBCQgAQlIQAISkIAEJCCB9hP4LF3o5QUb+m2MRcCNO0bgX/RnP7QD2hRdE90DZYTw3pS/RbmoSzF2OAJ4bGTuIAEJSKB6Apq/1TM140oEcp4Q83efldb26EVvDeAcY03gUFAFCcQEPpQ/ZJrABSEvmdo3JSABCUhAAhKQgAQkIIEuENiJTpyMDAlIoL8ELqTrP0IZIbwd5S3RtdFW6GWDweALlCehUcIRwKNQchsJSEACBQlwzXw10u+PtkWGBKom0HvzN0B7bQAHgCZwKKiCBDSBC8I1tQSWIuB7EpCABCQgAQlIQAKdIXAuPXkCKvlMUNIbEpBAywjkd8MPaPN70OPRTdF1UUYKP5XyrSijiH9OmW0pLgtHAF+GoTs/7IkEJNAuApq/7TpeLWyt5u+Kg9Z7AzgcNIFDQRUkoAlcEK6pJSABCSxAwFUSkIAEJCABCXSPwFF06SmoyueAks6QgAQ6RuAc+pORwntSvhblOcKbUa6JboC2RKcjQwIS6AYBe9EyApq/LTtg7Wuu5u+cY6YBvAKGJvAKEBalCMQEPoQ/cE4HXYqweSUgAQlIQAKXEfCHBCQgAQl0mECmeH0a/cuFHQpDAhKQwFgE/sLWR6BLkSEBCUhAAjUT4Np4xdM+19wBq2s6gXxH2B6vb5+mN7Su9mkAzyHNB2MXXr4ZGRIoQeAWJNUEBoIhAQlIQAISkIAEihAwqQQk0AcCe9PJZyGuIfLTkIAEJCABCUhAAhJoPAFO3DR/G3+UWtbAlZur+bsyj8teaQBfhuGKH5rAV7BwqQgBTeAiWE0qAQlIQAISkIAEJNB3Ava/VwR2o7dPROcjQwISkIAEJCABCUigwQQ0fxt8cLrRNM3fRY5jlw3gRbq8/GpN4OUZucVUBDSBp8LnzhKQgAQkIAEJSEACEpCABAafh8Fd0YmDwYDCkIAEJCABCUhAAhJoGgHN36Ydkc61R/N3iUOqAbwIHE3gRcC0ZnXjG6oJ3PhDZAMlIAEJSEACEpCABCQggYYTOJb23Ql9FRm9JWDHJSABCUhAAhJoIgHN3yYelU61SfN3mcOpAbwEIE3gJeD4VhUENIGroLhQDtdJQAISkIAEJCABCUhAAn0h8C86+nD0OPQHZEhAAn0iYF8lIAEJSKCRBDR/G3lYutQozd8RjqYG8DKQNIGXAeTb0xLQBJ6WoPtLYB4BX0pAAhKQgAQkIAEJ9JLAfvR6E/QGdCEyJCABCUig4wTsngQk0EwCmr/NPC4dapXm74gHUwN4BFCawCNAcpNpCGgCT0PPfSUgAQlcQcAlCUhAAhKQgAT6TSDG7xtBkO9YH6D8JzIkIAEJSEACEugeAXvUUAKavw09MN1plubvGMdSA3hEWJrAI4Jys0kJ5ALFIfyBvMGkCdxPAhKQgAQk0G8C9l4CEpCABCRwOYHTWXoRWh89Bx2PDAlIQAISkIAEJCCBggS4tr0a6fdH26KCYeqeEtD8HfPAawCPAUwTeAxYbjoJAU3gSai5jwQkIAEJSEACEpCABCQggYUJnMfqj6Nboduil6Hvo4uRIQEJSEACEpCABCRQEQHN34pAmmYxAleYv4tt4fpVCGgAr4Jk6RWawEvz8d2pCeSZVY4EnhqjCSQgAQlIQAISkIAE+kLAfkpgRALHst170P3RddFd0BPR69Ce6FD0M5TRwn+g/Bu6AMUsniuub7LWGJVALtZdysaXoLkc27acftAFQwISkIAEJCCB+QQ4OXLk73wovq6SQM7Dtseb26fKpH3I1UUDuPhx44O2C5W8GRkSKEFAE7gEVXNKQAISkIAEJCABCUhAAl0jMGl/Yuwezc6fQ29BT0X3RndCGS28IeXa6Bpo9Xk6jNd1xTlU9D30dvQY9AC0Nbofug9Km+9FuSXaAt0d3Q1tju6M0p87Ut4ebYoyCvo2lOljvndmFqqb8fomaGO0EUrfN6BcD62L8pii61OGx/UoY55fm3JNdE0URlejDKerUOYC8JUouXQyiLKcdXkv27RVR9EnQwISkIAEJCCBeQQ0f+cB8WXVBDR/pyCqATwhPL7FaAJPyK7sbp3Jni/jjgTuzOG0IxKQgAQkIAEJSEACEpCABJYlkGcXv5etHo9uimK2xvB9NctfRN9FMYQPojwEZdRyDOkjWP4h+jE6EsWs/CllRjT/gvKX6Fcoo6CPo8wo599RnoB+j05Gp6DTUEY/n0H5J/Rn9Bd0FsqI6L9TxpT+J+W5KFNsx0y/iOWM6M0o34z2zYU6VpUO80tAAhKQgAQkMEsCmr+zpN+LunNO6cjfKQ61BvAU8DSBp4DnrqMQ0AQehdLcbVyWgAQkIAEJSEACEpCABCTQPgIxWWP6ZhTuS2n+F9BJyJCABBYj4HoJSEACEpgpAc3fmeLvQ+WavxUcZQ3gKSFqAk8J0N2XI6AJvBwh35fACgIWEpCABCQgAQlIQAISaCGBf9Pme6CYvhk9y6IhAQlIQAJLEfA9CUhgtgQ0f2fLvwe1a/5WdJA1gCsAqQlcAURTLEVAE3gpOr4nAQlIYDCQgQQkIAEJSEACEqiLANc8K60q12Uc7VspUpNJQAISkECHCdi1GRPgRGg1mrA/2hYZEqiagOZvhUTzRaPCdP1NpQnc32NfU881gWsCbTUSkIAEJNA2ArZXAhKQgAQkUCuBjNitssIrk2wtZEhAAhKQgAQkIIFGE5i9+dtoPDZuegKav9MzXCmDBvBKOKZ7oQk8HT/3XpaAJvCyiNxAAhKQgAQkIIFeEbCzEpCABOoncH6BKj9eIKcpJSABCUhAAhKQQGUENH8rQ2mihQksb/4uvJ9rlyCgAbwEnEne0gSehJr7jEEgJvDB/MG9wRj7uKkEJCABCUhAAhKQgAQ6R8AOSWBGBC4oUO+jyflUZEhAAhKQgAQkIIHGEeBatNM+N+6odKpBmr+FDmeXDOBCiMZPqwk8PjP3GIvALdk6JvA6lIYEJCABCUhAAhKQgAQkIIG+EZhlf0sYwOlPRgFvlwUlAQlIQAISkIAEmkJA87cpR6Kz7dD8LXhoNYALwdUELgR20bS9eyMm8CH8AdYE7t2ht8MSkIAEJCABCUhAAhKQwAwJnF2o7tXJuyf6IMpzgSmMhQm4VgISkIAEJCCBOghw7dmRv3WA7m8dmr+Fj70GcEHAmsAF4Zo6BDSBQyFSEpCABCQgAQlIQAISkIAE6iFwWOFqnk/+Q9BmyJCABOYT8LUEJCABCdRCQPO3Fsx9rkTzt4ajrwFcGLImcGHAptcE9jPQewICkIAEJCABCUhAAhKQQI0EYgD/u3B9W5D/p+graFNkSEACEpDAYDAQggQkUA8Bzd96OPe4Fs3fmg6+BnANoDWBa4Dc7yo0gft9/O29BPpMwL5LQAISkIAEJCCBugmcT4U/QnXEtlTyC/Q19Fh0dWRIQAISkIAE+kjAPtdEQPO3JtD9rUbzt8ZjrwFcE+wVJvBbaqrOavpHQBO4f8fcHktAAhLoOQG7LwEJSEACEpgZgU/UWDOXEwYPo74voL+i/dAb0HPQY9C9UL4PrkXpNR4gGBKQgAQkIAEJTEaguebvZP1xr8YR0Pyt+ZD45aBG4Hxrex3VaQIDwShCIF/6D+EP9TpFsptUAhKQgAQkIAEJNIWA7ZCABCQwWwJfpPpTUd1xDSqM6ft6yo+imMGHUv4GnYX+g3JhLeUlLGeq6osoL0QZuXwe5bnon+gf6O/obJR9Yy7/heU/oz+hM9Dp6DSUvp5CeRL6PToB/Q79FqXu4yh/jX6FjkEZtfxzykxjfTTlT9CRKCOnf0h5BMpU2j+gPASvBmjEAAAQAElEQVQdjL6Pvoe+i76NvrVCB1J+c4W+QRl9nTKjoqOvshxluuzoAF5/eYW+RBnleO3PchRmUQz1z7Mu+hxl9FnKfVdoH8pob8poL8o9V+gzlNGnKfdYod0po90od12hT1FGn6TMTQPRPVk2JCABCUhAAo0jwDXl1WhU/lZmBhIWDQlUSiDnqNvjkeX8arzEbj0xAQ3gidFNtiMfcE3gydC512gENIFH4+RWEpCABCQgAQlIQAItJWCzJdAAAjFY39eAdizUBC47DHKt58q8mQu5V6VcHWX66BjIa7C8JroWug66Lsro4bUpr49ugG6I1kProxuhDdFGaGN0E3QzdHN0C5TvoLeivA26LdoU3R7dAW2G7oTugjZHd0N3R/dAW6KYoVtR3hvdF90P3R89AD1whR5E+eAVeghl9FDKjIqOtmE5ysXq6OG8fsQKPZIyehTlo1coBnqUKbUfx7ro8ZTREyifuEJPooyeTBk9hXK7FdqeMnoq5dNW6OmU0TMod1ihZ1JGO1I+a4ViZocBLw0JSEACEpBAMwho/jbjOHS4FZq/Mzq4+VIwo6orq7Z1ifg2pgncuqPWqgbnC/jB/OF2JHCrDpuNlYAEJCABCUhAAhKQgASWIdCktzPaMyNom9Qm29J8AjHgM7o5xnjzW2sLJSABCUig8wS4hpwbxhz52/kjPbMOav7ODP3gsrtCZ1h9f6v+v8FAE7iSw2+SRQjkDmxN4EXguFoCEpCABCQgAQlIQAISkMCUBC5g/0zDTGHUQ6AztWQE9nfoTUZLUxgSkIAEJCCB2RDQ/J0N9x7Vqvk744PtCOAZHgBN4BnC70fV3TeB+3Ec7aUEJCABCUhAAhKQgAQk0EwC76ZZeS4uhSGBsQhk6u088zjf28fasbcb23EJSEACEqiUgOZvpThNtioBzd9VmdS+RgO4duQrV6gJvDIPX1VOIF8mHQlcOVYTNoGAbZCABCQgAQlIQAISkMCMCZxL/Xlu7CWUhgTGJZDnLn+fnfJMZQpDAhJYjIDrJSCBaglo/lbL02yrEND8XQXJbFZoAM+G+0q1agKvhMMX1RMYmsDXrz61GSUgAQnMhICVSkACEpCABCQggaYQOJqGvBYZEpiEwA3Z6SC0ETIkIAEJSGBVAq6pmIDmb8VATTefgObvfCIzfK0BPEP4c6vWBJ5Lw+UCBGICH8IfeE3gAnBNKQEJSEACdRKwLglIQAISkEDjCGQq6Ezn27iG2aBWENiAVh6M1keGBCQgAQlIoBgBrg2vRvL90baoBWETW0ZA87dhB0wDuEEHRBO4QQejm03RBO7mcbVXEpCABCQggf4QsKcSkIAEmkmA66mD7WjaH5AhgUkI3JidMhL4BpSGBPpO4KoAyBTpN6W8I9oKxax6CuVz0avRW9F70UfRHuiz6AD0VGRIQAILEOBkRfN3AS6uqoxA9eZvZU3rbyIN4IYde03ghh2Q7jVHE7h7x9QeSUACEpCABCQggV4QsJMSaDiBM2nfPdDxyJDAJARuzk7fR2shQwJdJLAGndoE3Q/FqM30+Z9k+Zvol+iv6GJ0EcryiZQ/Q4egr6C90EdQzN+YwC9m+TnoaegJ6OEo+SkMCUhgLgHN37k0XC5AQPO3ANQqUrbZAK6i/43MoQncyMPSpUZpAnfpaNoXCUhAAhKQgAQkIAEJdJ9AW3p4Bg3dEh2FDAlMQuDW7JTpxK9DaUigrQRuSMMfgF6G9kHHoH+gc1Fuksln/NMsvxntiB6Mbocy6vcqlIYEJFAhAc3fCmGaaiECmr8LUWnIOg3ghhyI+c3QBJ5PZP5rX09JICbwwZwAXH/KPO4uAQlIQAISkIAEJCABCUhAAlcQOJvF+6IYHBTG9AR6l+H29PjbaE1kSKDJBLh8OYhxm9G876OhGcF+FuWfUD7D76J8EtoUXQsZEpBAzQS49uu0zzUz71l1mr8NP+AawA0+QJxFvY7mvQUZEihBIHcWt9MELkHDnBKQgAQkIAEJSEACEpCABKohcB5pHop2R4YEJiFwF3bKtLjXoOx32PsmEeBS5SBm7gto1AHobyhTN2c074tYzs0vTmEOCEMCTSCg+duEo9DpNmj+tuDwagA3/CBxZqUJ3PBj1PLmaQK3/AD2sfn2WQISkIAEJCABCUhAAi0g8G/auAO6DzoBGRIYl8AW7PA1tDoyJDALAlyWvGyE7/Op/Msohm+mc/4Ay3ne7nUpi4bJJSCByQho/k7Gzb1GJqD5OzKq2W6oATxb/iPVztmWJvBIpNxoQgKawBOCczcJSKB2AlYoAQlIQAISkIAE2kbgEBqcKVLfRBlTmMKQwMgEcgNBRlr6XNSRkblhBQTuSI5M33wKZUb4fpDyEUjDFwhGbQSsaEICmr8TgnO3UQlo/o5KqgHbaQA34CCM0gRN4FEouc0UBDSBp4DnrhKQgAQkUAcB65CABCQgAQm0lsDFtPz1KEbwQZSGBMYh8EA23g9dGRkSKEXgNiTOY+hOpPwZehnaEBkSkECLCHTH/G0R9H41VfO3ZcdbA7hFB0wTuEUHq51N1QRu53Gz1RKQgAQkIIHuE7CHEpCABLpB4Hd0434oo+v2oLwQGRIYhcC2bLQvuhIyJFAVgVuQaBd0HPo1eg26KTIkIIEWEtD8beFBa1eT6zN/28Wl0a3VAG704Vm1cZrAqzJxTaUENIErxWkyCUhAAhKQgAQkIIFpCbi/BDpI4Bf06RlofZRRdr+nNCSwHIHHskFuHODSEEuGBCYjsDa7vQLl99BvKd+IboUMCUigxQQ0f1t88NrRdM3fdhynVVrZRgN4lU70bQVn+q+jz5mWhcKQQOUEhiZwvhRUntyEEpCABCQgAQlIQAISkIAERiTQ9c3+Tgffg26GMv1qTJnDWL4UGRJYiMB2rPwE4tIQPw0JjE7gtmy6O/oDege6PTIkIIEOEND87cBBbHYXNH+bfXyWbJ0G8JJ4mvsmZ/o9NYGbe0w61rKYwIdwAqEJ3LEDa3ckIAEJSEACEpCABCQggUYSyBSs76Jl90L5HvZ4yg+jH6B/oB6GXV6EwI6s/wAyJLAcgVz3fRgbHYR+hZ6OVkeGBCTQEQJcu12NruyP8qgACkMClRLQ/K0UZ/3JciJQf63WWAkBTeBKMJpkcQIxgQ/mRCIXHxbfqs53rEsCEpCABCQgAQlIQAISkED3CcTw/QLdfD7aCl0HbYhi5Lya8v3o0+gAdAjKVK5nUDpyGAgrIhcsw+NiXudZy+dTnovCNiOv/8byX9Cf0R/R6eg0dAo6GZ2EMjX3iZQnoDy/OdPlHs/yb1AM+zwzNabaL3l9DMpx+Dnlz9BP0dHoKPQTdCT6EfohOgIdjjLaOwb/oSznOB5MGaPu+5TfRd9B30bfQgeib6JvoK+jjVCeJ03R0bBb0xC4Jjvn90c+t19j+T7IkIAEOkaAa7aavx07pg3rTs6ltseD2qdh7bI5YxDQAB4DVhM35T+gI4GbeGC606ZMQ6YJ3J3j2eqe2HgJSEACEpCABCQgAQn0mECmbY3593YYvBhlJN8jKWPs3JFyA3RVFFOYova4hBpjin6Pck+UKWZjQD2G5Xuje6J7oLuhzdGdUdqdaWhvx3K+e96S8hYoU2JvTBmT80aUeVbyDSnXQblB+bqU10ZrojXQ1VD6ngvhV2KZSyWDlHmd0Y5XZ122y/Yx06/H6+S5AeW6KPlTT+pLvTdh3U1R2nFzyrRpE8q0L89Kzc3SaW/avSnr04c7UKY/m1HeCaV/d6FMX+9KmX6n/1uwvCUKj4z2jsEfPjmO92V9TN37Uz4APRA9CD0YPQQ9FOUmgG0oM9IrRjGLhgQuJ3Bjlt6HckPIBynzOaZoX9hiCUhgaQKav0vz8d2pCWj+To2wGQk0gJtxHKZqBd9sNIGnIujOyxDIF1tN4P9Byt2zuXtbDQYykEGdnwHr8vPmZ8DPQJc+A/ky/b8zC39KQAISqJZAfr/EjKw26+LZLuKtjC7cnjLmbL47bs3yU9GrUKaw/iJlRrhmxGtGwGYkbEbFZoRsRsxm9GxG0sY8zgjbjLbNyNuMxM2I3IzMzQjdM8nzV5SRu+dQ/hNlRG9G9qYd/+Z1RvyGAYuGBHpFIDcTfJke5//OiyhzswOFIYFWErDRyxDQ/F0GkG9PSyDnUo78nZZiQ/bXAG7IgZi2GZrA0xJ0/2UI5Iu8JvBg8Ao45e5tNRjIQAZ+BvwM1PQZ8PeNf3s69xmIScFhNSQgAQlUTiCjXDMCsPLE8xJmNPILWJdRtBmJuhfLMWUpDAlIoCYCGfWemy9yI0VusngE9XqdFwiGBLpMoPvmb5ePXiv6pvnbisM0eiM9MRidVeO31ARu/CFqewM1gdt+BG2/BCQgAQlIoG0EbK8EJCABCYxD4PrjbDzBthmlG8MpUyR/iP3PQ4YEJFAvgQ2pLlOsZ5rnz7Bc56h/qjMkIIFZEdD8nRX53tQ7e/O3N6jr66gGcH2sa6lJE7gWzH2uRBO4z0ffvktAAhKQgAQkIIEaCViVBCQwNoG1xt5jtB3+wmYZXXhbyoz2zVTLLBoSkEBNBLjcN8j06l+lvpNRZicr9f+d9IYEJNA0Apq/TTsinWuP5m/nDun/OtQmA/h/LfbnsgQ4K3wdG70FGRIoQUATuARVc0pAAhKQgAQkIAEJSEACQwKWkxHIlMyT7bn4Xify1mboK4jrz/w0JCCBughcm4peiH6HvoO2QV7LBYIhgT4R4I/vavR3f5THLlAYEqiUgOZvpTiblcyThmYdj8pa0z0TuDI0JqqGgCZwNRzNIgEJSEACEpCABCQgAQlIoCoCJQzgD9K4P6Iaw6ok0HsCm0LgUyj/995PeTNkSEACPSSg+dvDg15vlzV/6+Vde20awLUjr69CTeD6WPe0ppjAB3EiUuIiw8pIfSUBCUhAAhKQgAQkIAEJSEACyxHIaMHlthn3/Weyw5WRIYF6CPS3lqvQ9SegI9AxKP/3rk5pjEfg/PE2d2sJNJcA11wz8nc/WujIXyAYlRPQ/K0cafMSagA375hU2qIVJvBbK01qMglcQSDPgNIEvoKHSwUImFICEpCABCQgAQlIQAISGInACSNtNd5GGYnoI6bGY+bWEhiHwMZs/Gb0B/RZdA/Ux7iQTp+AfoK+izLd7W6U70W7oBegp6JHoK1RON2eMqOj16W8FsrNKmHJoiGBdhOYY/4+vN09sfUNJaD529ADU3WzNICrJtrAfJjAr6VZmsBAMIoQGJrAaxXJblIJSKDPBOy7BCQgAQlIQAISkMDoBH42+qZjbfkKtt4bXRUZEpDAdASux+6PQZ9EJ61Qrtutw3KX41I6dwo6GO2O0ucnUd4d3RBdA90C3RU9AD0WZRT0Sylj6n6Ick+U55F/j/JH6Jfo9+jP6F/oP8hoLwFbvoKA5u8KEBalCGj+liLbwLwawA08KCWapAlcgqo55xCICXwwJyiawHOguCgBCUhAbBbD5wAAEABJREFUAtMQcF8JSEACEpCABMYk8Be2PwOViCeTNMbNzSkNCUhgdAJXY9OMWH0X5c/RWShTuu5ImdG/FJ2LmL2/olefRs9Fm6NrovT3vpQ7oAxUyYjnH7N8JuKSEj8NCfScAP8RhtM+92zkb88PfH3d1/ytj3UjatIAbsRhqKcRmsD1cO5xLZrAPT74dl0CEpCABCRQKQGTSUACEpDApARKjQJOezJS7zcs7IVuigwJSGBVAldiVQzP11DmpolzKL+DXobugLg8x89uxR/pTn4v7Ex5N7QmyvTxT6f8GDoKXYQMCUhgCQKav0vA8a0qCDTX/K2id+ZYkIAG8IJYuruSs8xMsZK77LrbSXs2SwKawLOkb90SkIAEJCABCUigAwTsggQkMBWBkgZwGhZz6yks/BZ9EW2H1kaGBPpIILOg3YuO74Q+gmL4nk15JHoLujfq4tTp/6ZfB6GY2rkOtD7L26MwSN8vZNmQgATGIKD5OwYsN52EgObvJNQ6sE8bDOAOYG5WFzSBm3U8OtianPw7HXQHD6xdkoAEJCABCUhAAhKQQGECpp+ewLemTzFShhjBj2LLPVGmb800rm9g+YkoI4XXpeTyAz8NCbSfQG5yiNH7HLoSk/MQyky5numcD2U5o1wz1XEM32vxuotxMp36KHoYui66H3oPOhYZEpDAFAQ0f6eA566jEND8HYVSR7fRAO7ogV2uW3wLa8lI4OV64vsNJaAJ3NADY7MkIAEJSEACEpCABCQggU4T+Cm9y8g8itoi15buSm2vR/uiH6JMCZspX09k+XtoV5QpcfMs4S1YzojB7MfiMCwlMDMCuaEhn8lMX/xYWvESFLMzRu9fWY5i9GZdjN6tWHd91PW4hA5+AcXYvgnl89A30PnIkIAEKiCg+VsBRFMsRUDzdyk6PXjPk+0eHOTFuqgJvBgZ11dEYHoTuKKGmEYCEpCABCQgAQlIQAISkECPCLy9IX29Cu3Is4IzUnAHljMl7t6Uh6PTUQzijKI8heWMIvwJZQy3GEz7sfxplNGW76KMuZzpZjMC86m8fgx6MIoRd2fKW6ONUEZqXoOSSx78NNpDoFxL81mIWbsZVTwc7Yzymfo8ZW5W+APlxSifyR9RxvDMyNZ81vL5ymeK1b2KU+ntq9EG6PEo5jeFIQEJVElA87dKmuZagIDm7wJQ+rZKA7hvR3xefzkLdiTwPCa+rJRATOCDOKHJc3EqTWyy7hOwhxKQgAQkIAEJSEACEpDARAQyAvioifasd6fVqC7GXIzbGLh34XUMt4dQxuCN0ZvRljF+M710TLuMwIwxHIP4m2wXwzh9jYEcIzkjNc9jfS56XkCZKXpjZv2G5aPRD9CBKM8vzvTVmbo3Zt8bWfcKlBGOT6N8HHooug/aHN0GbYzWQddEXk8DwgwjI3ZjzN6SNmyJHoGeiV6F3ov2Qnke7+8p8zza3GiQ0fEH8PpDKJ+pHONMVx6TM/lY3evI/5ncfJH/fxntmxtJwq0WKFYigb4R4Fpp/gbmb1luTOlb9+1veQL5nb493s8+5auyhiYT8IS1yUenprbxi0ATuCbWPa3mdvRbExgIhgQkMDIBN5SABCQgAQlIQAISmI5AzJvpMrR/76vRhdyMvCFljMI7Ud4TPQjl+cXbUe6EMt3vLpTvQB9Ge6CMDv06Zcz0Iyl/jU5Ced7xvyj/gzKC+WzKjCD9LeXPUEY3f5vySyijnT9B+T70ZvRK9AKUkaUZEb09y3lmcszuGAAZ0Xx/1sUEvwdlDPHbU8YcvznljVGmKY4JfR2W10BXRW29tsflqMHVaX+M3OFNAOn3tqx7Ono5iumf4/E1ljM69wTKv6NMTRyzP8b+Ybz+MvoUeht6MXoKGk5bHEa8NBYhkM/0W3kvn6883zc3SMQ4YJUhgVoI9K4Szd/eHfK6O5zf4Zq/dVNvaH1tPUlsKM72Nouzbk3g9h6+NrRcE7gNR8k2SkACEmgEARshAQlIQAISkEAFBL5KjmOQUY5AjMXrkj4jSG9BeUe0BXoAeiR6MnoWehHKNZeY8h9gOaOYd6X8DNoXZQRYRqZmRPN3eZ1RzUdQZkrsX1BmdPPvKE9GmaY4hl1M0HN5HRM6ZnSUka4xp2NKZ5tsm31iTsfA/jnbJ2dyZ3Tsd3idEZ+pO21IWzK6OkZq2pi2vpttYg5mBPZrWI4pm/5kZPaOvM5o6fQxpuvreB0TPSNsd2d5aKKnrtSbfmSUdkaVZpR22pxnycbIzfq8n7Z9hX2z/zspM1I3dcSYzPN5b8a6mN9cxmLJmIZAjkued3wjkuTzmRsZWDQkIIGSBDR/59P1dcUENH8rBtr2dBrAbT+CFbafs+ec8OXEvsKsppLA5QQ0gS9H4YIEJCABCUhAAgsScKUEJCABCVRFgGvMg5g7/6gqoXkaTSDX91anhZmeOqZ0RglntHBGdcaczhTWd+D9jCrOKNuMjt2a15nuN6OPMwo5o5Ez7XamUs4o5YxWfinb5Fmwr6d8C4opmxHNH2H5kyijczPKOdMuv4nXmUY7z9jNCN5MsZxptFNX6s1I5oz0zbTf12BbLkPx06iTwDlU9n60Cbov2h9lNDWFIQEJlCbAH2anfS4Nud/522f+9vt41dL7nCDWUpGVtIMAZ9+awO04VG1tpSZwW4+c7ZaABCQgAQlIQAKFCZheAhKonMCJZHwSygVBCkMCEugpgYzAjrm/Lv3PaO2MKGfRkIAE6iKg+VsX6d7Wk3O9p+Lt+Mzf3n4EFu54kw3ghVvs2uIE+EWhCVyccq8r0ATu9eG38xKQgAQkIAEJSEACEliFgCvKETiQ1LsgQwIS6BeBS+nu59BdV2hPykwZTmFIQAJ1EtD8rZN2L+samr9797L3dnpJAhrAS+Lp75uzN4H7y74nPR+awNfrSX/tpgQkIAEJSEACEpCABCQggVkReBsVfxk1NGyWBCRQIYGzyZX/85luO9N6Z/QvqwwJSGAWBDR/Z0G9V3Vq/vbqcI/fWQ3g8Zn1Zg9N4N4c6ll1NCbwwZwIrWoCz6pF1isBCUhAAhKQgAQkIAEJSKB7BPjaNdiebv0QGRJoFgFbUxWBY0n0TLQBeg36IzIkIIEZEuCP72pUvx96ODIkUDUBzd+qiXYwnwZwBw9qlV3SBK6SprkWIBAT+CBOiDSBF4DT11X2WwISkIAEJCABCUhAAhKonMB5ZLw3+gQyJCCBbhDIxf9v0JX7odui3dCFqDVhQyXQVQJc69T87erBbUa/8vv/qXg3TvvcjOPR2FZoADf20DSnYfwi8ZnAzTkcXWzJpnRKExgIhgQkMBCBBCQgAQlIQAISkEA5ApeQeie0A7oYGRKQQDsJnEuzP4xugR6GDkKGBNpGoLPt1fzt7KFtSsc0f5tyJFrQDg3gFhykJjRRE7gJR6HTbdAE7vThtXMSkIAERiHgNhKQgAQkIAEJ1ERgd+q5J3KKWCAYEmgRgZNp64vQ+uj56PfIkIAEGkRA83fUg+F2ExLQ/J0QXF930wDu65GfoN+awBNAc5dxCGgCj0PLbSUgAQlIQAJdImBfJCABCUigbgJH/f/s3QmwrWt6F/Sd9LmZRxEntBwpAS1LSZAZFAhhTo9JhBBCRohCuhMyg0kQMpN0hyCQuZN033s78zw1WiXiVKJSlhMqioUgzmKB4BSe95y9zzl7nzV8a33v/P5S6zt777W+732f5/d8uXfv9e99bmz4YXH86Tg8CBDoV+BvRmk/Esdr4/jZcbw1jr8WhwcBAp0JCH87G8h85Qh/55tp8Y4EwMWJ59pACDzXPB9008OXQuAepqAGAgQIECBAgAABAgRWEPir0WT67wJ/Qnz0m4SBsNBDq30L/JUo7xvj+Kg4fkYcvymOH4gjvfkfHzwIEOhNQPjb20Smqyf98/8TIpv5juk601BRAQFwUd45F49/0PhvAs852l66EgI3mYRNCRAgQIAAAQIECBBYUOD/i57fHsfPieN3xPFfxuFBgEBdgciObv5sbPklcXx4HD8rjk+N4wfj+BtxZH5YjgCBnALx/8AvxXrviiP9pn588CCQVUD4m5VzrcUEwGvNO1u3QuBslBY6LCAEPuziWQJlBKxKgAABAgQIECCwukAKgr89EH5uHB8fx5+Pw4MAgXICKdj9oVg+Bb3pv+mbgt8vjq9TEBx5UnzmQaCEgDWzCsT/swp/s4pa7IGA8PcBiC8vExAAX+bl7OcEhMDPYfi0hIAQuISqNQkQIPBAwJcECBAgQIAAgecEUhCc/nrBnxfPfVwcPxnH34rDgwCBfQL/bVz+3XF8fhwfEUf6q51/S3xMf9XzX46PHgQIDCYwYvg7GPHq5Qp/V78DMvQvAM6AuPISQuCVp1+l9xQCvzu+oUo/GFXZ0CYECBAgQGAhAa0SIECAAIFjAikIfke8+JFxpJ/H0n+L9Bvi878UhwcBAqcF/mK8/L1xfEEc6f+H/s74+A/H8aY4vjyOd8fxN+PwIEBgUIF4r9Jv/g46u0HKLhH+DtK6MnMKCIBzai66lhB40cHXa/ufjq2EwIHgQYAAAQIECBDIJ2AlAgQIbBb463HmD8bxaXH8A3Gkn9FSsPVn4vMUFMcHDwJLCqTfjv/Po/Pvi+ML4/h1cfzMOP6hON4Qx5fFkX6L/n+Jjx4ECEwiIPydZJD9tiH87Xc2w1X2LAAernQF9yQgBO5pGlPWkt5gEAJPOVpNESBAgAABAgQIVBewIYF9An8uLk/B1i+Lj+8Xx8+NI/1Vtp8VH/9EHH8qjv8ujniPPP70IDC2wP8Z5f9HcaS/vvkr4uOnxPGr4vgH47i7/18fn39pHD8Rx/8chwcBApMKxL/Y/ObvpLPtpC3hbyeDmKUMAfAsk9zZR47LhcA5FK1xQuAuBP47TpzjJQIECBAgQIAAAQIECBA4IZD5pf871ku/AflD8fFr4vjdcfyaOO7CsX8yPn9dHL8rjs+O4w/G8bVxfFMcr8bxo3H8G3H8h3H8V3H81Tj+RhweBGoJpDfb0333b8eG3xnHl8Tx2+P4JXH8XXF8UBz/TBzpr2/+vPiY7t1/PT6m/5FDujY+9SBAYAUB4e8KU27aY/p3yidExvIdTauw+VQCAuCpxtm+mfgH1O+PKv5wHB7jCIxUaQqB/1R8wyUEHmlqaiVAgAABAgQIECBAYEWB9N84/U+i8e+P40/G8dVxfFEcnxlH+i3Kj42PvzGOXxnHz4/jZ8fx98Tx/nE8iuND4kh/5fTPi4+/MI5fHcdr40jh3KfHx8+N4w/F8bY4viWO74rjx+L4N+NIv6X8F+Lj/xRHqiM+eNzc3KyEkP7HCSmk/Xej6XQP/vH4mO6/T42PvzmOD4/j74/jveNI910KfNO99cXxdQqCUyCc7p/40oMAgdUF4r1Iv/m7+k1Qtn/hb1nfZVcXAC87+nKNC4HL2Vr5sYAQ+DFDrj+sQ4AAAQIECBAgQIAAge4E0n9b+P+IqqK/+ykAABAASURBVP5SHP9ZHP9eHP9aHD8QRwrnUpj3lfH5H4jjzXF8UhwfHcdviOOXx5F+bvxH42P6Dc73jY/pjfsPjo9/dxzpv8/6c+Jj+q3OFPqlv843BdFvjOc+Lo4UTv+e+Pg5caTAMP1112+Nz9Nfb/32+PiuONJ/E/mn4uOfjuPfjyMF3f91fPzLcfyvcfxfcUReEH965BJIQf7/EIul3zj/d+Ljj8fxchzpN8rTrFJ4+xHxdfqt858RH1Owm34T/RfF5+m30NP/aCD9Bvo3xtc/HMefjeO/j+P/jWORhzYJELhGIP5hnv4dkv7Zn/5HSNcs4RoCpwSEv6d0vLZLQAC8i8/FxwSEwMdkPJ9JIP0w7zeBM2FaZmEBrRMgQIAAAQIECBBYQyCFfH8tWv0f4/iLcfwXcaT/rmv6Lc/01/mmv4r6e+K5d8SR/orfr4+PXxVHCgy/ID6+JY7011t/Qnz8mDg+Ko5fG8eviOMXxJFCx38sPv6sOFL4mP7bsOk9t/eJrz80jr83jn8kjn8ijg+LI/33k9NflZ1+EzUF1x8fz31aHJ8RR/prhtNfQ5z+e7NfF1+nwDL9dZDpv0Gbgsv031j+t+L5/yCOFI7/N/Hxr8SR/tuz/1t8TP/N2vTXaKffgE1BejzV5JH2/lux81+P43+PI9WXAtf/ND5P9Sfzd8bnKcxPIXv6je5kkHw/Mp5Pv/X9j8fHFNqnMDcF+ckx/Tenf3E8/+vj+K1xpN8oT7NK/8OAd8fXKYxPIXx86kGAwFMBn1wlIPy9is1F2wWEv9utnHmFQPpm9IrLXELgvMBtCPyl5890BoGrBITAV7G5iAABAk8E/EmAAAECBAgQIFBcIAWgKfxMv7magtoUfqbg9s/EzinITYFu+qurU8D7DfFcCnxT8Jv+GuIUBKdAOP2VxSkgTv8N2hQYp+D4l8a5KUhOfz12Cpb/vvj6Z8aR/nNJ6b9Zm/4a7RSapr9KO96euUkfUxidnk+/CZ3OS+enQDX9Ncjpt6LTb0ynwDWt+U/FWuk3pFO4nX6DNn1MP4OnoDv99nQ6N/12bQq8U0Cb1kv7puD7veLa9H7j3Z4fEF+nEDztl/ZKIXiqP/3W9W+L19Jv5qaQPf1GdzJIv2X3k/F8+q3vPx8fU2ifwuz41IMAAQL1BGYKf+up2ekCAeHvBVhOvU4gfUN23ZWuIrBBIH7K+MI4TQgcCB5FBNIPoO+Ob8jSD5tFNrAoAQIECBCYUEBLBAgQIECAwFoCd7+Nm34zOP0mdPpN4fQbuSmYTr+Vm34r+i8ESQpc028V/8fxefoN6fTXW6f/hm76+OfiufTbtem3p9O56b+vm/7K6xTQpvXSbx6nv/r6/4nz4sf0+NODAAECgwrEP8T8tc+Dzm6QsmuGv4OQKLOEgAC4hKo17wkIge9x+CK/QPpfJQuB87takQABAgQIEJhSQFMECBAgQIAAAQIECBwTEP4ek/F8JgHhbyZIy5wXeM+b8+c4g8BuASHwbkILnBYQAp/28SoBAgQIECBAgACBmxsGBAgQIECAAAECRwWEv0dpvJBHQPibx9EqGwX8BvBGqFlPq9mXELim9pJ7CYGXHLumCRAgQIAAAQIECBDYIuAcAgQIECBA4LiA8Pe4jVeyCAh/szBa5BIBAfAlWs7dLSAE3k2Yc4EZ1xICzzhVPREgQIAAAQIECBAgQIDAHgHXEiBAgMAJAeHvCRwv5RAQ/uZQtMbFAgLgi8lcsFdACLxX0PVnBITAZ4CevOxPAgQIECBAgAABAgQIECBAYH4BHRIgcEpA+HtKx2sZBIS/GRAtcZ2AAPg6N1ftFBAC7wR0+TkBIfA5Ia+vLaB7AgQIECBAgAABAgQIECBAYH4BHZ4UEP6e5PHifgHh735DK+wQEADvwHPpPgEh8D4/V58VEAKfJXICAQIrCuiZAAECBAgQIECAAAECBAisLrBC+Lv6jBv3L/xtPADb39wIgN0FTQXe4+bmC6OAL43Dg0AJgbsQ+ENLLG5NAgQIECAwmIByCRAgQIAAAQIECBAgsLyA8Hf5W6A0QA/hb+kerT+AgAB4gCHNXqIQePYJN+9PCNx8BAogQIAAAQIE2guogAABAgQIECBAgAAB4a97oLCA8LcwsOW3CDw5RwD8xMGfjQWEwI0HMP/2Pz9afHd8g+c3gQPCgwABAgQIECBAYDEB7RIgQIAAAQIECNzEe4MvBcO74nhtHB4EcgsIf3OLWm+XgAB4F9+4F/dYuRC4x6lMVZMQeKpxaoYAAQIECBAgQIAAgS0CziFAgAABAgRuhL9ugtICwt/Swta/WEAAfDGZC0oKCIFL6j5de+VPhMArT1/vBAgQIECAAAECBAgQWEtAtwQIECAQAn7zNxA8SgoIf0vqWvtqAQHw1XQuLCUgBC4la91bgcVD4FsFHwgQIECAAAECBAgQIECAAIGJBbRGgEASEP4mBUdBAeFvQVxL7xMQAO/zc3UhASFwIVjL3gkIge8kfFxLQLcECBAgQIAAAQIECBAgQIDA/AI6fCwg/H3M4I9yAsLfcrZWziAgAM6AaIkyAkLgMq5WfSogBH5K4RMCBFYQ0CMBAgQIECBAgAABAgQIEFhFYOXwd5UZN+5T+Nt4ALY/LyAAPm/kjIYCQuCG+GtsLQReY866JECAwOoC+idAgAABAgQIECBAgMAyAsLfZUbdqtGew99WJvbtUEAA3OFQlHRfQAh838NX2QVSCPxT8Y3hh2Zf2YIECBAgQIAAgeYCCiBAgAABAgQIECCwjkC8x/dSdPuuOF4bhweB3ALC39yi1ssocH8pAfB9D191KiAE7nQw85T1YdGKEDgQPAgQIECAAAECBCYS0AoBAgQIECBAYCEB4e9Cw27TqvC3jbtdrxQQAF8JN+plI9ctBB55ekPULgQeYkyKJECAAAECBAgQIEBgi4BzCBAgQIDASgLC35Wm3aRX4W8TdpvuERAA79FzbXUBIfAuchefFxACnzdyBgECBAgQIECAAAECBAj0LaA6AgQILCUg/F1q3C2aFf62ULfnbgEB8G5CC9QWEALXFl9uv0lD4OXmqGECBAgQIECAAAECBAgQILCggJYJrCUg/F1r3g26Ff42QLdlHgEBcB5Hq1QWEAJXBl9vu7sQ+EPWa13HUwpoigABAgQIECBAgAABAgQIEJhfYLEOhb+LDbx+u8Lf+uZ2zCggAM6Iaam6AkLgut4L7pZC4HfHN5JC4AWHr2UCMwnohQABAgQIECBAgAABAgQIzCYQ79m9FD29K47XxuFxc3MDIauA8Dcrp8VaCAiAW6jbM5uAEDgbpYUOCwiBD7t4lgABAgTGEFAlAQIECBAgQIAAAQIEphMQ/k430t4aGjH87c1QPR0ICIA7GIIS9gkIgff5ufqsQAqBfyq+sfSbwGepnECAAAECBAj0I6ASAgQIECBAgAABAvMJxHt0fvN3vrH21JHwt6dpqGWjwOHTBMCHXTw7mIAQeLCBjVfuh0fJQuBA8CBAgAABAgQIEBhAQIkECBAgQIAAgQkFhL8TDrWvloS/fc1DNTsFBMA7AUe5fIU6hcArTLlpj0Lgpvw2J0CAAAECBAgQIEBgi4BzCBAgQIDAjALC3xmn2lVPwt+uxqGYHAIC4ByK1uhGQAh8cBSezCcgBM5naSUCBAgQIECAAAECBAgQyCtgNQIECEwpIPydcqw9NSX87WkaaskmIADORmmhXgRuQ+Av66UedUwnMFgIPJ2/hggQIECAAAECBAgQIECAAIEXBDxBYE4B4e+cc+2oK+FvR8NQSl4BAXBeT6t1IhAh8BdEKULgQPAoIiAELsJq0ewCFiRAgAABAgQIECBAgAABAgTmF5i0Q+HvpIPtpy3hbz+zUEkBAQFwAVRL9iEgBO5jDhNXIQSeeLhaIzCDgB4IECBAgAABAgQIECBAgMCoAsLf7ZNz5lUCwt+r2Fw0koAAeKRpqfViASHwxWQuuEwghcA/Gd+QfshllzmbAAECBAgUFbA4AQIECBAgQIAAAQIEhhWI99peiuJfjeO1cXgQyC0wU/ib28Z6EwkIgCcaplYOCwiBD7t4NpvAL4iVhMCB4EGAAAECBAj0IKAGAgQIECBAgAABAuMKPBf+vm7cLlTesYDwt+PhKO1SgdPnC4BP+3h1EgEh8CSD7LcNIXC/s1EZAQIECBAgQGAdAZ0SIECAAAECBAYWEP4OPLwxShf+jjEnVWYSEABngux1GXU9ExACP7PwWREBIXARVosSIECAAAECBAgQILBFwDkECBAgQGBkAeHvyNMbonbh7xBjUmROAQFwTk1rdS+wWAjc/TwmLPAuBP7gCXvTEgECBAgQIECAAAECBAj0KaAqAgQIDC0g/B16fCMUL/wdYUpqzC4gAM5OasHeBYTAvU9o+PpSCPxT8Y1r4xB4eEcNECBAgAABAgQIECBAgAABAmcFnEBgbIF4D+2l6ODVOF4XhweB3ALC39yi1htGQAA8zKgUmlNACJxT01oHBITAB1A8VVHAVgQIECBAgAABAgQIECBAgMD8AoN3KPwdfID9ly/87X9GKiwoIAAuiGvpvgWEwH3PZ4LqhMATDFELBEYUUDMBAgQIECBAgAABAgQIEOhdQPi7f0JWOCkg/D3J48UVBATAK0xZj0cFhMBHabyQRyCFwD8Z39D666DzeFqFAAECBE4LeJUAAQIECBAgQIAAAQLdC8R7Zf7a5+6nNHSBK4S/Qw9I8XUEBMB1nO3SsYAQuOPhzFHaPxttCIEDwYMAAQIECBAoKWBtAgQIECBAgAABAv0LCH/7n9HgFQp/Bx+g8rcIbDtHALzNyVmTCwiBJx9w+/aEwO1noAICBAgQIECAwLwCOiNAgAABAgQIDCAg/B1gSGOXKPwde36qzywgAM4M2sty6rhcQAh8uZkrLhIQAl/E5WQCBAgQIECAAAECBLYIOIcAAQIECIwgIPwdYUpD1yj8HXp8ii8hIAAuoWrNYQUmCYGH9V+gcCHwAkPWIgECBAgQIECAAAECBCoJ2IYAAQJDCAh/hxjTyEUKf0eentqLCQiAi9FaeFQBIfCokxum7sIh8DAOCiVAgAABAgQIECBAgAABAgSuFnAhgTEEhL9jzGngKoW/Aw9P6WUFBMBlfa0+qIAQeNDBjVO2EHicWY1VqWoJECBAgAABAgQIECBAgACB+QUG6VD4O8igxi1T+Dvu7FReQUAAXAHZFmMKCIHHnNtAVQuBBxqWUgmMIKBGAgQIECBAgAABAgQIECDQi4Dwt9wkrPxYQPj7mMEfBI4LCICP23iFwI0Q2E1QWCCFwD8R3xB/cOF9LE+AAAECcwvojgABAgQIECBAgAABAt0IxHtdL0Uxr8bxujg8COQWWDn8zW1pvYkFBMATD1dreQSEwHkcrXJU4BfGK0LgQPAgQIAAAQIErhFwDQECBAgQIECAAIF+BIS//cxi0kqEv5MOVltbBC47RwDu126pAAAQAElEQVR8mZezFxUQAi86+Hpt34XAH1RvSzsRIECAAAECBAgML6ABAgQIECBAgEBHAsLfjoYxZykp/P2d8V79d8zZnq4I5BUQAOf1bL6aAsoJxL9YviBW/7I4PAiUEEgh8E/GN8pC4BK61iRAgAABAgQIECAwmYB2CBAgQIBATwLxnpa/9rmngcxXy134++3ztaYjAmUEBMBlXK06qUDnIfCk6ku1JQReatyaJUCAAAECBAgQIECAwFUCLiJAgEBXAsLfrsYxYzHC3xmnqqfiAgLg4sQ2mE1ACDzbRLvr58oQuLs+FESAAAECBAgQIECAAAECBAhkF7Aggb4EhL99zWPCaoS/Ew5VS3UEBMB1nO0ymYAQeLKB9teOELi/mfRdkeoIECBAgAABAgQIECBAgACB+QU661D429lA5itH+DvfTHVUUUAAXBHbVnMJCIHnmmeH3QiBOxyKkgj0KKAmAgQIECBAgAABAgQIECBQW0D4W1v85maxHYW/iw1cu/kFBMD5Ta24kIAQeKFht2k1hcA/Ed9Qf1Cb7e1KgAABAp0LKI8AAQIECBAgQIAAAQLVBeK9qpdi01fjeF0cHgRyCwh/XxT1DIGLBQTAF5O5gMB9ASHwfQ9fZRf4RbGiEDgQPAgQIECAAIHnBXxOgAABAgQIECBAoL6A8Le++WI7Cn8XG7h2twhcd44A+Do3VxG4JyAEvsfhi/wCQuD8plYkQIAAAQIECIwroHICBAgQIECAQAMB4W8D9LW2FP6uNW/dFhYQABcGrrW8fdoLCIHbz2DyCoTAkw9YewQIECBAgAABAgS2CDiHAAECBAi0EBD+tlBfak/h71Lj1mwNAQFwDWV7LCNwGwJ/eeWGbbeOgBB4nVnrlAABAgQIECBAgAABAg8FfE2AAIEmAsLfJuwrbSr8XWnaeq0mIACuRm2jVQQiBP786FUIHAgeRQQehMBF9rAoAQIECBAgQIAAAQIECBAg0JWAYgi0ERD+tnFfaFfh70LD1mpdAQFwXW+7LSIgBF5k0O3aFAK3s+9rZ9UQIECAAAECBAgQIECAAAEC8ws06lD42wh+nW2Fv+vMWqcNBATADdBtuYaAEHiNOTfsMoXAPx7fiH9QwxpsTYBAQwFbEyBAgAABAgQIECBAgACBUgLxntNLsfarcbwuDo+GApNuLfyddLDa6kdAANzPLFQyoYAQeMKh9tXSL45yhMCB4EGAAIHFBLRLgAABAgQIECBAgACBYgLC32K0Fn4iIPx94rDlT+cQuFpAAHw1nQsJbBMQAm9zctbVAnch8AdevYILCRAgQIAAgYEElEqAAAECBAgQIECgnIDwt5ytlR8LCH8fM/iDwBaBfecIgPf5uZrAJgEh8CYmJ10vkELgn4hv0IXA1xu6kgABAgQIECDQv4AKCRAgQIAAAQIFBeK9JX/tc0FfS98If90EBCoKCIArYpfYyprjCAiBx5nVoJUKgQcdnLIJECBAgAABAgQIbBFwDgECBAgQKCkg/C2pa+0QEP4GggeBmgIC4Jra9lpeIHMIvLwngBcEhMAvkHiCAAECBAgQIECAAAECwwtogAABAkUFhL9FeS1+4zd/3QQEWggIgFuo23NpASHw0uPP2PzRpYTAR2m8QIAAAQIECBAgQIAAAQIERhNQL4GyAsLfsr5WF/66Bwi0EhAAt5K379ICQuClx1+jeSFwDeWWe9ibAAECBAgQIECAAAECBAgQmF+gcIfC38LAlvfXPrsHCDQUEAA3xLf12gJC4LXnX6H7FAL/eHwj/4EV9rIFAQIVBWxFgAABAgQIECBAgAABAgT2CsR7Ri/FGq/G8bo4PDoUGLwk4e/gA1T++AIC4PFnqIOBBYTAAw9vjNJ/SZQpBA4EDwIECEwioA0CBAgQIECAAAECBAjsFhD+7ia0wGkB4e9pny2vOofAbgEB8G5CCxDYJyAE3ufn6rMCQuCzRE4gQIAAAQIjCKiRAAECBAgQIECAwH4B4e9+QyucFBD+nuTxIoEtAnnOEQDncbQKgV0CQuBdfC4+LyAEPm/kDAIECBAgQIBAvwIqI0CAAAECBAhkEBD+ZkC0xCkB4e8pHa8RqCwgAK4Mnms768wnIASeb6addSQE7mwgyiFAgAABAgQIECCwRcA5BAgQIEAgh4DwN4eiNU4ICH9P4HiJQAsBAXALdXsSOCKwMQQ+crWnCZwVEAKfJXICAQIECBAgQIAAAQIEuhFQCAECBLIICH+zMFrkuIDw97iNVwg0ExAAN6O3MYHDAkLgwy6evRPY/VEIvJvQAgQIECBAgAABAgQIECBAoLSA9QnkERD+5nG0ylEB4e9RGi8QaCsgAG7rb3cCBwWEwAdZPJlPIIXAPxY/AHxgviWtVEXAJgQIECBAgAABAgQIECBAgMD8Apk6jPd+XoqlXo3jdXF4EMgtIPzNLWo9AhkFBMAZMS1FIKeAEDinprUOCPzSeE4IHAgeBEYRUCcBAgQIECBAgAABAgQIENgqIPzdKtXfeYNUJPwdZFDKXFdAALzu7HU+gIAQeIAhjV2iEHjs+ameAIF1BHRKgAABAgQIECBAgACBzQLC381UTrxOQPh7nduWq5xDIJuAADgbpYUIlBEQApdxtepTgbsQ+AOePuMTAgQIECBAoCMBpRAgQIAAAQIECBDYLiD83W7lzKsEhL9XsbmIwBaBvOcIgPN6Wo1AEQEhcBFWiz4TSCHwj8cPCELgZyY+I0CAAAECBAi0F1ABAQIECBAgQOACgXhvx3/z9wIvp14sIPy9mMwFBNoJCIDb2V+1s4vWFRACrzv7Sp0LgStB24YAAQIECBAgQIDAFgHnECBAgACBSwSEv5doOfcKAeHvFWguIdBSQADcUt/eBC4TuBECXwjm9EsFhMCXijmfAAECBAgQIECAAAEC+QWsSIAAgYsEhL8XcTn5cgHh7+VmriDQXEAA3HwECiBwmYAQ+DKvec6u1okQuBq1jQgQIECAAAECBAgQIECAwEMBXxO4TED4e5mXsy8WEP5eTOYCAn0ICID7mIMqCFwkIAS+iMvJlwukEPjH4gcI/03gy+3KXGFVAgQIECBAgAABAgQIECBAYH6BCzuM925eiktejeN1cXgQyC0g/M0taj0CFQUEwBWxbUUgp4AQOKemtQ4I/LJ4TggcCB4EWgvYnwABAgQIECBAgAABAgQIPBQQ/j4UGf/rzjoQ/nY2EOUQuFRAAHypmPMJdCQgBO5oGHOWIgSec666IkBgHAGVEiBAgAABAgQIECBA4AUB4e8LJJ7IKyD8zeu5ZTXnEMguIADOTmpBAnUFhMB1vRfcTQi84NC1TIAAAQI9CKiBAAECBAgQIECAwIsCwt8XTTyTVUD4m5XTYgS2CJQ5RwBcxtWqBKoKCIGrcq+4mRB4xanrmQABAgQIEGgnYGcCBAgQIECAwAEB4e8BFE/lFBD+5tS0FoHGAgLgxgPYur3zCJwTuA2Bv+LceV4ncKWAEPhKOJcRIECAAAECBAgQuETAuQQIECBA4JCA8PeQiucyCgh/M2JaikAPAgLgHqagBgKnBTa/GiHw58XJQuBA8CgiIAQuwmpRAgQIECBAgAABAgQIPBbwBwECBA4KCH8Psngyn4DwN5+llQh0IyAA7mYUCiGQR0AInMexn1W6qySFwD8aP3h8QHeVKYgAAQIECBAgQIAAAQIECAwroHAChwXiPZiX4pVX43hdHB4EcgsIf3OLWo9AJwIC4E4GoQwCOQWEwDk1rXVA4JfHc0LgQCj+sAEBAgQIECBAgAABAgQIECAwv8CRDoW/R2A8nUtA+JtL0joEOhQQAHc4FCURyCEgBM6haI0TAkLgEzheIpBDwBoECBAgQIAAAQIECBAgsK7Abfj7Sgj4zd9AmPnRqDfhbyN42xKoJSAAriVtHwINBITADdDX2lIIvNa8dUuAQD0BOxEgQIAAAQIECBAgsLDAc+Hv6xdm0Ho5AeFvOdtLV3Y+gWICAuBitBYm0IeAELiPOUxcxV0I/P4T96g1AgQIECBQUcBWBAgQIECAAAECKwsIf1eefpXehb9VmG1CYItA2XMEwGV9rU6gCwEhcBdjmLmIFAL/WPyAIgSeecp6I0CAAAECBMoL2IEAAQIECBBYWiDeW3kpANJf++w3fwPCI7uA8Dc7qQUJ9CsgAO53No8r8weBXAJC4FyS1jkiIAQ+AuNpAgQIECBAgAABAlsEnEOAAAECawsIf9eef4Xuhb8VkG1BoCcBAXBP01ALgfsC2b8SAmcnteB9gRQC/2j8wOI3ge+7+IoAAQIECBAgQIAAAQKnBLxGgMDiAvFeit/8XfweKNy+8LcwsOUJ9CggAO5xKmoiUFBACFwQN+vSwy72K6JyIXAgeBAgQIAAAQIECBAgQIAAgfMCzlhdQPi7+h1QvH/hb3FiGxDoU0AA3OdcVEWgqIAQuCivxW9uhMB77wLXEyBAgAABAgQIECBAgAABAtML/PTNjd/8nX7KTRsU/jbltzmBtgLv2XZ7uxMg0EpACNxKfpl9hcDLjFqjuQWsR4AAAQIECBAgQIAAAQLzC/jN3/lnfK7Dwq8LfwsDW55A7wIC4N4npD4CBQWEwAVxLZ0EhMBJwUGAAIHtAs4kQIAAAQIECBAgQGABAeHvAkNu26Lwt63/lt2dQ6C4gAC4OLENCPQtIATuez4TVCcEnmCIWiBAgACBGgL2IECAAAECBAgQWEFA+LvClJv2KPxtym9zAlsE6pwjAK7jbBcCXQsIgbsezwzFCYFnmKIeCBAgQIAAgXICViZAgAABAgSWEBD+LjHmlk0Kf1vq25tAZwIC4M4GcleOjwRqCwiBa4svt58QeLmRa5gAAQIECBAgQGCLgHMIECBAYA0B4e8ac27YpfC3Ib6tCfQoIADucSpqWl2gWf9C4Gb0q2ycQuAfiR943n+VhvVJgAABAgQIECBAgACBEwJeIkBgEYF4L+SlaPWVOF4fhweB3ALC39yi1iMwgYAAeIIhaoFATgEhcE7Na9aa/ppfGR0KgQPBgwABAgQIECBAgAABAgRWFtD7KgLC31Um3axP4W8zehsT6FtAANz3fFRHoImAELgJ+0qbCoGPTdvzBAgQIECAAAECBAgQIECAwDQCR8PfaTrUSGMB4W/jAdieQM8CAuCep6M2Ag0FhMAN8dfYWgi8xpx1eYGAUwkQIECAAAECBAgQIEBgHgHh7zyzzN1JpvWEv5kgLUNgVgEB8KyT1ReBDAJC4AyIljglIAQ+peM1AgRWEtArAQIECBAgQIAAAQITCQh/Jxpmn60If/ucy5aqnEOgmoAAuBq1jQiMKSAEHnNuA1UtBB5oWEolQIAAgRIC1iRAgAABAgQIEJhJQPg70zS77EX42+VYFEVgi0DdcwTAdb3tRmBIASHwkGMbqei7EPj9RiparQQIECBAgACB3QIWIECAAAECBKYSEP5ONc4emxH+9jgVNRHoVEAAMfYKXQAAEABJREFU3NlglEOgVwEhcK+TmaYuIfA0o9QIAQIECBAgQIDAFgHnECBAgMBcAsLfuebZYTfC3w6HoiQCPQsIgHuejtpWE+i+XyFw9yMavcB/Lhr4kfiByW8CB4QHAQIECBAgQIAAAQLTCmiMAIHJBOK9jJeipVfieH0cHgRyCwh/c4taj8ACAgLgBYasRQI5BYTAOTWfX8vntwJC4FsIHwgQIECAAAECBAgQIEBgRgE9zSYg/J1tot31I/ztbiQKIjCGgAB4jDmpkkBXAkLgrsYxYzHrhcAzTlFPBAgQIECAAAECBAgQIEBgcoGLw9/JPbSXXUD4m53UggTWERAArzNrnRLIKiAEzsppsRcFhMAvmnhmUgFtESBAgAABAgQIECBAgMB4AhH+Poqq/bXPgeCxTeDCs1L4+4nxHuy3X3id0wkQIPBYQAD8mMEfBAhcIxDfgHxeXPcVcXgQKCEgBC6hak0CBHoSUAsBAgQIECBAgAABAgMK3Ia/r0bp/pu/geCRXeAu/H179pUt2ErAvgSqCwiAq5PbkMBcAkLguebZYTdC4A6HoiQCBAgQyCFgDQIECBAgQIAAgREFhL8jTm2omoW/Q41LsQS2CLQ5RwDcxt2uBKYSuA2Bv3KqpjTTk0AKgX84fsB6v56KUgsBAgQIECBA4GoBFxIgQIAAAQJDCsR7E+mvffabv0NOb4iihb9DjEmRBMYQEAB3MidlEBhdIELgz40ehMCB4FFE4J+PVYXAgeBBgAABAgQIECAwtoDqCRAgQGBMAeHvmHMbqGrh70DDUiqBEQQEwCNMSY2zC0zTnxB4mlH22ogQuNfJqIsAAQIECBAgQIAAgS0CziFAYFAB4e+ggxunbOHvOLNSKYFhBATAw4xKoQTGEBACXzon518oIAS+EMzpBAgQIECAAAECBAgQINCDgBpGFRD+jjq5YeoW/g4zKoUSGEtAADzWvFRLYAgBIfAQYxq5yHlC4JGnoHYCBAgQIECAAAECBAgQIDC5QLbwd3In7V0tIPy9ms6FBAicExAAnxPyOgECVwkIga9ic9F2ASHwditndiqgLAIECBAgQIAAAQIECBDoV0D42+9sRqvsSL3C3yMwniZAII+AADiPo1UIEDggIAQ+gOKpnAJC4Jya1iJAoKaAvQgQIECAAAECBAgQ6FhA+NvxcOYoTfg7xxy3dOEcAs0EBMDN6G1MYA0BIfAac27YZQqBfyh+MHu/hjXYmgABAgQIXCDgVAIECBAgQIAAgZ4F4j2GR1Hfq3G8Pg4PArkFhL+5Ra1HoFuBtoUJgNv6253AEgJC4CXG3LLJXxWbC4EDwYMAAQIECBDoXEB5BAgQIECAQNcCwt+uxzNDccLfGaaoBwKDCAiAGw/K9gRWERACrzLpZn0KgZvR25gAAQIECBAgQGCLgHMIECBAoG8B4W/f85mgOuHvBEPUAoGRBATAI01LrbMJLNePEHi5kddu+C4Eft/aG9uPAAECBAgQIECAAAECJwS8RIBA5wLC384HNH55wt/xZ6gDAsMJCICHG5mCCYwtIAS+m5+PhQRSCPzD8YObELgQsGUJECBAgAABAgQIECBA4BIB5/YuEO8hPIoaX43j9XF4EMgtIPzNLWo9AgQ2CQiANzE5iQCBnAJC4Jya1jog0H8IfKBoTxEgQIAAAQIECBAgQIAAAQJ1BYqHv3XbsVt/AsLf/maiIgLLCAiAlxm1Rgn0JSAE7mseE1YjBJ5wqLO0pA8CBAgQIECAAAECBAgQaC8g/G0/g8kr+P+jv0+M90DfHh89CBAgUF1AAFyd3IYECNwJxDdAnxuff2UcHgRKCKQQ+IfiBzp/HXQJXWsSIHCNgGsIECBAgAABAgQIEOhAIN4r8Nc+dzCHiUvwm78TD3dja04j0FxAANx8BAogsLaAEHjt+Vfo/lfHHkLgQPAgQIAAgdYC9idAgAABAgQIEOhBQPjbwxSmrkH4O/V4NUdgi0Af5wiA+5iDKggsLSAEXnr8NZoXAtdQtgcBAgQIECBwXMArBAgQIECAQBcCwt8uxjBzEcLfmaerNwKDCQiAGw3MtgQI3BcQAt/38FV2ASFwdlILEiBAgAABAgQIbBFwDgECBAj0ISD87WMOE1ch/J14uFojMKKAAHjEqal5dAH1HxEQAh+B8XQuASFwLknrECBAgAABAgQIECCwRcA5BAh0IiD87WQQ85Yh/J13tjojMKyAAHjY0SmcwJwC84fAc85toK6EwAMNS6kECBAgQIAAAQIECBAYV0DlvQgIf3uZxLR1CH+nHa3GCIwtIAAee36qJzClgBB4yrH21FS7ELgnBbUQIECAAAECBAgQIECAAIHJBZqFv5O7au+pgPD3KYVPCBDoTUAA3NtE1EOAwGMBIfBjBn+UE0gh8A/GD4LvW24LKxO4L+ArAgQIECBAgAABAgQIEKgnED/zP4rdXo3j9XF4EMgtcDT8zb2R9QgQIHCNgAD4GjXXECBQRUAIXIV55U1+TTQvBA4EDwIEigvYgAABAgQIECBAgACBigLC34rYa24l/F1z7lu6dg6BbgQEwN2MQiEECBwSEAIfUvFcRgEhcEZMSxEgQIDAIQHPESBAgAABAgQI1BQQ/tbUXnIv4e+SY9c0gS0CfZ0jAO5rHqohQOCAgBD4AIqncgoIgXNqWosAAQIECBB4JuAzAgQIECBAoKqA8Lcq94qbCX9XnLqeCQwqIACuPDjbESBwnYAQ+Do3V20WEAJvpnIiAQIECBAgQIDAFgHnECBAgEBdAeFvXe8FdxP+Ljh0LRMYWUAAPPL01D6agHp3CgiBdwK6/JyAEPickNcJECBAgAABAgQIENgi4BwCBCoLCH8rg6+3nfB3vZnrmMDwAgLg4UeoAQJrCYwbAq81p4G7FQIPPDylEyBAgAABAgQIECBAoL2ACmoLCH9riy+3n/B3uZFrmMAcAgLgOeaoCwJLCQiBlxp3i2ZTCPwD8QPk+2Tb3EIECBAgQIAAAQIECBAgQIBAdoH42f1RLPpqHK+Po/1DBbMJCH9nm6h+CCwkIABeaNhaJTCTgBB4pml22ctHRFU/GD9ICoEDwmOfgKsJECBAgAABAgQIECBAIL9A/Mwu/M3PasVnAheHv88u9RkBAgTaCwiA289ABQQIXCkgBL4SzmVbBYTAW6WcR4DAMQHPEyBAgAABAgQIECBQQED4WwDVks8LCH+f1/D5FgHnEOhOQADc3UgURIDAJQK3IfBXXXKNcwlcICAEvgDLqQQIECDwvIDPCRAgQIAAAQIESggIf0uoWvM5AeHvcxg+JUBgi0Cf5wiA+5yLqggQuEAgQuDPidOFwIHgUURACFyE1aIECBAgQGBiAa0RIECAAAECRQSEv0VYLfpMQPj7zMJnBAgMLiAArjRA2xAgUFZACFzW1+o3QmA3AQECBAgQIECAwCYBJxEgQIBAGQHhbxlXqz4VEP4+pfAJAQIzCAiAZ5iiHnoXUF8lASFwJeh1txECrzt7nRMgQIAAAQIECBDYIuAcAgQKCQh/C8Fa9k5A+Hsn4SMBAtMICICnGaVGCBBIAv2FwKkqx0QCKQT+gfjB830m6kkrBAgQIECAAAECBAgQILBbwAKlBOJn8Eex9qtxvD4ODwK5BYS/uUWtR4BAFwIC4C7GoAgCBHIKCIFzalrrgMCvjee2hcBxogcBAgQIECBAgAABAgQIECBwncBt+PtKXN13+BsFegwpIPwdcmyKJkBgi4AAeIuScwgQGE5ACDzcyEYrWAg82sQa1GtLAgQIECBAgAABAgQIELhe4Lnw9w3Xr+JKAkcFsoW/R3fwAgECBBoKCIAb4tuaAIGyAkLgsr5WvxECuwkIEDgm4HkCBAgQIECAAAECBHYICH934Ll0i4Dwd4uSc7YIOIdAtwIC4G5HozACBHIICIFzKFrjhIAQ+ASOlwgQILCmgK4JECBAgAABAgT2CAh/9+i5doOA8HcDklMIENgi0Pc5AuC+56M6AgQyCAiBMyBa4pSAEPiUjtcIECBAgMBKAnolQIAAAQIEdgkIf3fxufi8gPD3vJEzCBCYREAAXHiQlidAoA8BIXAfc5i4ihQCf3/8oPo+E/eoNQIECBAgQIAAgRMCXiJAgACBfQLxM/WjWOGVON4QhweB3ALC39yi1iNAoGsBAXDX41Hc4ALK70xACNzZQOYr5yOjJSFwIHgQIECAAAECBAgQWExAuwQI7BQQ/u4EdPk5AeHvOSGvEyAwnYAAeLqRaogAgVMC9ULgU1V4bWIBIfDEw9UaAQIECBAgQIAAAQIEXhTwzF4B4e9eQdefERD+ngHyMgECcwoIgOecq64IEDghIAQ+geOlHAIfeXNz4zeBc0hagwABAgQIECBAgAABAgSmFhg+/J16OlM0J/ydYoyaIEDgGgEB8DVqriFAYHgBIfDwI+y9Ab8J3PuECtZnaQIECBAgQIAAAQIECBA4LyD8PW/kjF0CxcPfXdW5mAABAoUFBMCFgS1PgEC/AkLgfmczSWVC4EkGqQ0CFwg4lQABAgQIECBAgACBDQLC3w1ITtkjIPzdo+faLQLOIdC9gAC4+xEpkACBkgJC4JK61g4BIXAgeBAgQGANAV0SIECAAAECBAhsERD+blFyzg4B4e8OPJcSILBFYIxzBMBjzEmVBAgUFBACF8S1dBJIIfD3xQ+4752+cBAgQIAAAQITCmiJAAECBAgQ2CQQPxs/ihNfieMNcXgQyC0g/M0taj0CBIYVEAAXGp1lCRAYS0AIPNa8Bqz210XN3x8/6AqBA8KDAAECBAgQIDCTgF4IECBAYJtA/Ews/N1G5azrBIS/17m5igCBSQUEwJMOVltNBWw+qIAQeNDBjVO2EHicWamUAAECBAgQIECAwBYB5xAgsFFA+LsRymnXCgh/r5VzHQEC0woIgKcdrcYIELhGYH8IfM2urllIQAi80LC1SoAAAQIECBAgQIDAzAJ62yog/N0q5bwrBYS/V8K5jACBuQUEwHPPV3cECFwhIAS+As0lTwS2/SkE3ubkLAIECBAgQIAAAQIECBAYXGDa8HfwuUxUvvB3omFqhQCBvAIC4LyeViNAYBIBIfAkg+y3DSFwv7O5ujIXEiBAgAABAgQIECBAgMAzAeHvMwufFRFoFv4W6caiBAgQyCwgAM4MajkCBOYREALPM8tOOxECdzoYZRG4QsAlBAgQIECAAAECBAg8JyD8fQ7DpyUEhL8lVK25RcA5BIYREAAPMyqFEiDQQkAI3EJ9qT1TCPx98YPxey/VtWYJECAwlYBmCBAgQIAAAQIEnheIn3EfxdevxPGGODwI5BYQ/uYWtR4BAhsFxjpNADzWvFRLgEADASFwA/S1tvz10a4QOBA8CBAgQIDAcAIKJkCAAAECBO4JCH/vcfgiv4DwN7+pFQkQmFRAAJx5sJYjQGBOASHwnHPtqCshcEfDUAoBAgQIECBAYIuAcwgQIEDgvt0SuTAAABAASURBVIDw976Hr7ILCH+zk1qQAIGZBQTAM09Xb7UF7De5gBB48gG3b08I3H4GKiBAgAABAgQIECCwRcA5BAg8EBD+PgDxZW4B4W9uUesRIDC9gAB4+hFrkACBnALHQ+Ccu1hrYQEh8MLD1zoBAgQIECBAgAABAiMIqPGhgPD3oYivMwsIfzODWo4AgTUEBMBrzFmXBAhkFBACZ8ScZam8fQiB83pajQABAgQIECBAgAABAgQKCSwX/hZytOxRAeHvURovECBA4LSAAPi0j1cJECBwUEAIfJDFk/kEhMD5LIuvZAMCBAgQIECAAAECBAisKCD8XXHqVXvuLvyt2r3NCBAgsFNAALwT0OUECKwrcBsCf/W6AjovLJBC4O+NH6jfu/A+lidA4HoBVxIgQIAAAQIECBBYUiB+Vn0Ujb8Sxxvi8CCQW0D4m1vUensFXE9gOAEB8HAjUzABAj0JRAj82VGPEDgQPIoI/IZYVQgcCB4ECBDoT0BFBAgQIECAAIE1BYS/a869YtfC34rYtiJAYIvAmOcIgMecm6oJEOhIQAjc0TDmLEUIPOdcdUWAAAECIwuonQABAgQILCog/F108PXaFv7Ws7YTAQKTCwiAMw3YMgQIrC0gBF57/hW6FwJXQLYFAQIECBAgQGCLgHMIECCwqoDwd9XJV+tb+FuN2kYECKwgIABeYcp6LC1gfQKPBYTAjxn8UU5ACFzO1soECBAgQIAAAQIEtgg4h8CyAsLfZUdfq3Hhby1p+xAgsIyAAHiZUWuUAIEyAvdXFQLf9/BVdgEhcHZSCxIgQIAAAQIECBAgQGCLwLrnCH/XnX2lzlP4+0nxntrbK+1nGwIECCwhIABeYsyaJECgpkB8w/rZsd9Xx+Exu0Cb/lII/D3xA/h7t9nergQIECBAgAABAgQIECCwikD87Pkoen0ljjfEse5D56UE7sLfbyu1gXUJECCwqoAAeNXJ65sAgaICQuCivBa/ufmNgZBC4PeKjx6NBGxLgAABAgQIECBAgACBmQWEvzNPt4vehgl/u9BSBAECBC4UEABfCOZ0AgQIbBUQAm+Vct6VAikE/t74gVwIfCWgywjsEHApAQIECBAgQIAAgakF4mdNv/k79YSbNyf8bT4CBWwUcBqBYQUEwMOOTuEECIwgIAQeYUpD1ygEHnp8iidAYEwBVRMgQIAAAQIE5hYQ/s493w66E/52MAQlECCwRWDscwTAY89P9QQIDCAgBB5gSGOXKAQee36qJ0CAAIGRBNRKgAABAgQmFxD+Tj7g9u0Jf9vPQAUECCwiIADeOWiXEyBAYIuAEHiLknN2CAiBd+C5lAABAgQIECCwRcA5BAgQmF1A+Dv7hJv3J/xtPgIFECCwkoAAeKVp6zW3gPUIXCQgBL6Iy8mXCwiBLzdzBQECBAgQIECAAIEtAs4hML2A8Hf6EbduUPjbegL2J0BgOQEB8HIj1zABAnkErltFCHydm6s2C6QQ+HviB/f32nyFEwkQIECAAAECBAgQIEDghMD8L8XPkI+iy1fieEMcHgRyCwh/c4tajwABAhsEBMAbkJxCgACBnAJC4Jyajdbqe9vfFOUJgQPBgwABAgQIECBAgAABAgROCwh/T/vceHmvgPB3r6DrCRAgcKWAAPhKOJcRIEBgj4AQeI+eazcICIE3IF17iusIECBAgAABAgQIECAwg4Dwd4Ypdt3D8OFv17qKI0CAwBkBAfAZIC8TIECglIAQuJSsdW8FhMC3ED4QyChgKQIECBAgQIAAAQJTCAh/pxhjz00If3uejtq2CDiHwPACAuDhR6gBAgRGFhACjzy9IWoXAg8xJkUSIDCGgCoJECBAgAABAnMICH/nmGPHXQh/Ox6O0ggQ2CIwxzkC4DnmqAsCBAYWEAIPPLwxShcCjzEnVRIgQIBAzwJqI0CAAAECkwgIfycZZL9tCH/7nY3KCBBYTEAAfOXAXUaAAIGcAkLgnJrWOiCQQuDvjh/03+vAa54iQIAAAQIECBA4IeAlAgQIzCIQPxM+il5eieMNcXgQyC0g/M0taj0CBAjsEBAA78Bz6bICGidQREAIXITVos8EfnN8KgQOBA8CBAgQIECAAAECGwWcRmAaAeHvNKPstRHhb6+TURcBAssKCICXHb3GCRC4TqDsVULgsr5WvxECuwkIECBAgAABAgQIECCwSWCek4S/88yy006Ev50ORlkECKwtIABee/66J0CgQwEhcIdDuStpjo9C4DnmqAsCBAgQIECAAAECBAicFRD+niU6fIJntwoIf7dKOY8AAQKVBQTAlcFtR4AAgS0CQuAtSs7ZISAEvgLPJQQIECBAgAABAgQIEBhJQPg70rSGrHXa8HfIaSiaAAECDwQEwA9AfEmAAIFeBITAvUxi2jqEwNOOVmMFBCxJgAABAgQIECBAYCgB4e9Q4xqxWOHviFNT8xYB5xCYRkAAPM0oNUKAwIwCQuAZp9pVT0LgrsahGAIE+hRQFQECBAgQIEBgLAHh71jzGrBa4e+AQ1MyAQJbBOY6RwA81zx1Q4DAhAJC4AmH2ldLKQT+rniD4L36Kks1BAgQIECgAwElECBAgACBwQTiZ7tHUfIrcbwhDg8CuQWEv7lFrUeAAIFCAgLgC2GdToAAgRYCQuAW6kvt+VuiWyFwIHgQIECAAAECBO4EfCRAgMBoAsLf0SY2XL3C3+FGpmACBFYWEACvPH29XyrgfAJNBYTATflX2FwIvMKU9UiAAAECBAgQILBFwDkEhhMQ/g43stEKFv6ONjH1EiCwvIAAePlbAAABAtsE+jhLCNzHHCau4i4EfmniHrVGgAABAgQIECBAgACBEwLjvST8HW9mg1Us/B1sYMolQIBAEhAAJwUHAQIEBhIQAjcY1lpbphD4u+MNBCHwWnPXLQECBAgQIECAAAECAwrEz27+m78552athwLC34civiZAgMAgAgLgQQalTAIECDwvIAR+XsPnBQSEwM+h+pQAAQIECBAgQIAAAQI9Cgh/e5zKVDUtF/5ONT3NECCwvIAAePlbAAABAqMK3IbAf2TU+tXdvUAKgb8r3lDwm8Ddj0qBBQUsTYAAAQIECBAgQKBLgfhZzW/+djmZaYoS/k4zSo1sFHAagekEBMDTjVRDBAisJBAh8O+LfoXAgeBRROCjYlUhcCB4ECCwooCeCRAgQIAAAQJ9Cgh/+5zLRFUJfycaplYIENgiMOc5AuA556orAgQWEhACLzTsNq0Kgdu425UAAQIEWgrYmwABAgQIdCog/O10MPOUJfydZ5Y6IUBgcQEB8MYbwGkECBDoWUAI3PN0pqhNCDzFGDVBgAABAgQIbBFwDgECBHoVEP72Oplp6hL+TjNKjRAgQODmRgDsLiBwXsAZBIYQeI+bG38d9BCTGrZIIfCwo1M4AQIECBAgQIDARgGnEehW4Db8fTkKfEMcHgRyCwh/c4tajwABAo0FBMCNB2B7AgR6FxirPiHwWPMasFoh8IBDUzIBAgQIECBAgAABAlsE+j3nufD3jf1WqbKBBYS/Aw9P6QQIEDgmIAA+JuN5AgQIDCogBM44OEsdEhACH1LxHAECBAgQIECAAAECBAoICH8LoB5act3nhL/rzl7nBAhMLiAAnnzA2iNAYE0BIfCac6/YdQqB3xVvRLxUcc/qW9mQAAECBAgQIECAAAECLQXiZ65HsX/6a5/95m9AeGQXEP7ekvpAgACBGQUEwDNOVU8ECBAIASFwIHiUFHhtLC4EDgSPKQU0RYAAAQIECBAgQKCpgPC3Kf8Kmwt/V5iyHrcIOIfAtAIC4GlHqzECBAjc3AiBb/xfWQEhcFlfqxMg0ETApgQIECBAgACBtgLC37b+C+wu/F1gyFokQGCLwNznCIDnnq/uCBAgIAR2D5QWEAKXFrY+AQIECNQTsBMBAgQIEGgsIPxtPID5txf+zj9jHRIgQOCxgAD4McPxP7xCgACBGQT8JvAMU+y6ByFw1+NRHAECBAgQILBFwDkECBBoLSD8bT2B6fcX/k4/Yg0SIEDgmYAA+JmFzwg8FPA1gakEhMBTjbPHZoTAPU5FTQQIECBAgAABAlsEnEOguYDwt/kIZi9A+Dv7hPVHgACBBwIC4AcgviRAgMATgTn/FALPOdeOukoh8KvxxsVLHdWkFAIECBAgQIAAAQIECJwQaP9S/Az1KKp4OY43xuFBILeA8De3qPUIECAwgIAAeIAhKZEAAQI5BYTAGzSdskfgdXGxEDgQPAgQIECAAAECBAgQIHBOQPh7Tqjw6/MvL/ydf8Y6JECAwEEBAfBBFk8SIEBgbgEh8Nzz7aC7oUPgDvyUQIAAAQIECBAgQIDAAgLC3wWG3LZF4e8Zfy8TIEBgZgEB8MzT1RsBAgROCAiBT+B4KYeAEDiHojVqC9iPAAECBAgQIECAQBUB4W8V5pU3Ef6uPH29bxFwDoHpBQTA049YgwQIEDguIAQ+buOVLAJC4CyMFiFAoI6AXQgQIECAAAECdQSEv3WcF95F+Lvw8LVOgMAWgTXOEQCvMWddEiBA4KiAEPgojRfyCAiB8zhahQABAgRKClibAAECBAhUEhD+VoJedxvh77qz1zkBAgTuCQiA73E8+8JnBAgQWElACLzStJv0mkLgV+KNjpea7G5TAgQIECBAgMAJAS8RIECglkD8TPQo9no5jjfG4UEgt4DwN7eo9QgQIDCwgAB44OEpvZiAhQksKSAEXnLsNZt+fWwmBA4EDwIECBAgQIAAgW4EFEKgmoDwtxr1qhsJf1edvL4JECBwREAAfATG0wQIrCqwdt9C4LXnX6H7uxA4/a/eK2xnCwIECBAgQIAAAQIECBwTqPe88Lee9aI7CX8XHby2CRAgcEpAAHxKx2sECBBYUGDpEHjBeTdoOYXAr96+AdJge1sSIECAAAECBAgQIECgnsDtzz7+2ud65Nt2mucs4e88s9QJAQIEsgoIgLNyWowAAQJzCAiB55hjx110GQJ37KU0AgQIECBAgAABAgQGFBD+Dji0sUoW/l45L5cRIEBgBQEB8ApT1iMBAgSuEBACX4HmkksEhMCXaDm3tID1CRAgQIAAAQIECGQVEP5m5bTYiwLC3xdNPENgi4BzCCwjIABeZtQaJUCAwOUCQuDLzVxxkYAQ+CIuJxMgUEbAqgQIECBAgACBvALC37yeVntBQPj7AoknCBAgsEVgrXMEwGvNW7cECBC4WEAIfDGZCy4TSCHwK7dvkFx2pbMJECBAgMBeAdcTIECAAIHMArc/27wcy74xDg8CuQWEv7lFrUeAAIFJBQTADwbrSwIECBB4UUAI/KKJZ7IKvCFWEwIHggcBAgQIECBQT8BOBAgQyC0g/M0tar0HAsLfByC+JECAAIHjAgLg4zZeWU9AxwQInBAQAp/A8VIOASFwDkVrECBAgAABAgQIbBFwDoHsAsLf7KQWvC8g/L3v4SsCBAgQOCMgAD4+i0T5AAAQAElEQVQD5GUCBFYR0OcWASHwFiXn7BAQAu/AcykBAgQIECBAgAABAlsE8p8j/M1vasV7AsLfexy+IECAAIEtAgLgLUrOIUCAAIGnAlOGwE+780kHAkLgDoagBAIECBAgQIAAAQIEtgkIf7c5dXPWeIUIf8ebmYoJECDQhYAAuIsxKIIAAQJjCdyGwF8zVtWqHUigagg8kItSCRAgQIAAAQIECBDoSED429Ew5ixF+Jt5rpYjQIDASgIC4JWmrVcCBAhkFIgQ+LNiOSFwIHgUEUgh8Mu3b6gU2cCiBG5ubiAQIECAAAECBAgQuErg9meVl+PiN8bhQSC3gPA3t6j1VhfQP4HlBATAy41cwwQIEMgnIATOZ2mlgwLpjRQh8EEaTxIgsF/ACgQIECBAgACB6wSEv9e5uWqzgPB3M5UTCRAgsEVgzXMEwGvOXdcECBDIJiAEzkZpocMCQuDDLp4lQIAAgT0CriVAgAABAlcKCH+vhHPZVgHh71Yp5xEgQIDASQEB8C2PDwQIECBwvYAQ+Ho7V24SEAJvYnISAQIECBAgsEXAOQQIELhWQPh7rZzrNgoIfzdCOY0AAQIEzgsIgM8bOWN+AR0SIJBBQAicAdESpwSEwKd0vEaAAAECBAgQILBFwDkErhYQ/l5N58JtAsLfbU7OIkCAAIGNAgLgjVBOI0BgVgF95RQQAufUtNYBASHwARRPESBAgAABAgQIECCwReD6c4S/19u5cpOA8HcTk5MIECBA4BIBAfAlWs4lQIAAgbMCQ4XAZ7txQocCKQR+5+0bMB2WpyQCBAgQIECAAAECBGYSuP3Z4+XoKf0sEh88hhTot2jhb7+zURkBAgSGFhAADz0+xRMgQKBPASFwn3OZqKo3RS+7Q+BYw4MAAQIECBAgQIAAAQJHBYS/R2m8kEdA+JvH8ewqTiBAgMCKAgLgFaeuZwIECFQQEAJXQF57CyHw2vPf273rCRAgQIAAAQIECJwUEP6e5PHifgHh735DKxDYIuAcAssKCICXHb3GCRAgUF5ACFzeePEdhMCL3wDaJ3CdgKsIECBAgAABAqcFhL+nfby6W0D4u5vQAgQIENgisPY5AuC15697AgQIFBcQAhcnXn0DIfDqd4D+CRAgcImAcwkQIECAwBkB4e8ZIC/vFUjh7yfHeyXftnch1xMgQIAAgVMCywfAp3C8RoAAAQJ5BOIHm8+Klb4mDg8CJQSEwCVUrUmAAAECBCYT0A4BAgTOCQh/zwl5fafAXfj7rTvXcTkBAgQIEDgrIAA+S+SEiQW0RoBARQEhcEXsNbcSAq85d10TIECAAAECBLYIOIfAWQHh71kiJ+wTEP7u83M1AQIECFwoIAC+EMzpBAjMIqCPFgJC4BbqS+2ZQuB33L5xs1TjmiVAgAABAgQIECBA4JjA+edvf4Z4Oc58YxweBHILCH9zi1qPAAECBM4KCIDPEjmBAAECBHIKdBEC52zIWr0JfHQUJAQOBA8CBAgQIECAAAECBM4LCH/PGw19Rvvihb/tZ6ACAgQILCkgAF5y7JomQIBAWwEhcFv/BXY/GQIv0L8WCRAgQIAAAQIECBDYICD83YDklD0Cwt89ehmutQQBAgRWFhAArzx9vRMgQKChgBC4If4aWwuB15jzpV06nwABAgQIECBAgMBjAeHvYwZ/lBMQ/paztTKBLQLOIbC8gAB4+VsAAAECBNoJCIHb2S+ysxB4kUFrk8A2AWcRIECAAAECBJ4ICH+fOPizmIDwtxithQkQILBFwDlJQACcFBwECBAg0ExACNyMfpWN70Lg16zSsD4JECBA4ICApwgQIECAwK2A8PcWwodSAsLfUrLWJUCAAIGLBJYNgC9ScjIBAgQIFBUQAhfltfjNTQqB3xlv9AiB3Q0ECBAgQGBBAS0TIEDgTiB+JngUn78cxxvj8CCQW0D4m1vUegQIECBwtYAA+Go6Fw4soHQCBDoUEAJ3OJS5Skoh8DviDR8h8Fxz1Q0BAgQIECBA4JSA1wg8FYifBYS/TzV8UkBA+FsA1ZIECBAgcL2AAPh6O1cSIDCkgKJ7FhAC9zydKWr7mOhCCBwIHgQIECBAgAABAgTmF3jWofD3mYXPiggIf4uwWpQAAQIE9ggIgPfouZYAAQIEsgsUDYGzV2vBAQWEwAMOTckECBAgQIAAAQIErhUQ/l4rN/h19coX/tazthMBAgQIXCAgAL4Ay6kECBAgUEdACFzHebVdnutXCPwchk8JECBAgAABAgQIzCog/J11st30JfztZhT3C/EVAQIECNzcCIDdBQQIECDQpcB73Nx8VhT2NXF4ECghIAQuodrvmiojQIAAAQIECBBYTED4u9jA67cr/K1vbkcCWwScQ4DArYAA+BbCBwIECBDoT0AI3N9MJqtICDzZQLVD4LCAZwkQIECAAIHVBIS/q028er/C3+rkNiRAgMAWAec8LyAAfl7D5wQIECDQnYAQuLuRzFaQEHi2ieqHAAECzwv4nAABAgSWExD+Ljfy2g0Lf2uL248AAQIErhJYLgC+SslFBAgQINBUQAjclH+FzVMI/J3xRtFrVmhWjwQIECBAYBUBfRIgsJ5AfE//KLp+OY43xuFBILeA8De3qPUIECBAoJiAALgYrYU7FFASAQIDCwiBBx7eGKV/bJQpBA4EDwIECBAgQIDABAJaWFBA+Lvg0Ou2LPyt6203AgQIENgpIADeCehyAgRGEVDnDAJC4Bmm2HUPQuCux6M4AgQIECBAgAABAocF7oe/h8/xLIEdAsLfHXguJUCAAIE2AgLgNu52JUCAAIErBa4Kga/cy2VLCgiBlxy7pgkQIECAAAECBEYVEP6OOrlCdedfVvib39SKBAgQIFBBQABcAdkWBAgQIJBX4DYE/tq8q1ptVoEr+hICX4HmEgIECBAgQIAAAQK1BYS/tcWX20/4O9jIlUuAAAECzwQEwM8sfEaAAAECAwlECPyZUa4QOBA8iggIgYuwVl/UhgQIECBAgAABApMKCH8nHWw/bQl/+5mFSghsEXAOAQIPBATAD0B8SYAAAQLjCAiBx5nVoJUKgQcdnLIJPBHwJwECBAgQIDCrgPB31sl205fwt5tRKIQAAQJbBJxzSEAAfEjFcwQIECAwjIAQeJhRjVpoCoG/I95ges2oDaibAAECSwpomgABAgSmFYjvzR9Fcy/H8cY4PAjkFhD+5ha1HgECBAg0EVgmAG6ia1MCBAgQqCIgBK7CvPIm/0I0LwQOBA8CBAgQIDCCgBoJEJhX4Db8fWd0KPwNBI/sAsLf7KQWJECAAIFWAgLgVvL2rSlgLwIEFhAQAi8w5LYtCoHb+tudAAECBAgQILBFwDkTCzwX/r5p4ja11k5A+NvO3s4ECBAgUEBAAFwA1ZIECPQkoJaVBITAK027Sa9C4CbsNiVAgAABAgQIEFhdYFv4u7qS/ncICH934LmUAAECBPoUEAD3ORdVESBAgMCVAvdC4CvXcBmBEwJC4BM4XiJAgAABAgQIECCQW0D4m1t00vWub0v4e72dKwkQIECgYwEBcMfDURoBAgQIXCcgBL7ObbarCvYjBC6Ia2kCBAgQIECAAAECdwLC3zsJHwsJCH8LwdZe1n4ECBAg8KKAAPhFE88QIECAwAQCQuAJhth3CykE/vZ4Q+o1fZe5bHUaJ0CAAAECBAgQGFwgvtd+FC28Mw7/zd9A8MguIPzNTmpBAk0EbEqAwBEBAfARGE8TIECAwPgCQuDxZ9h5B7816hMCB4IHgb4EVEOAAAECBAiMLiD8HX2C3dcv/O1+RAokQIDAFgHnnBIQAJ/S8RoBAgQIDC8gBB5+hL03IATufULqI0BgLQHdEiBAgMDwAsLf4UfYewPC394npD4CBAgQyCIwfQCcRckiBAgQIDC0gBB46PGNULwQeIQpqZEAAQIEphfQIAEC4wsIf8efYecdCH87H5DyCBAgQCCfgAA4n6WV+hNQEQECBJ4KCIGfUvikjIAQuIyrVQkQIECAAAECWwScM4GA8HeCIfbdgvC37/mojgABAgQyCwiAM4NajgCBXgTUQeBFASHwiyaeySogBM7KaTECBAgQIECAAIFVBPaFv6so6XOHgPB3B55LCRAgQGBMAQHwmHNTNQECBAicEjjxmhD4BI6XcggIgXMoWoMAAQIECBAgQGAZAeHvMqMu0+j5VYW/542cQYAAAQITCgiAJxyqlggQIEDgtIAQ+LTP6K92UH8Kgd8eb2S9poNalECAAAECBAgQIECgW4H4nvlRFPfOON4UhweB3ALC39yina2nHAIECBA4LiAAPm7jFQIECBCYWEAIPPFw+2jtt0UZQuBAqPywHQECBAgQIECAwCACwt9BBjVumcLfcWencgJbBJxDgMAZAQHwGSAvEyBAgMC8AkLgeWfbSWdC4E4GoYxVBPRJgAABAgQIjCIg/B1lUsPWKfwddnQKJ0CAwBYB52wREABvUXIOAQIECEwrIASedrS9NCYE7mUS6iBAYG4B3REgQIDAMALC32FGNWqhwt9RJ6duAgQIEMgqMG0AnFXJYgQIECAwtYAQeOrx9tCcELiHKaiBAAECBKYV0BgBAuMICH/HmdWglQp/Bx2csgkQIEAgv4AAOL+pFdsLqIAAAQIXCwiBLyZzwWUCdyGw770uc3M2AQIECBAgQOCUgNcGEhD+DjSsMUsV/o45N1UTIECAQCEBb0IWgrUsAQKtBOxL4HoBIfD1dq7cJJBC4G+PN758/7WJy0kECBAgQIAAAQKzCMT3wI+il3fG8aY4Mj0sQ+CpgPD3KYVPCBAgQIDAEwFvQD5x8CcBAgQIzCCQoQchcAZES5wSSCHw2+MNMN+DnVLyGgECBAgQIECAwDQC8b2v8HeaaXbUyLNShL/PLHxGgAABAgSeCnjz8SmFTwgQIECAwBMBIfATh9H+HKjej4tahcCB4EGAAAECBAgQIDC3gPB37vl20J3wt4MhtCjBngQIECBwXkAAfN7IGQQIECCwoIAQeMGh121ZCJzX22oECBAgQIAAAQKdCQh/OxvIfOUIf+ebqY4IbBFwDgECGwUEwBuhnEaAAAEC6wkIgdebeeWOhcCVwW03q4C+CBAgQIAAgd4EhL+9TWS6eoS/041UQwQIENgi4JxLBATAl2g5lwABAgSWExACLzfy2g0LgWuL248AgbkEdEOAAAEC3QkIf7sbyWwFCX9nm6h+CBAgQKCIwHQBcBElixIgQIDA0gJC4KXHX6N5IXANZXsQIECAwHQCGiJAoD8B4W9/M5msIuHvZAPVDgECBAiUExAAl7O1cn0BOxIgQKCYgBC4GK2FnwikEPjb4g0z35s98fAnAQIECBAgQOCUgNc6FIjvZR9FWe+M401xeBDILSD8zS1qPQIECBCYWsCbjFOPV3MEVhLQK4HyAkLg8saL7/Dbo38hcCB4ECBAgAABAgQIjCVQN/wdy0a1WQSEv1kYKx0EygAAEABJREFULUKAAAECKwkIgFeatl4JECAwq0DFvoTAFbHX3EoIvObcdU2AAAECBAgQGFZA+Dvs6EYp/H74O0rV6iRAgAABAo0FBMCNB2B7AgQIEBhP4DYEfut4lc9Z8YRdCYEnHKqWCBAgQIAAAQIzCgh/Z5xqVz0Jf7saR/tiVECAAAEC2wUEwNutnEmAAAECBJ4KRAj8lvhCCBwIHkUEhMDbWJ1FgAABAgQIECDQSED42wh+nW2Fv+vMWqcEtgg4hwCBCwUEwBeCOZ0AAQIECNwJCIHvJHwsJCAELgRr2VkE9EGAAAECBAi0EhD+tpJfZl/h7zKj1igBAgS2CDjnGgEB8DVqriFAgAABArcCQuBbCB9KCQiBS8lalwCBsQVUT4AAAQLNBIS/zehX2Vj4u8qk9UmAAAECRQWmCYCLKlmcAAECBAicEBACn8DxUg6BFAJ/a7zR5vu2HJrWIECAAIHhBTRAgEA7gfie9FHs/s443hSHB4HcAsLf3KLWI0CAAIFlBbyRuOzop2pcMwQIEGguIARuPoLZC/j4aFAIHAgeBAgQIECAwNICmm8oIPxtiL/G1sLfNeasSwIECBCoJCAArgRtGwIESglYl0A/AkLgfmYxaSVC4EkHqy0CBAgQIECAQO8CfYS/vSupb4eA8HcHnksJECBAgMAhAQHwIRXPESBAgMAYAh1WKQTucChzlSQEnmueuiFAgAABAgQIdC8g/O1+RKMXuC38Hb1L9RMgQIAAgcoCAuDK4LYjQIAAgfkFhMB1ZrzwLkLghYevdQIECBAgQIBATQHhb03tJfcS/i459subdgUBAgQIXC4gAL7czBUECBAgQOCsgBD4LJET9gmsHgLv03M1AQIECBAgQIDAWQHh71kiJ+wTEP7u83M1gVUE9EmAwJUCAuAr4VxGgAABAgTOCQiBzwl5fadACoG/Jd6Y8/3cTkiXjyagXgIECBAgQKC0QHyP+Sj2eGccb4rDg0BuAeFvblHrESBAYEoBTe0R8IbhHj3XEiBAgACBMwJC4DNAXt4r8DtiASFwIHgQILCIgDYJECBAoLiA8Lc48eobCH9XvwP0T4AAAQJVBIYPgKso2YQAAQIECOwQEALvwHPpFgEh8BYl5xAgQIDA8AIaIECgvIDwt7zx4jsIfxe/AbRPgAABAvUEBMD1rO2UX8CKBAgQGEZACDzMqEYtVAg86uTUTYAAAQIECGwRcE4FAeFvBeS1txD+rj1/3RMgQIBAZQEBcGVw2xEgkEvAOgTGExACjzezwSoWAg82MOUSIECAAAECBHoR6Dv87UVJHTsEhL878FxKgAABAgSuERAAX6PmGgIECBBoKzDw7kLggYc3RulC4DHmpEoCBAgQIECAQDcCwt9uRjFrIfvC31lV9EWAAAECBAoLCIALA1ueAAECBAg8FBACPxS57GtnnxUQAp8lcgIBAgQIECBAgEASEP4mBUdBgbjFbj4lfgb+1oJ7WHpiAa0RIECAwPUCAuDr7VxJgAABAgSuFogfgN8SF781Dg8CJQRSCPzN8W7LbN/rlbCyJgECBAgQIEBgSYH4XvFRNP7OON4UhweB3AJxi918cvzs+y25F7YeAQJLCGiSAIGdAt4U3AnocgIECBAgcK1A/CAsBL4Wz3VbBD4hThICB4LHLAL6IECAAAECBHIJRDIn/M2FaZ1DAnGLCX8PwXiOAAECBLYIOCeHgAA4h6I1CBAgQIDAlQJC4CvhXLZVQAi8Vcp5BAj0LaA6AgQIEMgmEMmc8DebpoUOCMQtJvw94OIpAgQIECBQVWDYALiqks0IECBAgEBBASFwQVxLJwEhcFJwECBAgMCwAgonQCCfQCRzwt98nFZ6USBuMeHviyyeIUCAAAEC9QUEwPXN7bhfwAoECBCYTkAIPN1Ie2tICNzbRNRDgAABAgQIbBFwTkaBSOaEvxk9LfWCQNxiwt8XVDxBgAABAgQaCQiAG8HblgCBawVcR2BeASHwvLPtpDMhcCeDUAYBAgQIECBAoLZAJHMDhr+1ley3QyBuMeHvDj+XEiBAgACB7AIC4OykFiRAgACBYgILLCwEXmDIbVtMIfA3xbszvgdsOwe7EyBAgAABAgSqCcT3fsLfatpLbhS3WIHwd0lKTRMgQIAAgXwC3vzLZ2klAgQIECCQRUAIfJjRs9kEfmesJAQOBA8CBAgQIECAwOwCkcwJf2cfctv+4hYT/rYdwZy764oAAQIE9gsIgPcbWoEAAQIECGQXEAJnJ7XgfYHRQuD71fuKAAECBAgQIEDgrEAkc8Lfs0pO2CEQt5jwd4efSwkQOCzgWQIEMgkIgDNBWoYAAQIECOQWEALnFrXeAwEh8AMQX/YqoC4CBAgQIEDgUoFI5oS/l6I5/xKBuMWEv5eAOZcAAQIEtgg4J6eAADinprUIECBAgEBmASFwZlDLPRQQAj8U8TUBAn0JqIYAAQIELhaIZE74e7GaCy4QiFtM+HuBl1MJECBAgEATgeEC4CZKNiVAgAABAg0FhMAN8dfYWgi8xpx1SYAAgeEEFEyAwOUCkcwJfy9nc8V2gbjFhL/buZxJgAABAgTaCQiA29nb+XIBVxAgQGBZASHwsqOv1fhdCBy3Wq0t7UOAAAECBAgQOCrghSsEIpkT/l7h5pLNAnGLCX83azmRAAECBAg0FhAANx6A7QkQ2CrgPAIEIpl7Syi8NQ4PAiUEhMAlVK1JgAABAgQIEKggEMncROFvBTBbXCoQt5jw91I05xMgQIAAgZYCAuCW+vYmQIAAgW0CznoqIAR+SuGTMgKfGMt+U7y7E7dafOZBgAABAgQIECDQvUB87yb87X5KQxcYt1jF8HdoKsUTIECAAIF+BATA/cxCJQQIECBAYJNAJHNL/SbwJhQn5RQQAufUtBYBAgQIECBAoKBAJHPC34K+lr6JW0z46z6oJ2AnAgQIEMgnIADOZ2klAgQIECBQTUAIXI161Y16CYFX9dc3AQIECBAgQOCsQCRzKfx9R5z4pjg8COQWiFtM+Jsb1XoECBwV8AIBApkFBMCZQS1HgAABAgRqCQiBa0kvu48QeNnR99K4OggQIECAAIFjApHM3YW/H33sHM8T2CEQt5jwd4efSwkQIEDgIgEnlxAQAJdQtSYBAgQIEKgkIASuBL3uNkLgdWevcwJtBexOgAABAkcFIpkT/h7V8UIGgbjFhL8ZHC1BgAABAgSaCgwTADdVsjkBAgQIEOhYQAjc8XDmKC2FwN8Y7wLFrTZHQ7ogQIAAgb4FVEeAwHGB+J5M+Hucxyv7BeIWE/7uZ7QCAQIECBBoLyAAbj8DFZwXcAYBAgQInBGIZO4tccpb4/AgUELgk2JRIXAgeBAgQIAAAQJFBSx+QiCSOeHvCR8v7RaIW0z4u1vRAgQIECBAoBMBAXAng1AGAQLHBDxPgMBWASHwVinnXSkgBL4SzmUECBAgQIAAgb0CkcwtEP7uVXL9DoG4xYS/O/xcSoAAAQIEuhMQAHc3EgURIECAwFMBn1wsIAS+mMwFlwkIgS/zcjYBAgQIECBAYLdAJHPC392KFjghELdYB+HviQK9RIAAAQIECFwuIAC+3MwVBAgQIECga4FZQuCukdcuTgi89vx1T4AAAQIECFQUiGRO+FvRe8Gt4hYT/i449+5aVhABAgQI5BcQAOc3tSIBAgQIEGguIARuPoLZCygdAs/upz8CBAgQIECAwFmBSOaEv2eVnLBDIG4x4e8OP5cSIJBHwCoECBQSEAAXgrUsAQIECBBoLSAEbj2B6fdPIfA3xLtGcatN36sGqwrYjAABAgQIEIjvsYS/boOSAnGLCX9LAlubAAECBLYIOKekgAC4pK61CRAgQIBAY4FI5t4SJbw1Dg8CJQQ+ORYVAgeCBwECmQQsQ4AAAQI3kcwJf90HJQXiFhP+lgS2NgECBAgQ6EGg+wC4ByQ1ECBAgACBkQWEwCNPb4jahcBDjEmRBAgQ6F9AhQQI3Ah/3QSlBYS/pYWtT4AAAQIEOhEQAHcyCGUcFPAkAQIECGQSEAJngrTMMQEh8DEZzxMgQIAAAQJbBJwTApHM+c3fcPAoJhC3mN/8LaZrYQIECBAg0JmAALizgSiHAIE7AR8JEMgtIATOLWq9BwJC4AcgviRAgAABAgQIbBWIZG7h8HerkvN2CMQtJvzd4edSAgQIECAwnIAAeLiRKZgAAQILCGixmIAQuBithZ8ICIGfOPiTAAECBAgQILBZIJI54e9mLSdeIRC3WMfh7xUNuYQAAQIECBA4LyAAPm/kDAIECBAgMJXAbQj8tl6bUtfwAkLg4UeoAQIECBAgQKCWQCRzwt9a2GvuE7eY8HfN0Y/RtSoJECBAoJyAALicrZUJECBAgEC3AhECvzmKEwIHgkcRgRQC/8l4tylutYvWdzIBAgQIECBAYBmB+F5J+LvMtJs0GreY8LeJvE0JENgi4BwCBAoLCIALA1ueAAECBAj0KhDJnBC41+HMUdenRBtC4EDw2CrgPAIECBAgsI5AJHPC33XG3aLTuMWEvy3g7UmAAAECWwScU0NAAFxD2R4ECBAgQKBTASFwp4OZpywh8Dyz1AmBsgJWJ0CAwEICkcwJfxead4NW4xYT/jZwtyUBAgQIEOhKoNsAuCslxRAgQIAAgYkFhMATD7eP1oTAfcxBFQQIEOhWQGEEVhKIZE74u9LA6/cat5jwtz67HQkQIECAQH8CAuD+ZqKimxsGBAgQIFBZQAhcGXy97YTA681cxwQIECBAYIvAUudEMif8XWri1ZuNW0z4W13dhgQIECBAoFMBAXCng1EWgXUFdE6AQCsBIXAr+WX2FQIvM2qNEiBAgAABAg8FIpkT/j5EufFERoG4xYS/GT0tRYAAAQIEhhcQAA8/Qg0QIEBgIgGtNBcQAjcfwewFpBD4T8S7U3Grzd6q/ggQIECAAAECTwTiex/h7xMKf5YRiFtswPC3jIVVCRAgQIAAgVsBAfAthA8ECBAgQIDAE4FI5t4cn70tjqoPmy0j8KnRqRA4EDwIECBAgACB+QUimRP+zj/mlh3GLSb8bTkAe18n4CoCBAgQKC8gAC5vbAcCBAgQIDCcgBB4uJGNVvDDEHi0+tVLgAABAgQIEDgrEMmc8PeskhN2CMQtJvzd4edSAgTaCNiVAIFKAgLgStC2IUCAAAECowkIgUeb2HD1CoGHG1mpgq1LgAABAgTmE4hkTvg731h76ihuMeFvTwNRCwECBAhsEXBOTQEBcE1texEgQIAAgcEEhMCDDWy8coXA481MxQTyCliNAAECEwpEMif8nXCuHbUUt5jwt6N5KIUAAQIECHQp0F0A3KWSoggQIECAwMICQuCFh1+ndSFwHWe7ECBAoDsBBRGYUSCSOeHvjIPtp6e4xYS//YxDJQQIECBAoF8BAXC/s1mxMj0TIECAQKcCQuBOBzNPWSkE/uPxblbcavM0pRMCBAgQIEDgqNnbiPUAABAASURBVMCUL8T3MsLfKSfbTVNxiwl/u5mGQggQIECAQOcCAuDOB6Q8AusI6JQAgd4FIpl7c9T4tjg8CJQQ+LRYVAgcCB4ECBAgQIDAeAKRzAl/N4/NiVcIxC0m/L3CzSUECBAgQGBZAQHwsqPXOAECBDoSUMowAkLgYUY1aqFC4FEnp24CBAgQILCwQCRzwt+F51+h9bjFJgp/K4DZggABAgQIELi5EQC7CwgQIECAAIGLBN7j5ibrbwLf+D8C9wWEwPc9fEWAAAECBAh0LBDJnPC34/lMUFrcYsLfCeaohVsBHwgQIECgnoAAuJ61nQgQIECAwDQCQuBpRtm6kWP7C4GPyXieAAECBAgQ6EYgkjnhbzfTmLKQuMWEv1NOVlME1hTQNQEClQUEwJXBbUeAAAECBGYREALPMslu+xACdzuaXIVZhwABAgQIjCsQyZzwd9zxjVB53GLC3xEGpUYCBAgQ2CLgnBYCAuAW6vYkQIAAAQKTCAiBJxlkv20IgfudjcoI7BNwNQECBAYWiGRO+Dvw/AYoPW4x4e8Ac1IiAQIECBDoWqCbALhrJcURIECAAAECRwWEwEdpvJBHIIXA/2q8Cxa3Wp4FrUKAAAECbQXsTmBkgfieRPg78gD7rz1uMeFv/2NSIQECBAgQ6F9AANz/jFaoUI8ECBAgMLhAJHNvjhbeFocHgRICvysWFQIHggcBAgQIEBhcYOjyI5kT/g49we6Lj1tM+Nv9lBRIgAABAgQGERAADzIoZRKYV0BnBAjMIiAEnmWS3fYhBO52NAojQIAAAQLzC0QyJ/zdPWYLnBCIW0z4e8LHSwQIECBAgMCFAgLgC8GcToAAAQIZBSw1nYAQeLqR9taQELi3iaiHAAECBAgsIBDJnPB3gTk3bDFusQXC34bAtiZAgAABAisKCIBXnLqeCRAgQIBAQYGtIXDBEiw9t4AQeO756o4AAQIECHQlEMmc8LeriUxXTNxiwt/ppqqhFwQ8QYAAAQL1BQTA9c3tSIAAAQIEphcQAk8/4r0N7r1eCLxX0PUECBAgQIDAWYFI5oS/Z5WcsEMgbjHh7w4/lxIgMIaAKgkQaCQgAG4Eb1sCBAgQIDC7gBB49gk37y+FwH8s3jWLW615LQq4SMDJBAgQIECgf4H4HkP42/+YRq4wbjHh78gDVDsBAgQIbBFwTksBAXBLfXsTIECAAIHJBSKZe3O0+LY4PAiUEPjdsagQOBA8CAwjoFACBAgMIBDJnPB3gDkNXGLcYsLfgeendAIECBAgMIRA8wB4CCVFEiBAgAABAlcLCIGvpnPhNgEh8DYnZxEgQKC5gAIIjCAQyZzwd4RBjVtj3GLC33HHp3ICBAgQIDCOgAB4nFnNWKmeCBAgQGARASHwIoNu16YQuJ29nQkQIECAwBaBIc6JZO41Ueg74vjoODwI5BaIW0z4mxvVegQIECBAgMBhAQHwYRfPEiBQXMAGBAisJiAEXm3i1fsVAlcntyEBAgQIEJhHIJK5FP6+MzoS/gZC3ofVQiBuMeFvOHgQIECAAAEClQQEwJWgbUOAAAECzwn4dFkBIfCyo6/VuBC4lrR9CBAgQIDARAKRzAl/J5pnh63ELbZw+NvhQJREgAABAgRWEBAArzBlPRIgQIAAgY4EhMAdDWPOUlII/PXxLlvcanM2qCsCBAgQIEAgn0B8zyD8zcdppRcF4hYT/r7I4plVBPRJgAABAu0EBMDt7O1MgAABAgSWFYhk7s3R/Nvi8FhLoFa3nx4bCYEDwYMAAQIECBA4LhDJnPD3OI9X9gvELSb83c9oBQIEBhVQNgECjQUEwI0HYHsCBAgQILCqgBB41clX6/txCFxtNxttEHAKAQIECBDoRyCSOeFvP+OYsZK4xYS/Mw5WTwQIECCwRcA5PQgIgHuYghoIECBAgMCiAkLgRQdfr+1Pj3fe/li97exEgMBRAS8QIECgI4H4/kD429E8JiwlbjHh74Rz1RIBAgQIEBhKoFkAPJSSYgkQIECAAIFiAkLgYrQWfiIgBH7i4E8CBAg0E7AxgZ4EIpkT/vY0kPlqiVvs5lPiZ5xvma81HREgQIAAAQIjCQiAR5rWPLXqhAABAgQI3BOIN0jeHE+8LQ4PAiUEhMAlVK1JgAABAgTOC3R1RiRzwt+uJjJdMXGLPQ5/v3m6zjREgAABAgQIDCcgAB5uZAomMLqA+gkQIHBYQAh82MWz2QRSCPz12VazEAECBAgQIDCUQCRzwt/qE1tqw7jFhL9LTVyzBAgQIECgcwEBcOcDUh4BAgSmEtAMgTMCQuAzQF7eK/AvxjtzQuC9iq4nQIAAAQKDCcS//4W/g81ssHLjFhP+vjAzTxAgQIAAAQJNBQTATfltToAAAQIE1hHY2qkQeKuU864UEAJfCecyAgQIECAwokAkc8LfEQc3Ts1xiwl/xxmXSmsJ2IcAAQIE2gsIgNvPQAUECBAgQIDAAwEh8AOQ8b/srQMhcG8TUQ8BAgQIECggEMmc8LeAqyWfCsQtJvx9quETAgQIPBHwJwECnQgIgDsZhDIIECBAgACB+wJC4PsevsouIATOTnpsQc8TIECAAIH6ApHMCX/rs6+0Y9xiwt+VBq5XAgQIENgi4JyeBATAPU1DLQQIECBAgMA9ASHwPQ5f5BcQAuc3tSKB+wK+IkCAQAOBSOaEvw3cF9oybjHh70Lz1ioBAgQIEBhSoHoAPKSSogkQIECAAIFmAkLgZvSrbJxC4D+6SrP6JECAQE0BexFoIRDJnPC3Bfw6e8YtJvxdZ9w6JUCAAAEC4woIgMed3YiVq5kAAQIECFwlIAS+is1F2wX+pXgnTwi83cuZBAgQIEDgnECT1+Pf58LfJvLLbBq3mPB3mWlrlAABAgQIDC4gAB58gMonMI6ASgkQILBPQAi8z8/VZwWEwGeJnECAAAECBPoViGRO+NvNeKYsJG4x4e+Uk9UUAQIECBCYVEAAPOlgtUWAAIGuBBRDIJOAEDgTpGWOCQiBj8l4ngABAgQIdCwQyVwKf98RJX50HB4EcgvELSb83YzqRAIECBAgQKALAQFwF2NQBAECBAgQmFcgd2dC4Nyi1nsgIAR+AOJLAgQIECDQs0Akc3fh78f0XKfahhWIW0z4O+z0FF5dwIYECBAg0I+AALifWaiEAAECBAgQ2CggBN4I1f60USsQAo86OXUTIECAwFICkcwJf5eaePVm4xYT/lZXtyEBAqMKqJsAgc4EBMCdDUQ5BAgQIECAwDYBIfA2J2ddLZBC4K+7+moX3tzcQCBAgAABAuUEIpkT/pbjtfLNTdxiwl83AgECBAgQ2CbgrB4FBMA9TkVNBAgQIECAwCYBIfAmJiddL/B74p0/IfD1fq5cWUDvBAgQKCgQ/34W/hb0tbTw1z1AgAABAgQIjC9QLQAen0oHBAgQIECAQI8CQuAepzJVTULgqcapGQIEagjYg0BJAeFvSV1rh0DcYn7zNxw8CBAgQIAAgcEFBMCDD3CQ8pVJgAABAgSKCgiBi/Ja/OZGCOwuIECAAAEC2wSKnhXJnN/8LSq8/OJxiwl/l78LABAgQIAAgUkEBMCTDFIbBPoVUBkBAgTqCAiB6zgvvIsQeOHha50AAQIE2gtEMif8bT+GMxUM/XLcYsLfoSeoeAIECBAgQOCegAD4HocvCBAgQCCrgMUIVBYQAlcGX287IfB6M9cxAQIECHQgEMmc8LeDOUxcQtxiwt/d87UAAQIECBAg0JWAALircSiGAAECBAjMI9CqEyFwK/ll9k0h8NuW6VajBAgQIECgsUAkc8LfxjOYfPu4xYS/k89YexUEbEGAAAEC/QkIgPubiYoIECBAgACBnQJC4J2A+y+ffYXfG+8UCoFnn7L+CBAgQKC5QPz7VvjbfApTFxC3mPB36glrjgCBGgL2IECgUwEBcKeDURYBAgQIECCwT0AIvM/P1WcFhMBHibxAgAABAgT2C0QyJ/zdz2iF4wJxiwl/j/N4hQABAgQIbBFwTs8CAuCep6M2AgQIECBAYJeAEHgXn4vPCwiBzxs5YzUB/RIgQCCDQCRzwt8MjpY4KhC3mPD3qI4XCBAgQIAAgSkEigfAUyhpggABAgQIEBhWQAg87OhGKVwIPMqk1EmAQHEBGxDIIRDJnPA3B6Q1jgnELSb8PYbjeQIECBAgQGAeAQHwPLPssRM1ESBAgACBLgSEwF2MYeYihMAzT1dvBAgQILBFIMs5kcwJf7NIWuSIQNxiwt8jNp4mQIAAAQIEJhMQAE82UO0Q6EdAJQQIEOhLQAjc1zwmrCaFwG+dsC8tESBAgACBKgKRzAl/q0iX2GSINeMWE/4OMSlFEiBAgAABAlkEBMBZGC1CgAABAvcEfEGgUwEhcKeDmaesz4h3FoXA88xTJwQIECBQSSD+/Sn8rWS96DZxiwl/i83ewgQIECBAgECXAgLgLseiKAIECBAgMK5A75ULgXuf0PD1CYGHH6EGCBAgQKCmQCRzwt+a4OvtFbeY8He9seu4loB9CBAgQKBfAQFwv7NRGQECBAgQIFBI4DYE/rpCy6+8rN6fCAiBnzj4kwABAgQInBSIZE74e1LIizsF4hYT/u40dDkBAgSOCXieAIHOBQTAnQ9IeQQIECBAgEAZgQiBPyNWFgIHgkcRgQVD4CKOFiVAgACBSQUimRP+TjrbTtqKW0z428kslEGAAAEC0wloaAQBAfAIU1IjAQIECBAgUERACFyE1aLPBITAzyx8NruA/ggQIHCBQCRzwt8LvJx6sUDcYsLfi9VcQIAAAQIECEwlUCwAnkpJMwQIECBAgMC0AkLgaUfbS2NC4F4moQ4CBIoJWJjAJQKRzAl/LwFz7qUCcYsJfy9Fcz4BAgQIECAwn4AAeL6Z9tCRGggQIECAwFACQuChxjVisSkE/toRC1czAQIECBA4I3DRy5HMCX8vEnPyhQJxiwl/LzRzOgECBAgQIDCpgAB40sFqi0A7ATsTIEBgTAEh8JhzG6jqN8c7kkLggQamVAIECBDIKxD/HhT+5iXtYLWuSohbTPjb1UQUQ4AAAQIECDQVEAA35bc5AQIEJhPQDoHBBYTAgw+w//KFwP3PSIUECBAgUEAgkjnhbwFXSz4ViFtM+PtUo9Yn9iFAgAABAgS6FhAAdz0exREgQIAAgXEEZqlUCDzLJLvtQwjc7WgURoAAAQIlBCKZE/6WgLXmnUDcYsLfOwwfCdQSsA8BAgQI9C8gAO5/RiokQIAAAQIEKgsIgS8Gd8FlAkLgy7ycTYAAAQKDCkQyJ/wddHaDlB23mPB3kFkpkwCBeQR0QoDAIAIC4EEGpUwCBAgQIECgroAQuK73grulEPhr5uhbFwQIECBA4EWBSOaEvy+yeCafQNxiwt98nFYiQIAAAQJbBJwzkoAAeKRpqZUAAQIECBCoKiAErsq94mZviXcuhcArTn6mnvVCgACBAwLx7zfh7wEXT2UVrx5AAAAQAElEQVQTiFtM+JtN00IECBAgQIDAlALZA+AplTRFgAABAgQILCsgBF529LUaFwLXkrYPAQLZBSxI4JBAJHPC30MwnsslELeY8DcXpnUIECBAgACBeQUEwPPOtkVn9iRAgAABAlMKCIGnHGtPTQmBe5qGWggQIEBgi8DBcyKZE/4elPFkJoG4xYS/mSwtQ4AAAQIECEwuIACefMDaI1BPwE4ECBCYW0AIPPd8O+hOCNzBEJRAgAABAtcLRDIn/L2eb7Arm5Qbt5jwt4m8TQkQIECAAIEhBQTAQ45N0QQIEOhMQDkEFhEQAi8y6HZtCoHb2duZAAECBHYIRDIn/N3h59KzAnGLCX/PKtU6wT4ECBAgQIDAEAIC4CHGpEgCBAgQINCvwGqVCYFXm3j1flMI/Eeq72pDAgQIECBwpUAkc8LfK+1ctkkgbjHh7yYpJxGoIGALAgQIEBhHQAA8zqxUSoAAAQIECHQiIAR+OgiflBH4zHinUwhcxtaqBAgQIJBRIP59JfzN6GmpFwTiFhP+vqDiCQIECLQRsCsBAoMJCIAHG5hyCRAgQIAAgT4EhMB9zGHiKgYIgSfW1xoBAgQInBWIZE74e1bJCTsE4hYT/u7wcykBAgQIEMgoYKkRBQTAI05NzQQIECBAgEAXAkLgLsYwcxFC4JmnO3pv6idAYGmBSOaEv0vfAcWbj1tM+Ftc2QYECBAgQIDA1ALZAuCplTRHgAABAgQIEDgiIAQ+AuPpXAJC4FyS1iFAIJuAhdYWiGRO+Lv2LVC6+7jFhL+lka1PgAABAgQIzC8gAJ5/xjU6tAcBAgQIEFhaQAi89PhrNC8ErqFsDwIECBA4K/DTNzfC37NKTtghIPzdgedSAgQIECBAgMDzAgLg5zV8ToDAFQIuIUCAAIEkIAROCo6CAikE/uqC61uaAAECBAicFIhkTvh7UmiFF4v2GLeY3/wtKmxxAgQIECBAYCkBAfBS49YsAQIEMgtYjgCBewJC4Hscvsgv8FnxzqgQOL+rFQkQIEDgjED8+0f4e8bIy7sE4hYT/u4SrHGxPQgQIECAAIGhBATAQ41LsQQIECBAoB8BlRwWEAIfdvFsNgEhcDZKCxEgQIDAFoFI5oS/W6Ccc61A3GLC32vxXEegloB9CBAgQGA8AQHweDNTMQECBAgQINC5wAIhcOcTmL48IfD0I9YgAQIE+hCIZE7428coZq0ibjHh76zD1RcBAtMIaIQAgUEFBMCDDk7ZBAgQIECAQN8CQuC+5zNBdQ1D4An0tECAAAECZwUimRP+nlVywg6BuMWEvzv8XEqAAAECBCoI2GJkAQHwyNNTOwECBAgQINC1gBC46/HMUJwQeIYpjtaDegkQWEIgkjnh7xKTbtZk3GLC32b6NiZAgAABAgSWENgdAC+hpEkCBAgQIECAwJUCQuAr4Vy2VSCFwF+19WTnESBAYI+Aa9cQiGRO+LvGqFt1GbeY8LcVvn0JECBAgACBdQQEwOvMukSn1iRAgAABAgQ2CAiBNyA5ZY/A74t3UoXAewRdS4AAAQKPBeLfJ8fC38ev+4PAToG4xYS/Ow1dToAAAQIECBDYJCAA3sTkJAIEXhTwDAECBAhcIiAEvkTLuVcICIGvQHMJAQIECDwTiGRO+PuMw2f3BLJ8EbeY8DeLpEUIECBAgAABAhsEBMAbkJxCgAABAg8EfEmAwFUCQuCr2Fy0XUAIvN3KmQQIECDwnEAkc8Lf5zx8ml0gbjHhb3bVWgvahwABAgQIEBhSQAA85NgUTYAAAQIE2gnYeZ+AEHifn6vPCgiBzxI5gQABAgSeF4hkTvj7PIjPcwvELSb8zY1qPQK1BOxDgAABAuMKCIDHnZ3KCRAgQIAAgUEFBg6BBxVfrmwh8HIj1zABAgSuE4hkTvh7HZ2rtgnELSb83UblLAIECHQnoCACBAYXEAAPPkDlEyBAgAABAmMKCIHHnNtAVacQ+Cvz1ms1AgQIEJhJIJI54e9MA+2vl7jFhL/9jUVFBAgQIEBgi4BzZhAQAM8wRT0QIECAAAECQwoIgYcc20hFf3a88yoEHmliPdeqNgIEphKIfz8If6eaaHfNxC0m/O1uKgoiQIAAAQIElhK4OgBeSkmzBAgQIECAAIFCAkLgQrCWvRMQAt9J+EiAwNUCLpxLIJI54e9cI+2tm7jFhL+9DUU9BAgQIECAwHoCAuD1Zp6jY2sQIECAAAECGQWEwBkxLXVIQAh8SMVzBAgQWFAgkrlLw98FlbS8QyBuMeHvDj+XEiBAgAABAgSyCQiAs1FaiMAqAvokQIAAgRICQuASqtZ8TkAI/ByGTwkQILCiQCRzwt8VB7+r54sujltM+HuRmJMJECBAgAABAgUFBMAFcS1NgACB6QQ0RIBAUQEhcFFei9/cCIHdBQQIEFhUIJI54e+is6/Udtxiwt9K1vW2sRMBAgQIECAwtIAAeOjxKZ4AAQIECNQTsFMdASFwHeeFd0kh8Fcs3L/WCRAgsJxAJHPC3+WmXrXhuMWEv1XFbUaggoAtCBAgQGB8AQHw+DPUAQECBAgQIDCZQIch8GTCy7fzOfFOrRB4+dsAAAECKwjEP++FvysMul2PcYvdfGp87/rN7UqwMwECBAhkFrAcAQKTCAiAJxmkNggQIECAAIG5BOKNtM+Ijr4uDg8CJQQuCIFLbG9NAgQIECgtEMmc8Lc08trrxy32OPz9prUZdE+AAAECBGYS0MtMAgLgmaapFwIECBAgQGAqASHwVOPssRkhcI9T6a0m9RAgMKRAJHMp/P3OKP5j4vAgkFsgbjHhb25U6xEgQIAAAQIEcgpcHADn3NxaBAgQIECAAAECpwWEwKd9vLpbQAi8m9ACBOYV0NmYApHM3YW/HztmB6ruXCBuMeFv5zNSHgECBAgQIEDgRgDsJrhEwLkECBAgQIBAAwEhcAP0tbYUAq81b90SIDCxQCRzucLfiZW0tkMgbjHh7w4/lxIgQIAAAQIEqgkIgKtR24jA6ALqJ0CAAIGWAkLglvpL7J1C4C9folNNEiBAYFKBSOaEv5POtn5bB3eMW0z4e1DGkwQIECBAgACBDgUEwB0ORUkECBDoTkBBBAh0ISAE7mIMMxfxufHOrhB45gnrjQCBaQXin9/C32mn20VjcYsJf7uYRI0i7EGAAAECBAhMISAAnmKMmiBAgAABAuUErNyXgBC4r3lMWI0QeMKhaokAgbkFIpkT/s494tbdxS0m/G09BPsTqCVgHwIECBCYR0AAPM8sdUKAAAECBAgsIlAxBF5EVJsPBITAD0B8SYAAgV4FIpkT/vY6nDnqiltM+DvHKHVBgACBswJOIEBgMgEB8GQD1Q4BAgQIECCwhoAQeI05N+zyc3/65sZfB91wALYmQIDAOYFI5oS/55C8vkcgbjHh7x5A1xIgQIAAgXEEVDqjgAB4xqnqiQABAgQIEFhCQAi8xJhbNuk3gVvqt97b/gQIdC0QyZzwt+sJDV9c3GLC3+GnqAECBAgQIEBgaYHNAfDSSponQIAAAQIECHQqIATudDDzlJVC4C+bpx2dECCwRcA5fQtEMif87XtEo1cXt5jwd/Qhqp8AAQIECBAgIAB2D2wRcA4BAgQIECDQsYAQuOPhzFHa58U7wULgOWapCwIEBheIfx6XDn8HF1L+ToG4xYS/Ow1dToAAAQIECBDoQkAA3MUYFEGgZwG1ESBAgMAIAkLgEaY0dI1C4KHHp3gCBGYQiGRO+DvDIPvt4advboS//Y5HZQQIECBAgACBywQEwJd5OZsAAQJrCeiWAIGhBITAQ41rxGKFwCNOTc0ECEwhIPydYow9NxG3mPC35wFVqc0mBAgQIECAwFQCAuCpxqkZAgQIECCQT8BKYwoIgcec20BVC4EHGpZSCRCYQyCSOb/5O8coe+0ibjHhb6/DUReBWgL2IUCAAIH5BATA881URwQIECBAgMDiAhlC4MUFtX9GIIXAX3rmHC8TIECAQAaBSOaEvxkcLXFUIG4x4e9RHS8QIEBgDQFdEiAwqYAAeNLBaosAAQIECBBYW0AIvPb893W/6erPj3eMhcCbqJxEgACB6wTin7PC3+voXLVNIG4x4e82KmcRIECAAIFZBfQ1s4AAeObp6o0AAQIECBBYWkAIvPT4azQvBK6hXHsP+xEg0IVAJHPC3y4mMW0RcYsJf6edrsYIECBAgAABAiFwNgCOczwIECBAgAABAgQGFRACDzq4ccoWAo8zK5USOCvghD4EIpkT/vYxilmriFtM+DvrcPVFgAABAgQIELgTEADfSfh4SMBzBAgQIECAwAQCQuAJhth3C0LgvuejOgIEBhKIZK5V+DuQklJ3CMQtJvzd4edSAgQIECBAgMAwAgLgYUalUAK1BexHgAABAjMJCIFnmmaXvQiBuxyLoggQGEkgkjnh70gDG6/WuMWOhb/jNaNiAgQIECBAgACB0wIC4NM+XiVAgMCaAromQGBKASHwlGPtqakUAv/hngpSCwECBEYRiGRO+DvKsMasM24x4e+Yo6tQtS0IECBAgACBKQUEwFOOVVMECBAgQOB6AVfOLSAEnnu+HXT3BfEOsxC4g0EogQCBcQTin5vC33HGNWKlcYsJf0ccnJoJ1BCwBwECBAjMKyAAnne2OiNAgAABAgQIHBS4DYH/6IEXPUUgh4AQOIeiNQgQWEIgkjnh7xKTbtZk3GLC32b6NiZAgEDfAqojQGByAQHw5APWHgECBAgQIEDgkECEwL83nhcCB4LHnUDWj0LgrJwWI0BgRoFI5oS/Mw62n57iFhP+9jMOlRAgQIAAgZ4E1LKCgAB4hSnrkQABAgQIECBwQEAIfADFUzkFhMA5NUuvZX0CBKoKRDIn/K0qvtxmcYsJf5ebuoYJECBAgAABAs8JHA2AnzvHpwQIECBAgAABApMKCIEnHWw/bQmB+5mFSggcFfBCXYFI5oS/dclX2y1uMeHvakPXLwECBAgQIEDgoYAA+KGIr5OAgwABAgQIEFhIQAi80LDbtJpC4D/UZmu7EiBAoC+BSOZ6C3/7AlLNXoG4xYS/exFdT4AAAQIECBCYQUAAPMMU9UAgq4DFCBAgQGBFASHwilOv2vMXxjvSQuCq5DYjQKA3gfjnoPC3t6HMVU/cYpeGv3MB6IYAAQIECBAgQOCZgAD4mYXPCBAgQIAAAQJLCwiBlx5/jeaFwDWU7UGAQJcCkcwJf7uczDRFxS0m/J1mmrUasQ8BAgQIECAwtYAAeOrxao4AAQIECGwXcCaBJCAETgqOggJC4IK4liZAoE+BSOaEv32OZpaq4hYT/s4yTH0QqCVgHwIECBCYX0AAPP+MdUiAAAECBAgQOCdw73Uh8D0OX+QXEALnN7UiAQKdCkQyJ/ztdDaTlBW3mPB3kllqgwABArUE7EOAwCICAuBFBq1NAgQIECBAgMAlAkLgS7RGP7dJ/ULgJuw2JUCgpkAkc8LfwjO/JAAAEABJREFUmuDr7RW3mPB3vbHrmAABAgQI7BFw7UoCAuCVpq1XAgQIECBAgMAFAkLgC7Cceo1ACoH/lWsudE1GAUsRIFBEIJI54W8RWYveCsQtJvy9tfCBAAECBAgQIEDggMALAfCBczxFgAABAgQIECCwqIAQeNHB12v798c72ELget52InBPwBdlBOKfa8LfMrRWfSIQt5jw9wmFPwkQIECAAAECBI4JCICPyaz5vK4JECBAgAABAi8ICIFfIPFEXgEhcF5PqxEg0FAgkrlRwt+GSrbeIRC3mPB3h59LCRAgQIAAAQLLCAiAlxm1RgmcE/A6AQIECBA4LiAEPm7jlSwCQuAsjBYhQKClQCRzwt+WA5h/77jFcoW/82PpkAABAgQIECCwuoAAePU7QP8ECBBIAg4CBAhsEBACb0Byyh4BIfAePdcSINBUIJI54W/TCUy/edxiwt/pp1yrQfsQIECAAAECSwgIgJcYsyYJECBAgMBxAa8QuERACHyJlnOvEEgh8B+84jqXECBAoJlAJHPC32b6S2wct5jwd4lJa5JABQFbECBAgMA6AgLgdWatUwIECBAgQIDAQ4GrvhYCX8Xmou0CfyDe6RYCb/dyJgECDQXin1fC34b+C2wdt5jwd4E5a5EAAQI1BOxBgMBiAgLgxQauXQIECBAgQIBADgEhcA7F1mt0vb8QuOvxKI4AgSQQyZzwN0E4SgnELSb8LYVrXQIECBAgsJaAblcUEACvOHU9EyBAgAABAgQyCAiBMyBa4pSAEPiUzt7XXE+AwC6BSOaEv7sEXXxGIG4x4e8ZIy8TIECAAAECBAicEHgaAJ84x0sECBAgQIAAAQIEDgoIgQ+yeDKfgBA4n6WVCDwV8Mk+gUjmhL/7CF19WiBuMeHvaSKvEiBAgAABAgQInBMQAJ8TWuN1XRIgQIAAAQIErhYQAl9N58JtAkLgbU7OIkCggkAkc6OHvxWUbLFDIG4x4e8OP5cSIECAAAECBAjcCgiAbyF8ILCugM4JECBAgMB+ASHwfkMrnBRIIfCXnDzDiwQIECgsEMmc8Lew8eLLxy1WOvxdXFj7BAgQIECAAIGFBATACw1bqwQIEHhBwBMECBDIKCAEzohpqUMC/3K8My4EPiTjOQIEigvEP3+Ev8WVl94gbjHh79J3QI3m7UGAAAECBAgsJSAAXmrcmiVAgAABAs8EfEaghIAQuISqNZ8TEAI/h+FTAgTqCEQyJ/ytQ73qLnGLCX9XHb6+CdQSsA8BAgQIrCcgAF5v5jomQIAAAQIECBQVEAIX5bX4zY0Q2F1AgEA1gUjmhL/VtJfcKG4x4e+Sk9c0AQIE6gnYiQCBRQUEwIsOXtsECBAgQIAAgZICQuCSunvXnuJ6IfAUY9QEgb4FIpkT/vY9otGri1tM+Dv6ENVPgAABAgT6FlDdygIC4JWnr3cCBAgQIECAQEEBIXBBXEsnASFwUrj0cD4BApsEIpkT/m6SctKVAnGLCX+vtHMZAQIECBAgQIDABoH33HCOUwgQIECAAAECBAhcJSAEvorNRdsFUgj8xdtPdyaBtQV0v00gkjnh7zYqZ10nELeY8Pc6OlcRIECAAAECBAhsFfAbwFul5jxPVwQIECBAgACB4gJC4OLEq2/wRfFOuhB49btA/wQyCcQ/T2YNfzMJWWanQNxiwt+dhi4nQIAAAQIECBDYICAA3oDkFAJzCuiKAAECBAjUExAC17NedCch8KKD1zaBnAKRzAl/c4Ja66FA3GKtwt+HpfiaAAECBAgQIEBgdgEB8OwT1h8BAgQOCXiOAAECDQSEwA3Q19pSCLzWvHVLIKtAJHPC36yiFnsgELeY8PeBiS9rCdiHAAECBAgQWFJAALzk2DVNgAABAisL6J1ASwEhcEv9JfYWAi8xZk0SyCsQyZzwNy+p1e4LxC0m/L1P4isCBGoJ2IcAAQIE1hUQAK87e50TIECAAAEC6wl00bEQuIsxzFxECoG/aOYG9UaAQD6BSOaEv/k4rfSiQNxiwt8XWTxDgAABAhUEbEGAwOICAuDFbwDtEyBAgAABAgRaCAiBW6gvtecXxzvuQuClRq5ZApcLxD8nhL+Xs7liu0DcYsLf7VzOJECAAAECBP42e/e1JVmSlAs4eMsDPMA5M93D0Qq1FlrLmW4Y4AZ4USwyK6uyskJs4cLc/euVmZURsd3d7DMvYNV/AQECJQUEwCU17UWAAAECBAgQILBZQAi8mcqDxwRmCIGPdW4VAQJPBSKZE/4+VfLACYG4YsLfE36WEiBAgAABAgRWEyjerwC4OKkNCRAgQIAAAQIEtgoIgbdKee6ggBD4IJxlGQTUUEsgkjnhby1c+14F4ooJf68QvgkQIECAAAECBPoJCID72e8/2QoCBAgQIECAwIQCQuAJh5qrJSFwrnmohkBXgUjmxgh/uyo5/IRAXDHh7wk/SwkQIECAAAECBAoJCIALQdqGQG0B+xMgQIAAgZkFhMAzTzdFb0LgFGNQBIG+ApHMCX/7jmD20+OKlQl/Z4fSHwECBAgQIECAQH0BAXB9YycQIEDgrID1BAgQWEJACLzEmHs2eQ2Bf7dnAc4mQKCfQCRzwt9+/CucHFdM+LvCoBv06AgCBAgQIECAQBEBAXARRpsQIECAAIFaAvYlsJaAEHiteXfo9vfiX+iFwB3gHUmgp0D8vb+Gv/8eNfyn+PZFoLRAXDHhb2lU+xFYU0DXBAgQIECgnIAAuJylnQgQIECAAAECZQUW3U0IvOjg27UtBG5n7SQC3QUimXsLf3+1ezEKmFEgrpjwd8bB6okAAQLNBRxIgACBwgIC4MKgtiNAgAABAgQIEDgvIAS+XM4r2uGBgBD4AY6PCMwiEMmc8HeWYebsI66Y8DfnaFRFgAABAgTGElAtgRoCAuAaqvYkQIAAAQIECBA4LSAEPk1og8cCmUPgx5X7lACBpwKRzAl/nyp54IRAXDHh7wk/SwkQIECAAAECBF4Fqv0UAFejtTEBAgQIECBAgMBZASHwWUHrnwgIgZ8A+biHgDPPCkQyJ/w9i2j9I4G4YsLfR0A+I0CAAAECBAgQ6C8gAO4/g+cVeIIAAQIECBAgsLCAEHjh4bdp/RoC/06bo5xCgEBtgUjmxg5/awPZ/6xAXLHLf47/2+Rfzm5kPQECBAgQIECAAIGaAgLgmrr2JlBAwBYECBAgQIDA5RL/0Pobl8vl5/Hti0ANgd+Pf9EXAteQtSeBhgLx91j429B7waPiir2Ev/9cq3f7EiBAgAABAgQIECglIAAuJWkfAgQIlBewIwECBAi8ExACv8Pwaw0BIXANVXsSaCQQyZzwt5H1osfEFRP+Ljr7Vm07hwABAgQIECBQVEAAXJTTZgQIECBAoJSAfQgQuCUgBL6l4r2CAkLggpi2ItBKIJI54W8r7DXPiSsm/F1z9Lom0ErAOQQIECBAoLyAALi8qR0JECBAgAABAucErH4oIAR+yOPD8wJC4POGdiDQTCCSOeFvM+0lD4orJvxdcvKaJkCAQCsB5xAgQKCSgAC4EqxtCRAgQIAAAQIE6gnMHALXU7PzDoFrCPzbO573KAECHQQimRP+dnBf6Mi4YsLfheatVQIECBAg0FzAgQRqCgiAa+ramwABAgQIECBAoJqAELgarY1fBf4g/uW/dQj8erKfBAg8FYi/n8Lfp0oeOCEQV0z4e8LPUgIECBAgQIAAgccC1T8VAFcndgABAgQIECBAgEAtASFwLVn7fhIQAn+C8EcLAWdsFYhkTvi7FctzRwTiigl/j8BZQ4AAAQIECBAgkEdAAJxnFt9W4h0CBAgQIECAAIGnAkLgp0QeOCcgBD7nZzWBogKRzM0Z/hZVstkJgbhiwt8TfpYSIECAAAECBAgkERAAJxmEMgh8FPCaAAECBAgQ2C4gBN5u5clDAkLgQ2wWESgrEMmc8Lcsqd2+Fogr1if8/boMrwgQIECAAAECBAicFxAAnze0AwECBEoL2I8AAQIEDggIgQ+gWbJHQAi8R8uzBAoLRDIn/C1saruvBOKKCX+/EvGilYBzCBAgQIAAAQJVBATAVVhtSoAAAQIEjgpYR4DAGQEh8Bk9azcIXEPg39rwnEcIECgoEMmc8Legp62+EYgrJvz9RsUbBAg0EHAEAQIECBCoJyAArmdrZwIECBAgQIDAPgFPFxEQAhdhtMl9gT+MpEAIfN/HJwSKCsTfN+FvUVGbfRCIKyb8/WDiJQECBAi0EHAGAQIEKgsIgCsD254AAQIECBAgQKC9wIghcHslJ54QEAKfwLOUwFaBSOaEv1uxPHdEIK6Y8PcInDUECBAgQIDAOQGrCbQQEAC3UHYGAQIECBAgQIBAcwEhcHPy1Q4sGQKvZqdfAk8FIpkT/j5V8sAJgbhiwt8TfpYSIECAAAECBAgcE2i2SgDcjNpBBAgQIECAAAECrQWEwK3FlztPCLzcyGs0bM+PApHMCX8/onhdUiCumPC3JKi9CBAgQIAAAQIE8gkIgPPN5HJREwECBAgQIECAQDEBIXAxShvdFhAC33bxLoFDApHMrRX+HlKy6IRAXDHh7wk/SwkQIECAAAECBAYREAAPMihlriOgUwIECBAgQKC8gBC4vKkdvxK4hsC/+dU7XhAgsFsgkjnh7241C3YIxBXLFf7uqN2jBAgQIECAAAECBHYJCIB3cXmYAAECVQVsToAAAQIVBYTAFXFtfRX4o0gWhMBXCd8EDgjE3x/h7wE3SzYLxBUT/m7W8mALAWcQIECAAAECBKoKCICr8tqcAAECBAhsFfAcAQItBITALZSXPkMIvPT4NX9UIJI54e9RPOu2CMQVE/5ugfIMAQKtBJxDgAABAgTqCwiA6xs7gQABAgQIECDwWMCnTQWEwE25VzxMCLzi1PV8WCCSOeHvYT0LNwjEFRP+bnDyCAECBAi0EnAOAQIEGgkIgBtBO4YAAQIECBAgQCCPwKcQ+BcZKlLDlAJC4CnHqqnSApHMCX9Lo9rvvUBcMeHvexC/EyBAgAABAn0FnE6gpYAAuKW2swgQIECAAAECBNIIRAj8syhGCBwIvqoIXEPg//9kZx8TWFYgkjnh77LTb9J4XDHhbxNphxAgQIAAAQIECGwRaP6MALg5uQMJECBAgAABAgSyCAiBs0xi2jr+OBIIIfC04z3b2Lrr4++F8Hfd8bfoPK6Y8LcFtDMIECBAgAABAgTyCgiAM81GLQQIECBAgAABAs0FhMDNyVc7UAi82sT1+1Agkjnh71XIdy2BuGLC31q49iVAgAABAgQIEBhHQAA8zqxUOrmA9ggQIECAAIF+AkLgfvaLnCwEXmTQ2nwsEMmc8PcxkU/PCcQVGyP8Pdem1QQIECBAgAABAgSeCwiAnxt5ggABArUF7E+AAAECCQSEwAmGMHcJQuC556u7JwKRzAl/nxj5+JRAXDHh7ylBi1sJOIcAAQIECBAg0ERAANyE2SEECBnoCuQAABAASURBVBAgQOCegPcJEMgkIATONI0paxECTzlWTT0TiGRO+PsMyednBOKKCX/PAFpLgEArAecQIECAAIF2AgLgdtZOIkCAAAECBAh8LeBVSgEhcMqxzFTUNQT+fzM1pBcCjwQimRP+PgLy2VmBuGLC37OI1hMgQIBAAwFHECBAoLGAALgxuOMIECBAgAABAgTyC7QIgfMrqLCiwJ9EYiEErghs6xwCcc+FvzlGMWsVccWEv7MOV18ECBAgQGAmAb0Q6CEgAO6h7kwCBAgQIECAAIH0AkLg9CMaucBr7ULgq4LvaQUimRP+TjvdFI3FFRP+ppiEIggQIECAAAECBB4JdPtMANyN3sEECBAgQIAAAQLZBYTA2Sc0fH1C4OFHeKSB+ddEMif8nX/MPTuMKyb87TkAZxMgQIAAAQIECOQXEABnmJEaCBAgQIAAAQIE0goIgdOOZpbChMCzTFIfLwKRzAl/XyTu/PD2WYG4YsLfs4jWEyBAgAABAgQIzC8gAJ5/xjpMLqA8AgQIECBAIL+AEDj/jAavUAg8+ACV/yoQyZzw95XCzzoCccXGDn/rsNiVAAECBAgQIECAwLcCAuBvTbxDgACBVgLOIUCAAIGBBITAAw1rzFKvIfD/HbN0VRO4XCKZE/66CDUF4ooJf2sC27u6gAMIECBAgAABAk0FBMBNuR1GgAABAgTeBPxJgMCIAkLgEac2VM1/GgmHEHiokSn2KhD3Vvh7hfBdSyCumPC3Fq59CRBoIeAMAgQIECDQXkAA3N7ciQQIECBAgMDqAvofWkAIPPT4RiheCDzClNT4WSCSOeHvZw2/VBCIKyb8reBqSwIECBBoJeAcAgQIdBIQAHeCdywBAgQIECBAgMC4AmdC4HG7VnlDASFwQ2xHHReIZE74e5zPyucCccWEv8+ZPEGAAAECBAhkFVAXgZ4CAuCe+s4mQIAAAQIECBAYVkAIPOzoeha+52wh8B4tzzYXiGRO+NtcfakD44oJf5eauGYJECBAgAABAnMJdO9GANx9BAogQIAAAQIECBAYVUAIPOrkhqlbCDzMqLYUOs8zkcwJf+cZZ8ZO4ooJfzMORk0ECBAgQIAAAQLjCAiAe87K2QQIECBAgAABAsMLCIGHH2H2Bq4h8P/JXqT61hGIZE74e2Tc1mwViCsm/N2K5TkCBAgQIECAAAEC9wQEwPdkvE+gsoDtCRAgQIAAgXkEhMDzzDJpJ38WiYgQOOlwVior7qHwd6WBt+81rtic4W97SicSIECAAAECBAisLiAAXv0G6J8AgR4CziRAgACBCQWEwBMONVdLQuBc81iumkjmhL/LTb1pw3HFhL9NxR3WSsA5BAgQIECAAIEuAgLgLuwOJUCAAIF1BXROgMDMAkLgmaebojchcIoxrFdEJHPC3/XG3rLjuGLC35bgziJAoJWAcwgQIECAQD8BAXA/eycTIECAAAECqwnodwkBIfASY+7ZpBC4p/6CZ0cyJ/xdcO4NW44rJvxt6O0oAgQIEGgl4BwCBAh0FhAAdx6A4wkQIECAAAECBOYTuBUCz9eljjoKCIE74q90dCRzwt+VBt6+17hiwt/27E4kQIAAAQIEagvYn0AGAQFwhimogQABAgQIECBAYDoBIfB0Iz3TUI211xD4f9fY2J4ErgKRzAl/rxC+awnEFRP+1sK1LwECBAgQIECAQDeBNAcLgNOMQiEECBAgQIAAAQKzCQiBZ5toun7+PBIUIXC6sXwsaLzXca+Ev+ONbaSK44oJf0camFoJECBAgAABAgTGExAA95iZMwkQIECAAAECBJYREAIvM+pejQqBe8lPem4kc8LfkrO110eBuGLC348oXhMgQIAAAQIECBAoLSAALi1qPwJPBHxMgAABAgQIrCcgBF5v5o07FgI3Bp/1uEjmhL+zDjdHX3HF1gp/c7CrggABAgQIECBAYEUBAfCKU9czAQK9BJxLgAABAgsLCIEXHn6b1oXAbZynPSWSOeHvtNNN0VhcMeFvikkoopWAcwgQIECAAAECXQUEwF35HU6AAAEC6wjolAABApeLEPjiv7oC1xD4f9U9wu4zCkQyJ/ydcbB5eoorJvzNMw6VECBQX8AJBAgQIECgv4AAuP8MVECAAAECBAjMLqA/Au8EhMDvMPxaQ+AvImkRAteQnXTPuC/C30lnm6StuGLC3ySzUAYBAgQItBBwBgECBJIICICTDEIZBAgQIECAAAECcwrc6koIfEvFewUFhMAFMWfeKpI54e/MA+7fW1wx4W//MaiAAAECBAgQaCXgHAKZBATAmaahFgIECBAgQIAAgWUEhMBLjLpnk0LgnvoDnB3JnPB3gDkNXGJcMeHvwPNTOgECBAgQIECAwD6BdE8LgNONREEECBAgQIAAAQKrCAiBV5l0tz6FwN3orwfn/Y5k7hr+/ltU+Kvx7YtAaYG4YsLf0qj2I0CAAAECBAgQILBHQAC8R+vss9YTIECAAAECBAgQ+CAgBP4A4mVpASFwadHB94tk7i38/bXBW8ld/rrVxRUT/q47fp0TIECAAAECBAhkERAAZ5mEOqYX0CABAgQIECBA4J6AEPiejPcLCVxD4P9ZaC/bDCwQyZzwd+D5DVB6XDHh73VOvgkQIECAAAECBAj0FhAA956A8wkQWEFAjwQIECBA4KmAEPgpkQfOCfxlJDNC4HOGQ6+O+Qt/h55g+uLjigl/009JgS0EnEGAAAECBAgQSCEgAE4xBkUQIECAwLwCOiNAgMB2ASHwditPHhIQAh9iG39RJHPC3/HHmLmDuGLC38wDUhsBAq0EnEOAAAECBPIICIDzzEIlBAgQIECAwGwC+iFwQEAIfADNkj0CQuA9WhM8G8mc8HeCOSZuIa6Y8DfxfJRGgAABAq0EnEOAAIFkAgLgZANRDgECBAgQIECAwBwCZ7oQAp/Rs3aDgBB4A9IMj0QyJ/ydYZB5e4grJvzNOx6VESBAgAABAq0EnEMgo4AAOONU1ESAAAECBAgQILC8gBB46CswQvFC4BGmdKLGSOaEvyf8LH0qEFdM+PtUyQMECBAgQIAAAQKzC6TtTwCcdjQKI0CAAAECBAgQWF1ACLz6Daje/zUE/h/VT1nugP4NRzIn/O0/hpkriCsm/J15wHojQIAAAQIECBAYX0AA3GKGziBAgAABAgQIECBwUEAIfBDOsq0CfxVJjhB4q9YAz8U8hb895zT/2XHFhL/zj1mHBAgQIECAAAECowsIgEefoPrTCyiQAAECBAgQIHBWQAh8VtD6JwJC4CdAo3wcyZzwd5RhjVlnXDHh76PR+YwAAQIECBAgQIBAFgEBcJZJqIMAgRkF9ESAAAECBIoJCIGLUdrotoAQ+LbLMO9GMif8HWZaQxYaV0z4O+TkFN1KwDkECBAgQIAAgVQCAuBU41AMAQIECMwjoBMCBAiUFxAClze141cCQuCvOMZ5Ecmc8HeccY1YaVyxy3+J/x30zyMWr2YCBAjUF3ACAQIECBDIJyAAzjcTFREgQIAAAQKjC6ifQEWB+Af4n8X2v4hvXwRqCAiBa6hW3DOSOeFvRV9bX+KKvYS//8SCAAECBAgQuCHgLQIECCQVEAAnHYyyCBAgQIAAAQIExhRoUbUQuIXy0mdcQ+D/vrTAIM1HMif8HWRWg5YZV0z4O+jslE2AAAECBAg0EHAEgcwCAuDM01EbAQIECBAgQIAAgTsCQuA7MH3fnun0v47kRwiceKIxH+Fv4vlMUFpcMeHvBHPUAgECBAgQIECAQB2B9LsKgNOPSIEECBAgQIAAAQIEbgsIgW+7eLeYgBB4F2W7hyOZE/62417xpLhiwt8VB69nAgQIECBAgACBeQQEwDVnaW8CBAgQIECAAAEClQWEwJWBbS8ETnYHIpkT/iabyUs58/yIKyb8nWecOiFAgAABAgQIEFhVQAC86uT1XV3AAQQIECBAgACBVgJC4FbSy54jBE4y+kjmhL9JZjFpGXHFhL9HZmsNAQIECBAgQIAAgWwCAuBsE1EPAQIzCOiBAAECBAg0FxACNydf7UAhcOeJRzIn/O08g8mPjysm/J18xtqrI2BXAgQIECBAgEBKAQFwyrEoigABAgTGFVA5AQIE+gkIgfvZL3LyNQT+b4v0mqrNSOaEv6kmMl0xccWEv9NNVUMECDQQcAQBAgQIEMgrIADOOxuVESBAgAABAqMJqJdAAgEhcIIhzF3C30RSJARuOOPwFv429F7wqLhiwt8F565lAgQIEDgrYD0BAgSSCwiAkw9IeQQIECBAgAABAmMIZKpSCJxpGlPWIgRuNNZI5oS/jawXPSaumPB30dlrmwABAgQIEDghYCmBEQQEwCNMSY0ECBAgQIAAAQIEdgoIgXeCnXt8xdVC4MpTj2RO+FvZePHt44oJfxe/A9onQIAAAQIECBDYLzDMCgHwMKNSKAECBAgQIECAAIF9AkLgfV6e3i0gBH4hK/8jkjnhb3lWO34RiCsm/P3C4TcCBAgQIECAAAEC8wkIgGvM1J4ECBAgQIAAAQIEkggIgZMMYt4yhMCFZxvJnPC3sGnV7cbbPK6Y8He8samYAAECBAgQIECAwD4BAfA+L08TeCrgAQIECBAgQIBANgEhcLaJTFfPNQT+r9N11aGhSOaEvx3cFzoyrpjwt+S87UWAAAECBAgQIEAgq4AAOOtk1EWAwIgCaiZAgAABAmkFhMBpRzNLYX8byZIQ+MQ0w0/4e8LP0qcCccWEv0+VPEBgu4AnCRAgQIAAAQKpBQTAqcejOAIECBAYR0ClBAgQyC8gBM4/o8ErFAIfHGAkc8Lfg3aWbRKIKyb83STlIQIECGwS8BABAgQIEMgvIADOPyMVEiBAgAABAtkF1EdgIAEh8EDDGrNUIfDOuUUyJ/zdaebxXQJxxYS/u8Q8TIAAAQIEHgn4jAABAoMICIAHGZQyCRAgQIAAAQIEcgqMWJUQeMSpDVWzEHjjuCKZE/5utPLYIYG4YsLfQ3IWESBAgAABAgRuCHiLwEgCAuCRpqVWAgQIECBAgAABAoUEPoXAPxTabtVt9H1fQAh83+blk0jmhL8vEn5UEogrJvytZGtbAgQIECBAgACB9QSG61gAPNzIFEyAAAECBAgQIECgjECEwN/HTkLgQPBVReAaAv9GlZ1TbHq8iEjmhL/H+ax8LhBXTPj7nMkTBAgQIECAAAECBOYVEACXnK29CBAgQIAAAQIECAwmIAQebGDjlft3kUQJgd/NLTyEv+88hv01b+FxxYS/ecejMgIECBAgQIAAAQJtBATAbZydsoCAFgkQIECAAAECowoIgUed3DB1C4E/jSqSOeHvJwt/VBGIKyb8rSL7YVMvCRAgQIAAAQIECGQXEABnn5D6CBAYQUCNBAgQIEBgeAEh8PAjzN7A8iFwJHPC3+y3dOz64ooJf8ceoeoHEVAmAQIECBAgQGAIAQHwEGNSJAECBAjkFVAZAQI4yi8YAAAQAElEQVQE5hEQAs8zy6SdLBsCRzIn/E16KScpK66Y8HeSWWqDAIHUAoojQIAAAQLjCAiAx5mVSgkQIECAAIFsAuohMKGAEHjCoeZqabkQOJI54W+uOzhbNXHFhL+zDVU/BAgQIJBQQEkECBAYTEAAPNjAlEuAAAECBAgQIJBDYOYqhMAzTzdFb9cQ+GcpKqlcRCRzwt/KxotvH1dM+Lv4HdA+AQIECBAg0EDAEQRGFBAAjzg1NRMgQIAAAQIECBCoLCAEfgjsw/MCfx/J1dQhcPQn/D1/T+xwXyCumPD3Po9PCBAgQIAAAQIECBQRGHYTAfCwo1M4AQIECBAgQIAAgboCQuC6vna/DBoCP59cJHPC3+dMnjguEFdM+Hucz0oCBAgQIECAAAEC8wsIgEvM2B4ECBAgQIAAAQIEJhUQAk862DxtTRcCRzIn/M1zv8pX0n/HuGLC3/5jUAEBAgQIECBAgACB3AIC4NzzUd0AAkokQIAAAQIECMwuIASefcLd+5smBI5kTvjb/TpNXUBcMeFvzwk7mwABAgQIECBAgMAoAgLgUSalTgIEMgqoiQABAgQILCMgBF5m1L0aHT4EjmRO+Nvr9qxxblwx4e8ao9ZlUgFlESBAgAABAgSGEhAADzUuxRIgQIBAHgGVECBAYD0BIfB6M2/c8TUE/r7xmUWOi2RO+FtE0iZ3BOKKCX/v2HibAAECDQQcQYAAAQIExhMQAI83MxUTIECAAAECvQWcT2BhASHwwsNv0/rPI+kaKgSOeoW/be7GqqfEFRP+rjp8fRMgQIBAAgElECBAYFABAfCgg1M2AQIECBAgQIBAHwGnXi5C4Iv/6goMEwJHMif8rXsXVt89rpjwd/VLoH8CBAgQIECgn4CTCYwsIAAeeXpqJ0CAAAECBAgQINBJYNEQuJP2ksemD4EjmRP+Lnk1mzUdV0z420zbQQQIECBAgAABAgS+Fhj+lQB4+BFqgAABAgQIECBAgEAfASFwH/eFTk0WAn+Rj2RO+PuFw2/lBeKKCX/Ls9qRAAECBAgQIECAwDoCAuAzs7aWAAECBAgQIECAwOICQuDFL0D99tOFwJHMCX/rzz3fCe0qiism/G3H7SQCBAgQIECAAAECcwoIgOecq64aCDiCAAECBAgQIEDgVUAI/OrgZzWBawj8XbXdd2wcyZzwd4eXR3cLxBUT/u5Wa7DAEQQIECBAgAABAgRGExAAjzYx9RIgkEFADQQIECBAgMAHASHwBxAvSwv8IpKxriFwnC/8LT1V+70XiCsm/H0P4ncCSQSUQYAAAQIECBAYUkAAPOTYFE2AAAEC/QScTIAAAQL3BITA92S8X0igWwgcyZzwt9AQbXNTIK6Y8PemjDcJECDQVcDhBAgQIEBgXAEB8LizUzkBAgQIECDQWsB5BAg8FRACPyXywDmB5iFwJHPC33Mzs/qxQFwx4e9jIp8SIECAAIEOAo4kQIDA4AIC4MEHqHwCBAgQIECAAIE2Ak7ZLiAE3m7lyUMCzULgSOaEv4dGZNFGgbhiwt+NVh4jQIAAAQIECDQTcBCBGQQEwDNMUQ8ECBAgQIAAAQIEkglMFgIn01VOCFQPgSOZE/4GtK9qAnHFhL/VdG1MgAABAgQIECBA4JjANKsEwNOMUiMECBAgQIAAAQIEcgkIgXPNY8JqriHwT2v0Fcncu/C3xgn2XFwgrpjwd/E7oH0CBAgQIECAAAECVQUEwEd4rSFAgAABAgQIECBAYJOAEHgTk4eOC/wQSVrREDj2E/4en8d8K8t3FFdM+Fue1Y4ECBAgQIAAAQIECLwXEAC/1/A7gQ0CHiFAgAABAgQIENgnIATe5+Xp3QLFQuBI5oS/u/kt2CEQV0z4u8Or+6MKIECAAAECBAgQIDCqgAB41MmpmwCBHgLOJECAAAECBA4KCIEPwlm2VeB0CBzJnPB3q7bnjgjEFRP+HoGzhkAnAccSIECAAAECBIYWEAAPPT7FEyBAgEA7AScRIECAwFkBIfBZQeufCBwOgSOZE/4+wfXxKYG4YsLfU4IWEyBAoKmAwwgQIECAwPgCAuDxZ6gDAgQIECBAoLaA/QkQKCYgBC5GaaPbAr+IpO2ntz+6/W48fw1//zU+/bX49kWgtEBcMeFvaVT7ESBAgACBagI2JkCAwCQCAuBJBqkNAgQIECBAgACBOgJ2LS8gBC5vasfPAnG9LptD4Ejm3sLfX/+8g18IlBOIKyb8LcdpJwIECBAgQIBAXQG7E5hJQAA80zT1QoAAAQIECBAgQGAQgUjpvo9Sf4jvzF9qG1MgrtdLCPyTR+VHMif8fQTks7MCccWEv2cRrSdAgAABAgQIECDQSGC6YwTA041UQwQIECBAgAABAgTGEIiUTgg8xqhGrDKu1+X6/xP4ZggcydyG8HfEttWcRCCumPA3ySyUQYAAAQIECBAgQGBJAQHwnrF7lgABAgQIECBAgACBogKR0gmBi4ra7J1AXK9vQ+BI5oS/75D8ekfg+NtxxYS/x/msJECAAAECBAgQIECghIAAuISiPZYQ0CQBAgQIECBAgEAdgUjphMB1aO16ucT1+hICRzIn/L34r6JAXDHhb0XfZls7iAABAgQIECBAgMDoAgLg0SeofgIEWgg4gwABAgQIEKgsECmdELiy8cLbx/V6CYGvd+xfw+HX49sXgdICwt/SovYj0EfAqQQIECBAgACBKQQEwFOMURMECBAgUE/AzgQIECDQSiBSumtA90Or85yzlEBcr8vPo2PhbyD4Ki4g/C1OakMCBAj0EHAmAQIECBCYR0AAPM8sdUKAAAECBAiUFrAfAQLNBSKlEwI3V3cgAQInBIS/J/AsJUCAAAECaQQUQoAAgckEBMCTDVQ7BAgQIECAAAECZQTs0k9ACNzP3skECOwSEP7u4vIwAQIECBAgQCCngKoIzCggAJ5xqnoiQIAAAQIECBAgMLhA5xB4cD3lEyDQQED42wDZEQQIECBAgAABAgQqC0y7vQB42tFqjAABAgQIECBAgMDYAkLgsec3bvUqJ/BUQPj7lMgDBAgQIECAAAECBAj0FBAAb9H3DAECBAgQIECAAAECXQSEwF3YHUpgXYHnnQt/nxt5ggABAgQIECBAgACBzgIC4M4DcHx+ARUSIECAAAECBAj0FRAC9/V3OgECnwWEv58p5vxFVwQIECBAgAABAgRmERAAzzJJfRAgUEPAngQIECBAgEASASFwkkEog8C6AsLfdWev8zUEdEmAAAECBAgQmEpAADzVODVDgAABAuUE7ESAAAEC2QSEwNkmoh4CywgIf5cZtUYJEFhTQNcECBAgQGA+AQHwfDPVEQECBAgQIHBWwHoCBNIKCIHTjkZhBGYVEP7OOll9ESBAgACBq4BvAgQITCogAJ50sNoiQIAAAQIECBA4JmBVfgEhcP4ZqZDAJALX8Pcn8T9z/mmSfrRBgAABAgQIECDwTsCvBGYWEADPPF29ESBAgAABAgQIEJhUIAKZ76O1H+K75Je9CBAg8CbwFv7+8u0NfxIgQIAAAQIECBAgMI3A9I0IgKcfsQYJECBAgAABAgQIzCkgBJ5zrv26cjKBzwLC388UfiFAgAABAgQIECBAYEQBAfCjqfmMAAECBAgQIECAAIHUAkLg1ONRHIFxBL5UKvz9YuE3AgQIECBAgAABAgQGFRAADzo4ZdcXcAIBAgQIECBAgMAYAkLgMeakSgIDCAh/BxhSjRLtSYAAAQIECBAgQGA2AQHwbBPVDwECJQTsQYAAAQIECAwmIAQebGDKJZBPQPibbyYqItBCwBkECBAgQIAAgSkFBMBTjlVTBAgQIHBcwEoCBAgQGFVACDzq5NRNoLuA8Lf7CBRAgACBHgLOJECAAAEC8woIgOedrc4IECBAgACBvQKeJ0BgeAEh8PAj1ACB1gLC39biziNAgAABAhkE1ECAAIHJBQTAkw9YewQIECBAgAABAtsEPDWPgBB4nlnqhEBlAeFvZWDbEyBAgAABAgQyCqiJwAoCAuAVpqxHAgQIECBAgAABAosJ7AyBF9PRLgECISD8DQRfBAgQIECAAAECBBYTWKZdAfAyo9YoAQIECBAgQIAAgbUEhMBrzft4t1YuKCD8XXDoWiZAgAABAgQIECCwkoAA+Na0vUeAAAECBAgQIECAwBQCQuApxqgJAiUFvg5/S+5sLwIECBAgQIAAAQIECCQREAAnGYQy8giohAABAgQIECBAYC4BIfBc89QNgRMCwt8TeDMu1RMBAgQIECBAgACBWQUEwLNOVl8ECBwRsIYAAQIECBCYVEAIPOlgtUVgu4Dwd7uVJwmsIKBHAgQIECBAgMDUAgLgqcerOQIECBDYLuBJAgQIEJhdQAg8+4T1R+CugPD3Lo0PCBAgsKKAngkQIECAwPwCAuD5Z6xDAgQIECBA4JmAzwkQWEZACLzMqDVK4E1A+Psm4U8CBAgQIEDgcmFAgACBRQQEwIsMWpsECBAgQIAAAQK3Bby7noAQeL2Z63hZAeHvsqPXOAECBAgQIEDgWwHvEFhJQAC80rT1SoAAAQIECBAgQIDAi8CnEPiHlxd+ECAwo4Dwd8ap6okAAQIECBAgQIDAMYHlVgmAlxu5hgkQIECAAAECBAgQuAp8CoF/vP7ue0UBPU8sIPydeLhaI0CAAAECBAgQIEDguYAA+L2R3wkQIECAAAECBAgQWEogQuDvomEhcCD4IjCJwLbwd5JmtUGAAAECBAgQIECAAIFbAgLgWyreW1JA0wQIECBAgAABAmsKCIHXnLuupxQQ/k451vJN2ZEAAQIECBAgQIDA7AIC4NknrD8CBLYIeIYAAQIECBBYXEAIvPgF0P4MAsLfGaaoBwL1BZxAgAABAgQIEFhCQAC8xJg1SYAAAQL3BXxCgAABAgReBYTArw5+EhhQQPg74NCUTIAAgfYCTiRAgAABAusICIDXmbVOCRAgQIAAgY8CXhMgQOCDgBD4A4iXBPILCH/zz0iFBAgQIECgv4AKCBAgsJiAAHixgWuXAAECBAgQIEDgVcBPAvcEhMD3ZLxPIJ2A8DfdSBREgAABAgQIEMgnoCICKwoIgFecup4JECBAgAABAgQIrC3wtHsh8FMiDxDoLSD87T0B5xMgQIAAAQIECBDIL7BshQLgZUevcQIECBAgQIAAAQIEHgkIgR/pjPyZ2icQEP5OMEQtECBAgAABAgQIECBQT0AAfLX1TYAAAQIECBAgQIAAgRsCQuAbKN4i0FfgXPjbt3anEyBAgAABAgQIECBAoImAALgJs0MyC6iNAAECBAgQIECAwCMBIfAjHZ8RaCog/G3KPd9hOiJAgAABAgQIECCwioAAeJVJ65MAgVsC3iNAgAABAgQIbBIQAm9i8hCBmgLC35q69iYwv4AOCRAgQIAAAQJLCQiAlxq3ZgkQIEDgi4DfCBAgQIDAPgEh8D4vTxMoKCD8LYhpKwIECKwnpS1k6QAAEABJREFUoGMCBAgQILCegAB4vZnrmAABAgQIECBAgACBgwJC4INwlhE4LiD8PW5nJQECBAgQIECAAAECiwoIgBcdvLYJECBAgAABAqsK6JvAWQEh8FlB6wlsFhD+bqbyIAECBAgQIECAwEcBrwmsLCAAXnn6eidAgAABAgQIECCwlkCxboXAxShtROCegPD3noz3CRAgQIAAAQIECBB4JrD85wLg5a8AAAIECBAgQIAAAQIEjggIgY+o9Vzj7IEEhL8DDUupBAgQIECAAAECBAjkE1g7AM43DxURIECAAAECBAgQIDCQgBB4oGEpdRSBOuHvKN2rkwABAgQIECBAgAABAgUEBMAFEG0xpoCqCRAgQIAAAQIECJQQEAKXULQHgRcB4e8Lgx+lBexHgAABAgQIECBAYDUBAfBqE9cvAQJXAd8ECBAgQIAAgaICQuCinDZbU0D4u+bcdU2gtoD9CRAgQIAAAQJLCgiAlxy7pgkQILCygN4JECBAgEAdASFwHVe7LiEg/F1izJokQIBAawHnESBAgACBdQUEwOvOXucECBAgQGA9AR0TIECgsoAQuDKw7WcUEP7OOFU9ESBAgACB3gLOJ0CAwOICAuDFL4D2CRAgQIAAAQKrCOiTQCsBIXAraedMICD8nWCIWiBAgAABAgQIZBNQDwECl4sA2C0gQIAAAQIECBAgQGB2geb9/crl8l0c+mN8+yJA4LaA8Pe2i3cJECBAgAABAgQIEDguYOUnAQHwJwh/ECBAgAABAgQIECBAoKSAELik5pm9rE0oIPxNOBQlESBAgAABAgQIECAwj8CaAfA889MJAQIECBAgQIAAAQKJBYTAiYejtF4CbcPfXl06lwABAgQIECBAgAABAh0FBMAd8R3dR8CpBAgQIECAAAECBFoKCIFbajsruYDwN/mAZitPPwQIECBAgAABAgRWFRAArzp5fRNYU0DXBAgQIECAAIEuAkLgLuwOzSUg/M01D9UQmF1AfwQIECBAgACBpQUEwEuPX/MECBBYSUCvBAgQIECgr4AQuK+/07sKCH+78jucAAECqwnolwABAgQIEBAAuwMECBAgQIDA/AI6JECAQBIBIXCSQSijpYDwt6W2swgQIECAwOoC+idAgACBFwEB8AuDHwQIECBAgAABArMK6ItANgEhcLaJqKeigPC3Iq6tCRAgQIAAAQIEvhbwigCBLwIC4C8WfiNAgAABAgQIECBAYC6BtN0IgdOORmHlBIS/5SztRIAAAQIECBAgQIDAYwGffhAQAH8A8ZIAAQIECBAgQIAAAQItBITAtZXt31FA+NsR39EECBAgQIAAAQIECBBYKwA2bwIECBAgQIAAAQIECCQSEAInGoZSSgnkCH9LdWMfAgQIECBAgAABAgQIDCggAB5waEo+JmAVAQIECBAgQIAAgYwCQuCMU1HTQQHh70E4y8oK2I0AAQIECBAgQIDA6gIC4NVvgP4JrCGgSwIECBAgQIBAagEhcOrxKG6bgPB3m5OnCBCoK2B3AgQIECBAgACBEBAAB4IvAgQIEJhZQG8ECBAgQGAMASHwGHNS5U0B4e9NFm8SIECAQFsBpxEgQIAAAQJvAgLgNwl/EiBAgAABAvMJ6IgAAQKDCQiBBxuYcq8Cwt+rgm8CBAgQIECgr4DTCRAgQOArAQHwVxxeECBAgAABAgQIzCKgDwKjCgiBR53cknULf5ccu6YJECBAgAABArkEVEOAwLcCAuBvTbxDgAABAgQIECBAgMDYAsNXLwQefoQrNCD8XWHKeiRAgAABAgQIECCQW0B1dwQEwHdgvE2AAAECBAgQIECAAIGeAkLgo/rWNRAQ/jZAdgQBAgQIECBAgAABAgSOCqwRAB/VsY4AAQIECBAgQIAAAQIdBYTAHfEdfU8gd/h7r2rvEyBAgAABAgQIECBAYCEBAfBCw161VX0TIECAAAECBAgQGFzg+6j/x/j2RaC3gPC39wSc/1DAhwQIECBAgAABAgQIvAoIgF8d/CRAYE4BXREgQIAAAQIEhhf4lcvlGroJgYef5PANXO/hT+I+/nL4TjRAgMCMAnoiQIAAAQIECBB4JyAAfofhVwIECBCYSUAvBAgQIEBgHoEI3a7hmxB4npGO1sn1/gl/R5uaegkQILCMgEYJECBAgACBjwIC4I8iXhMgQIAAAQLjC+iAAAECEwoIgScc6hgtCX/HmJMqCRAgQIDAmgK6JkCAAIGbAgLgmyzeJECAAAECBAgQGFVA3QRmFhACzzzdlL0Jf1OORVEECBAgQIAAAQJXAd8ECNwXEADft/EJAQIECBAgQIAAAQJjCSxRrRB4iTFnaFL4m2EKaiBAgAABAgQIECBA4JaA954ICICfAPmYAAECBAgQIECAAAEC2QSEwLcm4r2CAsLfgpi2IkCAAAECBAgQIECAQGuBuQPg1prOI0CAAAECBAgQIECAQCMBIXAj6PWOuYa/P4379cuhWlcsAQIECBAgQIAAAQIECHwWEAB/pvDLbAL6IUCAAAECBAgQIDC7QIR017Du++jzx/j2ReCswPU+XcPffzy7kfUEWgo4iwABAgQIECBAgACBrwUEwF97eEWAwBwCuiBAgAABAgQILCMgBF5m1LUbFf7WFrY/AQI1BOxJgAABAgQIECBwQ0AAfAPFWwQIECAwsoDaCRAgQIDAegJC4PVmXrhj4W9hUNsRIECAQAsBZxAgQIAAAQL3BATA92S8T4AAAQIECIwnoGICBAgsLCAEXnj451oX/p7zs5oAAQIECBDoIeBMAgQIEHgoIAB+yONDAgQIECBAgACBUQTUSYDA5SIEvvhvn4Dwd5+XpwkQIECAAAECBBIIKIEAgecCAuDnRp4gQIAAAQIECBAgQCC3gOreCQiB32H49ZGA8PeRjs8IECBAgAABAgQIEMgooKaNAgLgjVAeI0CAAAECBAgQIECAwCgCa4XAo0wlVZ3C31TjUAwBAgQIECBAgAABAgTKCswZAJc1shsBAgQIECBAgAABAgSGExACDzeyVgXPFf62UnMOAQIECBAgQIAAAQIEBhIQAA80LKVuE/AUAQIECBAgQIAAAQKvAkLgVwc/PwsIfz9T+GUGAT0QIECAAAECBAgQIHBbQAB828W7BAiMKaBqAgQIECBAgACBDwJC4A8g674U/q47e50TmFFATwQIECBAgAABAg8EBMAPcHxEgAABAiMJqJUAAQIECBC4JyAEviezzPvC32VGrVECBAisIKBHAgQIECBA4JmAAPiZkM8JECBAgACB/AIqJECAAIGnAkLgp0SzPiD8nXWy+iJAgAABAisK6JkAAQIENgkIgDcxeYgAAQIECBAgQCCrgLoIENguIATebjXJk8LfSQapDQIECBAgQIAAgcuFAQEC2wUEwNutPEmAAAECBAgQIECAQC4B1RwQEAIfQBtzifB3zLmpmgABAgQIECBAgACBbwW8s1NAALwTzOMECBAgQIAAAQIECBAYXWCOEHj0KVStX/hbldfmBAgQIECAAAECBAgQyC0wVwCc21p1BAgQIECAAAECBAgQSCMgBE4zitKFrBH+llazHwECBAgQIECAAAECBCYSEABPNMzVW9E/AQIECBAgQIAAAQL7BN6FwP+wb6WnkwoIf5MORlllBexGgAABAgQIECBAgMBjAQHwYx+fEiAwhoAqCRAgQIAAAQIEDgp8CoG/i+VC4EAY+Ev4O/DwlE6AwGYBDxIgQIAAAQIECGwQEABvQPIIAQIECGQWUBsBAgQIECBwVkAIfFaw+3rhb/cRKIAAAQIE6gs4gQABAgQIENgqIADeKuU5AgQIECBAIJ+AiggQIECgmIAQuBhl642Ev63FnUeAAAECBAi0F3AiAQIECOwSEADv4vIwAQIECBAgQIBAFgF1ECBQXkAIXN608o7C38rAtidAgAABAgQIEOgvoAICBPYLCID3m1lBgAABAgQIECBAgEBfAadXFBACV8Qtu7Xwt6yn3QgQIECAAAECBAgQyCegooMCAuCDcJYRIECAAAECBAgQIEBgVoHcIfCs6rv6Ev7u4vIwAQIECBAgQIAAAQIE1hKYIwBea2a6JUCAAAECBAgQIECAQHUBIXB14qMHrB3+HlWzjgABAgQIECBAgAABAgsJCIAXGvasreqLAAECBAgQIECAAIE6AkLgOq4ndhX+nsCzdHwBHRAgQIAAAQIECBAgsE1AALzNyVMECOQUUBUBAgQIECBAgEBlASFwZeDt2wt/t1t5kgCB+QR0RIAAAQIECBAgsENAALwDy6MECBAgkElALQQIECBAgEArASFwK+m75wh/79L4gAABAgTmF9AhAQIECBAgsFdAALxXzPMECBAgQIBAfwEVECBAgEBzASFwc/K3A4W/bxL+JECAAAECBNYT0DEBAgQIHBIQAB9is4gAAQIECBAgQKCXgHMJEOgnIARubi/8bU7uQAIECBAgQIAAgSwC6iBA4LiAAPi4nZUECBAgQIAAAQIECLQVcFoCASFwsyEIf5tRO4gAAQIECBAgQIAAgWQCyjkpIAA+CWg5AQIECBAgQIAAAQIEVhPoEwIvpSz8XWrcmiVAgAABAgQIECBAgEBZgbED4LIWdiNAgAABAgQIECBAgACBjQJC4I1Q+x8T/t4y8x4BAgQIECBAgAABAgQIbBYQAG+m8mA2AfUQIECAAAECBAgQINBXQAhc3F/4W5zUhjMI6IEAAQIECBAgQIAAgX0CAuB9Xp4mQCCHgCoIECBAgAABAgSSCAiBiw1C+FuM0kYECEwkoBUCBAgQIECAAIEDAgLgA2iWECBAgEBPAWcTIECAAAEC2QSEwKcnIvw9TWgDAgQIEJhPQEcECBAgQIDAUQEB8FE56wgQIECAAIH2Ak4kQIAAgbQCQuDDoxH+HqazkAABAgQIEJhWQGMECBAgcEpAAHyKz2ICBAgQIECAAIFWAs4hQCC/gBB494yEv7vJLCBAgAABAgQIEJhdQH8ECJwXEACfN7QDAQIECBAgQIAAAQJ1Bew+kIAQePOwhL+bqTxIgAABAgQIECBAgMAiAtosJCAALgRpGwIECBAgQIAAAQIECBB4FSgbAr/uOdlP4e9kA9UOAQIECBAgQIAAAQIEMgmMGQBnElQLAQIECBAgQIAAAQIECHwjIAT+huTtDeHvm8SWPz1DgAABAgQIECBAgAABArsFBMC7ySzoLeB8AgQIECBAgAABAgTGEBACfzMn4e83JN4gcF/AJwQIECBAgAABAgQIHBMQAB9zs4oAgT4CTiVAgAABAgQIEBhMQAj8eWDC388UfiFAgMBTAQ8QIECAAAECBAicEBAAn8CzlAABAgRaCjiLAAECBAgQGFVACHwR/o56edVNgAABAh0EHEmAAAECBAicFRAAnxW0ngABAgQIEKgv4AQCBAgQGF5g4RBY+Dv87dUAAQIECBAg0EzAQQQIECBQREAAXITRJgQIEGaZvEgAAAYHSURBVCBAgAABArUE7EuAwDwCC4bAwt95rq9OCBAgQIAAAQIEKgvYngCBcgIC4HKWdiJAgAABAgQIECBAoKyA3SYUWCgEFv5OeH+1RIAAAQIECBAgQIBAFQGbFhYQABcGtR0BAgQIECBAgAABAgQIPBbYFgI/3iP5p8Lf5ANSHgECBAgQIECAAAECBGYWGCsAnnkSeiNAgAABAgQIECBAgMBCAhOHwMLfEvfYHgQIECBAgAABAgQIECBwWEAAfJjOwtYCziNAgAABAgQIECBAYC6BCUNg4e9cV1Q3nQQcS4AAAQIECBAgQIDAOQEB8Dk/qwkQaCPgFAIECBAgQIAAgUkFJgqBhb+T3lFtESDQVMBhBAgQIECAAAECBQQEwAUQbUGAAAECNQXsTYAAAQIECMwuMEEILPyd/ZLqjwABAgQaCDiCAAECBAgQKCUgAC4laR8CBAgQIECgvIAdCRAgQGAZgYFDYOHvMrdUowQIECBAgEA1ARsTIECAQFEBAXBRTpsRIECAAAECBAiUErAPAQLrCQwYAgt/17umOiZAgAABAgQIECgsYDsCBMoLCIDLm9qRAAECBAgQIECAAIFzAlYvLDBQCCz8Xfieap0AAQIECBAgQIAAgSICNqkkIACuBGtbAgQIECBAgAABAgQIEDgicLkMEAILfy/+I0CAAAECBAgQIECAAIGsAmMEwFn11EWAAAECBAgQIECAAAECVQQSh8DC3yoT/7SpPwgQIECAAAECBAgQIEDgtIAA+DShDWoL2J8AAQIECBAgQIAAgTUFEobAwt81r6KuGwk4hgABAgQIECBAgACBMgIC4DKOdiFAoI6AXQkQIECAAAECBBYXSBQCC38Xv4vaJ0CgqoDNCRAgQIAAAQIECgoIgAti2ooAAQIESgrYiwABAgQIECDwKpAgBBb+vo7CTwIECBAgUEHAlgQIECBAgEBpAQFwaVH7ESBAgAABAucF7ECAAAECBD4IdAyBhb8fZuElAQIECBAgQKCYgI0IECBAoIqAALgKq00JECBAgAABAgSOClhHgACBewIdQmDh771heJ8AAQIECBAgQIDASQHLCRCoJyAArmdrZwIECBAgQIAAAQIE9gl4msBTgYYhsPD36TQ8QIAAAQIECBAgQIAAgUMCFlUWEABXBrY9AQIECBAgQIAAAQIECGwR2P5MgxBY+Lt9HJ4kQIAAAQIECBAgQIAAgWQCuQPgZFjKIUCAAAECBAgQIECAAIEcAhVDYOFvjxE7kwABAgQIECBAgAABAgSKCQiAi1HaqLSA/QgQIECAAAECBAgQIPBIoEIILPx9BO4zApUEbEuAAAECBAgQIECAQFkBAXBZT7sRIFBGwC4ECBAgQIAAAQIENgkUDIGFv5vEPUSAAIGiAjYjQIAAAQIECBCoICAAroBqSwIECBA4I2AtAQIECBAgQGCfQIEQ+Br+fhf7/OO+kz1NgAABAgQIHBewkgABAgQIEKglIACuJWtfAgQIECBAYL+AFQQIECBA4KBAhLcvIW4s/4f43vP1si7W71235wzPEiBAgAABAgQIvBfwOwECBAhUFRAAV+W1OQECBAgQIECAwFYBzxEgQOCsQIS4L2Fu7LM1zH15PtZtfT629kWAAAECBAgQIECAwBkBawkQqC8gAK5v7AQCBAgQIECAAAECBB4L+JRAMYEIc19C3djwWaj78lw8/+y52MoXAQIECBAgQIAAAQIECBQQsEUjAQFwI2jHECBAgAABAgQIECBAgMAtgfLvRaj7Eu7GzvfC3ZfP47l7n8dSXwQIECBAgAABAgQIECBAYEyBnAHwmJaqJkCAAAECBAgQIECAAIEkAhHuvoS8Uc7HkPfl/fj84/vxqK/mAg4kQIAAAQIECBAgQIAAgeICAuDipDY8K2A9AQIECBAgQIAAAQIESghEyPsS9sZeb2Hvy+t4/+11fOSLAIFeAs4lQIAAAQIECBAgQKCOgAC4jqtdCRA4JmAVAQIECBAgQIAAgaICEfa+hL6x6Y/x/V28Fv4GhC8CBAh0FnA8AQIECBAgQIBARYH/AAAA//8DxhC3AAAABklEQVQDAH3hPgdYtidmAAAAAElFTkSuQmCC">
            <a:extLst>
              <a:ext uri="{FF2B5EF4-FFF2-40B4-BE49-F238E27FC236}">
                <a16:creationId xmlns:a16="http://schemas.microsoft.com/office/drawing/2014/main" id="{7A962229-BBF8-1A45-8847-BBC701539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442884"/>
            <a:ext cx="2138516" cy="213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2B697-62FB-444C-93C4-7B126D5137E3}"/>
              </a:ext>
            </a:extLst>
          </p:cNvPr>
          <p:cNvSpPr txBox="1">
            <a:spLocks/>
          </p:cNvSpPr>
          <p:nvPr/>
        </p:nvSpPr>
        <p:spPr>
          <a:xfrm>
            <a:off x="3352800" y="0"/>
            <a:ext cx="8839200" cy="1325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Nature histologique de la lésion</a:t>
            </a:r>
          </a:p>
        </p:txBody>
      </p:sp>
      <p:sp>
        <p:nvSpPr>
          <p:cNvPr id="9" name="Espace réservé du contenu 12">
            <a:extLst>
              <a:ext uri="{FF2B5EF4-FFF2-40B4-BE49-F238E27FC236}">
                <a16:creationId xmlns:a16="http://schemas.microsoft.com/office/drawing/2014/main" id="{3E3B164C-5404-E64E-8C8A-8DE7AABCB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6" y="2324096"/>
            <a:ext cx="5291141" cy="44334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Composition de la lésion ?</a:t>
            </a:r>
          </a:p>
        </p:txBody>
      </p:sp>
      <p:sp>
        <p:nvSpPr>
          <p:cNvPr id="10" name="Espace réservé du contenu 12">
            <a:extLst>
              <a:ext uri="{FF2B5EF4-FFF2-40B4-BE49-F238E27FC236}">
                <a16:creationId xmlns:a16="http://schemas.microsoft.com/office/drawing/2014/main" id="{89C49BE3-769F-E44D-A108-9E795BE7C6E0}"/>
              </a:ext>
            </a:extLst>
          </p:cNvPr>
          <p:cNvSpPr txBox="1">
            <a:spLocks/>
          </p:cNvSpPr>
          <p:nvPr/>
        </p:nvSpPr>
        <p:spPr>
          <a:xfrm>
            <a:off x="6229069" y="1572488"/>
            <a:ext cx="5713550" cy="238990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b="1" dirty="0"/>
              <a:t>Patterns radiologiques</a:t>
            </a:r>
          </a:p>
          <a:p>
            <a:r>
              <a:rPr lang="fr-FR" sz="2400" b="1" dirty="0"/>
              <a:t>Graisseuse </a:t>
            </a:r>
          </a:p>
          <a:p>
            <a:r>
              <a:rPr lang="fr-FR" sz="2400" b="1" dirty="0"/>
              <a:t>Kystique pure</a:t>
            </a:r>
          </a:p>
          <a:p>
            <a:r>
              <a:rPr lang="fr-FR" sz="2400" b="1" dirty="0"/>
              <a:t>Tissulaire </a:t>
            </a:r>
          </a:p>
          <a:p>
            <a:r>
              <a:rPr lang="fr-FR" sz="2400" b="1" dirty="0"/>
              <a:t>Mixte </a:t>
            </a:r>
            <a:endParaRPr lang="fr-FR" sz="2400" dirty="0"/>
          </a:p>
        </p:txBody>
      </p:sp>
      <p:sp>
        <p:nvSpPr>
          <p:cNvPr id="11" name="Espace réservé du contenu 12">
            <a:extLst>
              <a:ext uri="{FF2B5EF4-FFF2-40B4-BE49-F238E27FC236}">
                <a16:creationId xmlns:a16="http://schemas.microsoft.com/office/drawing/2014/main" id="{0DDF7782-696F-AB4C-BC18-AD9B009F8F97}"/>
              </a:ext>
            </a:extLst>
          </p:cNvPr>
          <p:cNvSpPr txBox="1">
            <a:spLocks/>
          </p:cNvSpPr>
          <p:nvPr/>
        </p:nvSpPr>
        <p:spPr>
          <a:xfrm>
            <a:off x="2093483" y="3664085"/>
            <a:ext cx="3850117" cy="14838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Analyse de l’architecture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Analyse du signal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Analyse du rehaussement</a:t>
            </a:r>
          </a:p>
        </p:txBody>
      </p:sp>
      <p:sp>
        <p:nvSpPr>
          <p:cNvPr id="12" name="Espace réservé du contenu 12">
            <a:extLst>
              <a:ext uri="{FF2B5EF4-FFF2-40B4-BE49-F238E27FC236}">
                <a16:creationId xmlns:a16="http://schemas.microsoft.com/office/drawing/2014/main" id="{23BF343C-0C85-8547-87A1-498E70FC6A3F}"/>
              </a:ext>
            </a:extLst>
          </p:cNvPr>
          <p:cNvSpPr txBox="1">
            <a:spLocks/>
          </p:cNvSpPr>
          <p:nvPr/>
        </p:nvSpPr>
        <p:spPr>
          <a:xfrm>
            <a:off x="380997" y="5667965"/>
            <a:ext cx="2215281" cy="4225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Graisseuse</a:t>
            </a:r>
          </a:p>
        </p:txBody>
      </p:sp>
      <p:sp>
        <p:nvSpPr>
          <p:cNvPr id="14" name="Espace réservé du contenu 12">
            <a:extLst>
              <a:ext uri="{FF2B5EF4-FFF2-40B4-BE49-F238E27FC236}">
                <a16:creationId xmlns:a16="http://schemas.microsoft.com/office/drawing/2014/main" id="{1CAC4306-77E0-C740-9AB9-A3732C4609B6}"/>
              </a:ext>
            </a:extLst>
          </p:cNvPr>
          <p:cNvSpPr txBox="1">
            <a:spLocks/>
          </p:cNvSpPr>
          <p:nvPr/>
        </p:nvSpPr>
        <p:spPr>
          <a:xfrm>
            <a:off x="3581397" y="5667965"/>
            <a:ext cx="2215281" cy="4225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Kystique pure</a:t>
            </a:r>
          </a:p>
        </p:txBody>
      </p:sp>
      <p:sp>
        <p:nvSpPr>
          <p:cNvPr id="15" name="Espace réservé du contenu 12">
            <a:extLst>
              <a:ext uri="{FF2B5EF4-FFF2-40B4-BE49-F238E27FC236}">
                <a16:creationId xmlns:a16="http://schemas.microsoft.com/office/drawing/2014/main" id="{BF15A7FF-F8E3-D641-B54D-D7142DF89484}"/>
              </a:ext>
            </a:extLst>
          </p:cNvPr>
          <p:cNvSpPr txBox="1">
            <a:spLocks/>
          </p:cNvSpPr>
          <p:nvPr/>
        </p:nvSpPr>
        <p:spPr>
          <a:xfrm>
            <a:off x="6485374" y="5667965"/>
            <a:ext cx="2215281" cy="4225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Tissulaire</a:t>
            </a:r>
          </a:p>
        </p:txBody>
      </p:sp>
      <p:sp>
        <p:nvSpPr>
          <p:cNvPr id="16" name="Espace réservé du contenu 12">
            <a:extLst>
              <a:ext uri="{FF2B5EF4-FFF2-40B4-BE49-F238E27FC236}">
                <a16:creationId xmlns:a16="http://schemas.microsoft.com/office/drawing/2014/main" id="{DBDFBBE7-CF61-694B-8B6E-7C9C0F2D408E}"/>
              </a:ext>
            </a:extLst>
          </p:cNvPr>
          <p:cNvSpPr txBox="1">
            <a:spLocks/>
          </p:cNvSpPr>
          <p:nvPr/>
        </p:nvSpPr>
        <p:spPr>
          <a:xfrm>
            <a:off x="9727338" y="5667965"/>
            <a:ext cx="2215281" cy="4225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dirty="0"/>
              <a:t>Mixte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8566AD-8840-1A42-838D-1DF6805DBD43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flipH="1">
            <a:off x="1488638" y="5147974"/>
            <a:ext cx="2529904" cy="51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42746A2-DA2C-0D44-A90B-E5FABAD93783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039393" y="5147974"/>
            <a:ext cx="649645" cy="51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FEF3837-81E5-2642-8164-C2013B8558D9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4038067" y="5147973"/>
            <a:ext cx="3554948" cy="519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C599FD9-67BA-FD4A-B4FA-B8016911EF8B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3894663" y="5147972"/>
            <a:ext cx="6940316" cy="519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37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Composante 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kystique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4000" b="1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utoShape 2" descr="data:image/png;base64,iVBORw0KGgoAAAANSUhEUgAAB4AAAAeACAYAAAAvokrGAAAQAElEQVR4AezdB5tkyXEe6t4L4v68K13vRQcaeBAAiQVI0AMgSHhHB0AiJcpRf1GQomaqZtpUVR+TmScy8+Vzqqu7Kk9mxBuN3en+nh3+Dw/+jwABAgQIECBAgAABAgQIDC7w3x4ePh6PH8fjg8FbvdWe1wkQIECAAAECBAgQIEBgEgEB8CSDvt6mVwkQIECAAAECBAgQIDC+QIS+H48ufxyPT8RDCBwIrtkE9EuAAAECBAgQIECAwEwCAuCZpq1XAo8FfE6AAAECBAgQIEBgAoFH4e/lv/w9hcE/idcvX0+goEUCBKYW0DwBAgQIECBAgMB0AgLg6UauYQIECDw8MCBAgAABAgQIzCAQIe8p7D39l7/Pw97fjv6FwIHgIkCAAIGxBXRHgAABAgQIzCkgAJ5z7romQIAAgXkFdE6AAAECBKYQuBP+XvoXAl8kPBMgQIAAAQIjCuiJAAECBCYWEABPPHytEyBAgAABArMJ6JcAAQJzCCwIfy8QQuCLhGcCBAgQIECAAIGBBLRCgMDsAgLg2b8D9E+AAAECBAgQIDCHgC4JTCKwIvy9iAiBLxKeCRAgQIAAAQIECBDoX0AHBEJAABwILgIECBAgQIAAAQIECIwsMEtvG8LfC40Q+CLhmQABAgQIECBAgAABAgS6FbgULgC+SHgmQIAAAQIECBAgQIAAgW4FdoS/l55HDYEv/XkmQIAAAQIECBAgQIAAgUkEBMCTDPppm74iQIAAAQIECBAgQIDAOAIFwt8LhhD4IuF5EAFtECBAgAABAgQIECAwo4AAeMap63luAd0TIECAAAECBAgQGEigYPh7URECXyQ8EyDQt4DqCRAgQIAAAQIEphUQAE87eo0TIDCjgJ4JECBAgAABAiMJVAh/LzxC4IuEZwIECBDoUkDRBAgQIECAwNwCAuC55697AgQIEJhHQKcECBAgQGAogYrh78VJCHyR8EyAAAECBAj0JKBWAgQIECDwIAD2TUCAAAECBAgQGF5AgwQIEBhLoEH4ewETAl8kPBMgQIAAAQIECHQgoEQCBAi8FRAAv3XwkQABAgQIECBAgMCYAroiMJhAhL+fiJZ+HI8P4tHiEgK3UHYGAQIECBAgQIAAAQL7BNxN4JGAAPgRhk8JECBAgAABAgQIECAwksBovZzD3x9FX63C3zjqzSUEfsPgAwECBAgQIECAAAECBAhkFHhekwD4uYivCRAgQIAAAQIECBAgQCCdwIHh78WitxD4UrdnAgQIECBAgAABAgQIEJhMQAA81cA1S4AAAQIECBAgQIAAgf4EEoS/FzQh8EXCc3IB5REgQIAAAQIECBAgMLOAAHjm6et9LgHdEiBAgAABAgQIEOhQIFH4e9ETAl8kPBMgkFNAVQQIECBAgAABAtMLCICn/xYAQIDADAJ6JECAAAECBAj0KJAw/L0wnkLgv476Wv//Ir6c75kAAQIECFwV8CIBAgQIECBA4CQgAD4peBAgQIAAgXEFdEaAAAECBLoUiHD1E1H4j+KRNWT9rahNCBwILgIECBAgQCCFgCIIECBAgMA7AQHwOwqfECBAgAABAgRGE9APAQIE+hQ4h78/juqzhr9R2ptLCPyGwQcCBAgQIECAAIFjBZxOgACBpwIC4KceviJAgAABAgQIECAwhoAuCHQq8Cj87aUDIXAvk1InAQIECBAgQIAAgREF9ETgioAA+AqKlwgQIECAAAECBAgQINCzQK+1dxj+XqiFwBcJzwQIECBAgAABAgQIECDQTODWQQLgWzJeJ0CAAAECBAgQIECAAIFmAh2HvxejLCHwpR7PBAgQIECAAAECBAgQIDCpgAB4isFrkgABAgQIECBAgAABAnkFBgh/L7hC4IuE54MEHEuAAAECBAgQIECAAIGHBwGw7wICowvojwABAgQIECBAgEBigYHC34uyEPgi4ZkAgbYCTiNAgAABAgQIECBwFhAAnyE8ESBAYEQBPREgQIAAAQIEMgsMGP5euIXAFwnPBAgQINBEwCEECBAgQIAAgccCAuDHGj4nQIAAAQLjCOiEAAECBAikFhg4/L24C4EvEp4JECBAgACBmgL2JkCAAAECLwQEwC9IvECAAAECBAgQ6F1A/QQIEMgtMEH4exmAEPgi4ZkAAQIECBAgQKCCgC0JECBwXUAAfN3FqwQIECBAgAABAgT6FFA1geQCE4W/l0kIgS8SngkQIECAAAECBAgQKCdgJwJ3BATAd3C8RYAAAQIECBAgQIAAgZ4Estca4e8no8Yfx2O2Swg828T1S4AAAQIECBAgQIAAgYoCr20tAH5NyPsECBAgQIAAAQIECBAgsFvgHP7+aPdG/W5QOwTuV0blBAgQIECAAAECBAgQIFBUQABclDPbZuohQIAAAQIECBAgQIDA8QLC33czEAK/o/BJWQG7ESBAgAABAgQIECBA4L2AAPi9hc8IjCWgGwIECBAgQIAAAQIJBIS/L4YgBH5B4gUCBHYJuJkAAQIECBAgQIDAMwEB8DMQXxIgQGAEAT0QIECAAAECBDIICH9vTuEUAv9N+Hxwc4U3CBAgQIDAAgFLCBAgQIAAAQLXBATA11S8RoAAAQIE+hVQOQECBAgQSCEQ4eYno5AfxcN1XeA342UhcCC4CBAgQIAAgU0CbiJAgAABAjcFBMA3abxBgAABAgQIEOhNQL0ECBDIISD8XTwHIfBiKgsJECBAgAABAgTeC/iMAAEC9wUEwPd9vEuAAAECBAgQIECgDwFVEkgiIPxdPQgh8GoyNxAgQIAAAQIECBCYWEDrBBYICIAXIFlCgAABAgQIECBAgACBzAJZahP+bp6EEHgznRsJECBAgAABAgQIECAwj8DSTgXAS6WsI0CAAAECBAgQIECAAIGbAsLfmzRL39gaAi/d3zoCBAgQIECAAAECBAgQmERAADzkoDVFgAABAgQIECBAgACBdgLC32LWQuBilLNspE8CBAgQIECAAAECBAi8FBAAvzTxCoG+BVRPgAABAgQIECBAoKGA8Lc4thC4OKkNCQwqoC0CBAgQIECAAAECNwQEwDdgvEyAAIEeBdRMgAABAgQIEGgpIPytpi0ErkZrYwIECIwhoAsCBAgQIECAwD0BAfA9He8RIECAAIF+BFRKgAABAgSaCgh/q3MLgasTO4AAAQIECHQpoGgCBAgQIPCqgAD4VSILCBAgQIAAAQLZBdRHgACBtgLC32beQuBm1A4iQIAAAQIECPQgoEYCBAgsExAAL3OyigABAgQIECBAgEBOAVURaCwg/G0M/vAgBG5O7kACBAgQIECAAAECCQWURGCFgAB4BZalBAgQIECAAAECBAgQyCTQupYIfz8VZ/4oHq62AkLgtt5OI0CAAAECBAgQIECAQCqBtcUIgNeKWU+AAAECBAgQIECAAIEJBc7h7w8nbD1Ly89D4Cx1qYMAAQIECBAgQIAAAQIEkgkIgJMNZF857iZAgAABAgQIECBAgEB5AeFvedONOwqBN8KNd5uOCBAgQIAAAQIECBAgcFtAAHzbxjsE+hJQLQECBAgQIECAAIEKAsLfCqj7thQC7/NzN4H+BXRAgAABAgQIECBA4BUBAfArQN4mQIBADwJqJECAAAECBAjUEBD+1lAtsqcQuAijTQgQINCfgIoJECBAgAABAksEBMBLlKwhQIAAAQJ5BVRGgAABAgSqCAh/q7CW3PQUAv9tzOmDkpvaiwABAgQIEEgroDACBAgQILBYQAC8mMpCAgQIECBAgEA2AfUQIECgjkCEip+KnX8YD1dugd+I8oTAgeAiQIAAAQIECIwtoDsCBAisExAAr/OymgABAgQIECBAgEAOAVUQqCQg/K0EW29bIXA9WzsTIECAAAECBAgQOF5ABQQ2CAiAN6C5hQABAgQIECBAgAABAkcK1Dpb+FtLtvq+QuDqxA4gQIAAAQIECBAgQIBAe4GtJwqAt8q5jwABAgQIECBAgAABAgMJCH+7GeatQoXAt2S8ToAAAQIECBAgQIAAgckEBMBDDFwTBAgQIECAAAECBAgQ2C4g/N1ul+xOIXCygZQvx44ECBAgQIAAAQIECBB4XUAA/LqRFQRyC6iOAAECBAgQIECAwA4B4e8OvJy3CoFzzkVVBPYL2IEAAQIECBAgQIDAQgEB8EIoywgQIJBRQE0ECBAgQIAAgT0Cwt89eqnvFQKnHo/iCBAgsF7AHQQIECBAgACBNQIC4DVa1hIgQIAAgTwCKiFAgAABArsEhL+7+Hq4WQjcw5TUSIAAAQIEXhewggABAgQIrBYQAK8mcwMBAgQIECBA4GgB5xMgQGCfgPB3n19HdwuBOxqWUgkQIECAAAECLwW8QoAAgW0CAuBtbu4iQIAAAQIECBAgcIyAUwnsFBD+7gTs73YhcH8zUzEBAgQIECBAgACBhwcGBHYICIB34LmVAAECBAgQIECAAAECLQX2niX83SvY7f1C4G5Hp3ACBAgQIECAAAECBGYU2NuzAHivoPsJECBAgAABAgQIECDQgUCEv5+OMn8YD1efAnurFgLvFXQ/AQIECBAgQIAAAQIEOhEQAHcyqOtlepUAAQIECBAgQIAAAQKvC5zD3x+8vtKKwQWEwN0OWOEECBAgQIAAAQIECBBYLiAAXm5lJYFcAqohQIAAAQIECBAgsEBA+LsAaa4lQuC55q3bEQT0QIAAAQIECBAgQGClgAB4JZjlBAgQyCCgBgIECBAgQIDAEgHh7xKlKdcIgaccu6YJEOhRQM0ECBAgQIAAgS0CAuAtau4hQIAAAQLHCTiZAAECBAgsEhD+LmKaeZEQeObp650AAQIEehBQIwECBAgQ2CwgAN5M50YCBAgQIECAQGsB5xEgQGCZgPB3mZNVD6cQ+O/i++UDFgQIECBAgAABApkE1EKAAIF9AgLgfX7uJkCAAAECBAgQINBGwCkEFgpEmPfpWPqDeLgILBH4WCwSAgeCiwABAgQIECBAgEAKAUUQKCAgAC6AaAsCBAgQIECAAAECBAjUFFi6t/B3qZR1zwSEwM9AfEmAAAECBAgQIECAAIEjBEqdKQAuJWkfAgQIECBAgAABAgQIHCgg/D0Qv+7RrXYXAreSdg4BAgQIECBAgAABAgQqCwiAKwPX2d6uBAgQIECAAAECBAgQeC8g/H1v4bNdAkLgXXw1brYnAQIECBAgQIAAAQIE1gsIgNebuYPAsQJOJ0CAAAECBAgQIPBIQPj7CMOnJQSEwCUU7UGghIA9CBAgQIAAAQIECGwUEABvhHMbAQIEjhBwJgECBAgQIEDgsYDw97GGzwsKCIELYtqKAAECWwTcQ4AAAQIECBDYIyAA3qPnXgIECBAg0E7ASQQIECBA4ImA8PcJhy/KCwiBy5vakQABAgQILBGwhgABAgQI7BYQAO8mtAEBAgQIECBAoLaA/QkQIPBUQPj71MNX1QSEwNVobUyAAAECBAgQuCbgNQIECJQREACXKo+BAAAAEABJREFUcbQLAQIECBAgQIAAgToCdiXwTED4+wzEl7UFhMC1he1PgAABAgQIECBA4CTgQaCggAC4IKatCBAgQIAAAQIECBAgUFLg+V7C3+civm4kIARuBO0YAgQIECBAgAABAgTmFCjdtQC4tKj9CBAgQIAAAQIECBAgUEEgwt/PxLY/iIdrDoFsXQqBs01EPQQIECBAgAABAgQIELghIAC+AZPzZVURIECAAAECBAgQIDCjwDn8/f6Mves5lYAQuNk4HESAAAECBAgQIECAAIHtAgLg7XbuJNBWwGkECBAgQIAAAQJTCgh/pxx75qaFwJmno7YxBHRBgAABAgQIECBAYKeAAHgnoNsJECDQQsAZBAgQIECAwJwCwt85595B10LgDoakRAIE+hRQNQECBAgQIECghIAAuISiPQgQIECAQD0BOxMgQIDApALC30kH30/bQuB+ZqVSAgQIEOhDQJUECBAgQKCYgAC4GKWNCBAgQIAAAQKlBexHgMCsAsLfWSffXd9C4O5GpmACBAgQIEAgp4CqCBAgUFZAAFzW024ECBAgQIAAAQIEygjYZVoB4e+0o++18VMI/PfxfftBrw2omwABAgQIECBAgMChAg4nUEFAAFwB1ZYECBAgQIAAAQIECBDYIhAh2mfivu/Hw0WgJ4Ffj2KFwIHgIkCAAAECBAgQIECAwBqBWmsFwLVk7UuAAAECBAgQIECAAIEVAsLfFVhjL+21OyFwr5NTNwECBAgQIECAAAECwwkIgLsYqSIJECBAgAABAgQIEBhZQPg78nSn6k0IvHvcNiBAgAABAgQIECBAgMB+AQHwfkM7EKgrYHcCBAgQIECAAIGhBYS/Q493xuaEwDNOXc9lBOxCgAABAgQIECBAoJCAALgQpG0IECBQQ8CeBAgQIECAwNgCwt+x5ztxd0LgiYevdQIEtgm4iwABAgQIECBQUkAAXFLTXgQIECBAoJyAnQgQIEBgcAHh7+AD1p4Q2PcAAQIECBBYJmAVAQIECBAoLiAALk5qQwIECBAgQIDAXgH3EyAwuoDwd/QJ6+8sIAQ+Q3giQIAAAQIECFwX8CoBAgTqCAiA67jalQABAgQIECBAgMA2AXcNLyD8HX7EGnwqIAR+6uErAgQIECBAgAABAm8FfCRQUUAAXBHX1gQIECBAgAABAgQIEHgs8Fr4+3itzwkMJCAEHmiYWiFAgAABAgQIECBAYL9A7R0EwLWF7U+AAAECBAgQIECAAIEQiPD3s/H0/Xi4CFwTGP01IfDoE9YfAQIECBAgQIAAAQJpBATAaUZxrRCvESBAgAABAgQIECAwgsA5/P3eCL3ogcAOASHwTTxvECBAgAABAgQIECBAoJyAALicpZ0IlBWwGwECBAgQIECAwBACwt8hxqiJcgJC4HKWdhpFQB8ECBAgQIAAAQIECgsIgAuD2o4AAQIlBOxBgAABAgQIjCEg/B1jjrooLiAELk5qQwIEehVQNwECBAgQIECghoAAuIaqPQkQIECAwHYBdxIgQIDAIALC30EGqY1aAkLgWrL2JUCAAIFeBNRJgAABAgSqCQiAq9HamAABAgQIECCwVsB6AgRGERD+jjJJfVQWEAJXBrY9AQIECBAgkFVAXQQIEKgrIACu62t3AgQIECBAgAABAssErBpGQPg7zCg10kZACNzG2SkECBAgQIAAAQJZBNRBoIGAALgBsiMIECBAgAABAgQIEJhDYGv4O4eOLgncFDiFwD+N//18cHOFNwgQIECAAAECBAgQIDCAQKsWBMCtpJ1DgAABAgQIECBAgMDQAhFefTYa/F48XATWCFj7VuDX4kkIHAguAgQIECBAgAABAgQI7BUQAO8VrHK/TQkQIECAAAECBAgQ6ElA+NvTtNSaWGDCEDjxNJRGgAABAgQIECBAgEC3AgLgbken8GEFNEaAAAECBAgQINCVgPC3q3EpNr+AEDj/jFRYSsA+BAgQIECAAAECBCoJCIArwdqWAAECWwTcQ4AAAQIECPQlIPzta16q7UZACNzNqBRKgMBWAfcRIECAAAECBGoKCIBr6tqbAAECBAgsF7CSAAECBDoTEP52NjDl9iYgBO5tYuolQIAAgaUC1hEgQIAAgeoCAuDqxA4gQIAAAQIECLwm4H0CBHoTEP72NjH1diogBO50cMomQIAAAQIEbgl4nQABAm0EBMBtnJ1CgAABAgQIECBA4LqAV7sTEP52NzIF9y0gBO57fqonQIAAAQIECBC4CHgm0FBAANwQ21EECBAgQIAAAQIECPQtUDr87VtD9QSaCQiBm1E7iAABAgQIECBAgACBGgKt9xQAtxZ3HgECBAgQIECAAAECXQpE+Pu5KPx78XARKCFgj3UCQuB1XlYTIECAAAECBAgQIDCxgAA41fAVQ4AAAQIECBAgQIBARoFz+PvdjLWpicBEAgOFwBNNTasECBAgQIAAAQIECDQXEAA3J3cggRsCXiZAgAABAgQIEEgpIPxNORZFzSsgBJ539uN0rhMCBAgQIECAAAEClQUEwJWBbU+AAIElAtYQIECAAAECOQWEvznnoqrpBYTA038LACDQr4DKCRAgQIAAAQItBATALZSdQYAAAQIEbgt4hwABAgSSCgh/kw5GWQTeCgiB3zr4SIAAAQL9CKiUAAECBAg0ExAAN6N2EAECBAgQIEDguYCvCRDIKiD8zToZdRF4IiAEfsLhCwIECBAgQCCvgMoIECDQVkAA3NbbaQQIECBAgAABAgTeCviYVkD4m3Y0CiNwTUAIfE3FawQIECBAgAABAnkEVELgAAEB8AHojiRAgAABAgQIECBAIKdAq/A3Z/eqItCtwCUE9juObkeocAIECBAgQIAAAQJjChzVlR+OjpJ3LgECBAgQIECAAAECqQSEv6nGMXIxeqsjIASu42pXAgQIECBAgAABAgQ6FBAApxiaIggQIECAAAECBAgQOFJA+HukvrMJFBP41djpp/G/58S/64gKXQQIECBAgAABAgQIEKgs4IeiysC2J/CqgAUECBAgQIAAAQKHCkRY9Lko4LvxcBEg0L+AELj/GY7bgc4IECBAgAABAgQINBIQADeCdgwBAgSuCXiNAAECBAgQOFZA+Husv9MJVBIQAleCtS0BAtsF3EmAAAECBAgQaCkgAG6p7SwCBAgQIPBewGcECBAgcLCA8PfgATieQF0BIXBdX7sTIECAwHIBKwkQIECAQHMBAXBzcgcSIECAAAECBAgQIHC0gPD36Ak4n0ATASFwE2aHECBAgAABArcFvEOAAIFjBATAx7g7lQABAgQIECBAYFYBfR8uIPw9fAQKINBSQAjcUttZBAgQIECAAAEC7wV8RuBAAQHwgfiOJkCAAAECBAgQIECgrcDR4W/bbp1GgMBZQAh8hvBEgAABAgQIECBAgEAbgaNPEQAfPQHnEyBAgAABAgQIECDQRCDC39+Jg74bDxeBIwSceayAEPhYf6cTIECAAAECBAgQINBQQADcEPvlUV4hQIAAAQIECBAgQKCFwDn8/U6Ls5xBgEBagQND4LQmCiNAgAABAgQIECBAYEABAfCAQ9VSJwLKJECAAAECBAgQaCIg/G3C7BACvQgIgXuZ1Eh16oUAAQIECBAgQIBAYwEBcGNwxxEgQOAk4EGAAAECBAi0ERD+tnF2CoHOBITAnQ1MuQR6FlA7AQIECBAgQOAIAQHwEerOJECAAIGZBfROgAABAo0EhL+NoB1DoE8BIXCfc1M1AQIEehJQKwECBAgQOExAAHwYvYMJECBAgACB+QR0TIBAKwHhbytp5xDoWkAI3PX4FE+AAAECBDILqI0AAQLHCgiAj/V3OgECBAgQIECAwCwC+mwmIPxtRu0gAiMICIFHmKIeCBAgQIAAAQKZBNRCIIGAADjBEJRAgAABAgQIECBAgEAZgazhb5nu7EKAQCUBIXAlWNsSIECAAAECBAgQmE0gS78C4CyTUAcBAgQIECBAgAABArsEhL+7+NxcT8DOfQgIgfuYkyoJECBAgAABAgQIEFggIABegFR+iR0JECBAgAABAgQIECgpIPwtqWkvAtMKnELgn8U/Twr+rmRaS40TIECAAAECBAgQIHCggB9qDsR39KQC2iZAgAABAgQIECgqEGHN78SG34mHiwABAnsFfiU2EAIHgquAgC0IECBAgAABAgQIHCQgAD4I3rEECMwpoGsCBAgQIECgrIDwt6yn3QgQeCMgBH7D4AMBAnsE3EuAAAECBAgQOFJAAHykvrMJECBAYCYBvRIgQIBAYQHhb2FQ2xEg8FhACPxYw+cECBAgsEbAWgIECBAgcLiAAPjwESiAAAECBAgQGF9AhwQIlBYQ/pYWtR8BAlcEhMBXULxEgAABAgQI3BPwHgECBHIICIBzzEEVBAgQIECAAAECowroq7iA8Lc4qQ0JELgtIAS+beMdAgQIECBAgACBxwI+J5BIQACcaBhKIUCAAAECBAgQIEDgvkBv4e/9brxLgEAnAkLgTgalTAIECBAgQIAAAQJHCWQ7VwCcbSLqIUCAAAECBAgQIEDgqkCEv5+PN74TDxeBHgTUOJaAEHiseeqGAAECBAgQIECAwNACAuCm43UYAQIECBAgQIAAAQJbBM7h77e33OseAgQIFBJYEQIXOtE2BAgQIECAAAECBAgQ2CAgAN6A5hYCmwTcRIAAAQIECBAgsElA+LuJzU0ECNQREALXcR1rV90QIECAAAECBAgQOFhAAHzwABxPgMAcArokQIAAAQIEtgkIf7e5uYsAgaoCQuCqvDYn0LeA6gkQIECAAAECGQQEwBmmoAYCBAgQGFlAbwQIECCwUUD4uxHObQQItBAQArdQdgYBAgT6ElAtAQIECBBIIyAATjMKhRAgQIAAAQLjCeiIAIGtAsLfrXLuI0CgoYAQuCG2owgQIECAQG4B1REgQCCXgAA41zxUQ4AAAQIECBAgMIqAPjYLCH8307mRAIH2AkLg9uZOJECAAAECBAjkElANgYQCAuCEQ1ESAQIECBAgQIAAgVkFRgl/Z52fvglMKiAEnnTw2iZAgAABAgQIECCQVUAAnHUy6iJAgAABAgQIECAwmYDwd7KBt2/3n+LI349H7cv+cwoIgeecu64JECBAgAABAgQIpBQQADcZi0MIECBAgAABAgQIELgnIPy9p+O9AgKn8PeXP3h4+Hrs9eV4uAjUEPiVh4eHn8U/z/yupYauPQkQIECAAAECBAgQWCzgh5LFVBYS2CjgNgIECBAgQIAAgbsCEZZ8PhZ8Ox4uAjUELuHvfz1tHiHwX8Tzh/FwEaghcPovgX8e/1zz+5Yautn3VB8BAgQIECBAgACBJAJ+IEkyCGUQIDCmgK4IECBAgACB+wIRkgh/7xN5d5/Ak/D3slWEwN+Mz4XAgeCqIvDLsasQOBBcBGYS0CsBAgQIECBAIJOAADjTNNRCgAABAiMJ6IUAAQIEXhEQ/kGLYfMAABAASURBVL4C5O29AlfD38umQuCLhOdKAkLgSrC2JUCAQEIBJREgQIAAgXQCAuB0I1EQAQIECBAg0L+ADggQeE1A+PuakPd3CtwNfy97C4EvEp4rCQiBK8HalgABAgQI5BFQCQECBHIKCIBzzkVVBAgQIECAAAECvQqo+1UB4e+rRBbsE1gU/l6OEAJfJDxXEhACV4K1LQECBAgQIEDgcAEFEEgsIABOPBylESBAgAABAgQIEBhNYPTwd7R5ddjPqvD30p8Q+CLhuZKAELgSrG0JECBAgAABAgQIHCWQ/VwBcPYJqY8AAQIECBAgQIDAIAIR/n4hWvl2PFwEaghsCn8vhRQIgS9beSZwTUAIfE3FawQIECBAgAABAgQIVBEQAFdhvWzqmQABAgQIECBAgACBk8A5/P3W6XMPAhUEdoW/l3qEwBcJz+sFFt0hBF7EZBEBAgQIECBAgAABAnsFBMB7Bd1P4JaA1wkQIECAAAECBN4ICH/fMPhQT6BI+HspTwh8kfBcSUAIXAn20G0dToAAAQIECBAgQCCZgAA42UCUQ4DAGAK6IECAAAECBN4KCH/fOvhYTeAU/v6rCG3/a8kTYr9vxn4fxsNFoIaAELiGqj0JHCTgWAIECBAgQIBARgEBcMapqIkAAQIEehZQOwECBAicBYS/ZwhPtQQu4e8vahwgBK6has9HAkLgRxg+JUCAQKcCyiZAgAABAmkFBMBpR6MwAgQIECBAoD8BFRMgcBEQ/l4kPFcS+Hex7+m//K0S/sbeby4h8BsGH+oJCIHr2dqZAAECBAhUFrA9AQIEcgsIgHPPR3UECBAgQIAAAQK9CKjznYDw9x2FT+oInMLfX45wtmr4eyk9zvHXQV8wPNcQEALXULUnAQIECBAgQKCmgL0JdCAgAO5gSEokQIAAAQIECBAg0IvArOFvL/MZoM6m4e/FSwh8kfBcSUAIXAnWtgQIECBAgAABAgRKC/SynwC4l0mpkwABAgQIECBAgEByAeFv8gH1X94h4e+F7U4IfFnimcAeASHwHj33EiBAgAABAgQIECDwREAA/ISj1Bf2IUCAAAECBAgQIDCXgPB3rnkf0O2h4e+lXyHwRcLze4GinwmBi3LajAABAgQIECBAgMC8AgLgeWev81oC9iVAgAABAgQITCYg/J1s4O3bTRH+XtoWAl8kPFcSEAJXgq2yrU0JECBAgAABAgQIJBUQACcdjLIIEOhTQNUECBAgQGA2AeHvbBNv3m+q8PfSvRD4IuG5koAQuBKsbQmUFLAXAQIECBAgQCCzgAA483TURoAAAQI9CaiVAAEC0wkIf6cbeeuGU4a/F4RzCPyly9eeCRQWOIXA/zr+Oev3NoVhbUeAAIECArYgQIAAAQLpBfwgkX5ECiRAgAABAgTyC6iQwHwCEUp8Ibr+VjxcBGoIpA5/Lw1HCPyX8bkQOBBcVQT+VewqBA4EFwECBAgQyCOgEgIECPQhIADuY06qJECAAAECBAgQyCowYV3C3wmH3rblLsLfC4kQ+CLhuZKAELgSrG0JECBAgAABAqsF3ECgIwEBcEfDUioBAgQIECBAgACBowWEv08n4KviAl2Fv5fuhcAXCc+VBITAlWBtS4AAAQIECBAgQGCpQG/rBMC9TUy9BAgQIECAAAECBA4SiPD3i3G0v/Y5EFxVBHoLf58gCIGfcPiivIAQuLypHQkQIECAAAECBAgMKyAALjpamxEgQIAAAQIECBAYU+Ac/v7VmN3pKoFA1+HvxU8IfJGY4fmQHoXAh7A7lAABAgQIECBAgEB/AgLg/mam4qwC6iJAgAABAgQIDCog/B10sHnaGiL8vXAKgS8SnisJCIErwa7a1mICBAgQIECAAAECyQUEwMkHpDwCBPoQUCUBAgQIEBhVQPg76mTT9DVU+HtRFQJfJDxXEhACV4K1LYElAtYQIECAAAECBHoQEAD3MCU1EiBAgEBmAbURIEBgWAHh77CjzdLYv41CfjnC0l/E83BX9PWX0dSX4uEiUENACFxD1Z4ECBC4L+BdAgQIECDQjYAAuJtRKZQAAQIECBDIJ6AiAuMKCH/HnW2Szk7h769ESDpk+Hsxjv6EwBcMzzUEhMA1VO1JgAABAgSuCniRAAECfQkIgPual2oJECBAgAABAgSyCAxch/B34OHmaG2K8PdCLQS+SHiuJCAErgRrWwIECBAgQIDAOwGfEOhQQADc4dCUTIAAAQIECBAgQKCWgPB3maxVmwWmCn8vSkLgi4TnSgJC4EqwtiVAgAABAgQIECDQq4AAuNfJqZsAAQIECBAgQIBAYQHhb2FQ2z0XGCX8fd7Xoq+FwIuYLNouIATebudOAgQIECBAgAABAsMJCICLjNQmBAgQIECAAAECBPoWEP72Pb8Oqp86/L3MRwh8kej5OXXtQuDU41EcAQIECBAgQIAAgXYCAuB21k4aVUBfBAgQIECAAIHOBYS/nQ8wf/nC30czEgI/wvBpDQEhcA3Vy56eCRAgQIAAAQIECHQiIADuZFDKJEAgp4CqCBAgQIBA7wLC394nmL5+4e+VEQmBr6B4qaSAELikpr0InAU8ESBAgAABAgR6EhAA9zQttRIgQIBAJgG1ECBAoHsB4W/3I8zegPD3zoSEwHdwvFVCQAhcQtEeBAgQeCvgIwECBAgQ6E5AANzdyBRMgAABAgQIHC+gAgL9Cwh/+59h8g6EvwsGdA6Bf2/BUksIbBE4hcD/Jv5573c/W/TcQ4AAAQIE3gj4QIAAgT4F/BDQ59xUTYAAAQIECBAgcJTAAOdGGPDFaOOv4uEiUENA+LtCNULg0/8WhcArzCxdJfD/x2ohcCC4CBAgQIAAAQKrBdxAoGMBAXDHw1M6AQIECBAgQIAAgbUCEf7+btxzCpziybVWwPpXBYS/rxK9XCAEfmnilaICQuCinDYjQIAAAQIECBCYQaD3HgXAvU9Q/QQIECBAgAABAgQWCpzD379cuNwyAmsFRg9/13qsWi8EXsVl8XoBIfB6M3cQIECAAAECBAgQ6FZAALxrdG4mQIAAAQIECBAg0IeA8LePOXVcpfC3wPCEwAUQq20xxMZC4CHGqAkCBAgQIECAAAECrwsIgF83soLAdQGvEiBAgAABAgQ6ERD+djKofssU/hacnRC4IKatrgkIga+pvPaa9wkQIECAAAECBAh0JiAA7mxgyiVAIIeAKggQIECAQC8Cwt9eJtVtnf8Ylf9KhJa/iGdXIYHw/KvY6vfi4SJQQ0AIXEPVnsMKaIwAAQIECBAg0KOAALjHqamZAAECBI4UcDYBAgS6ERD+djOqXgs9hb+/GmGl8LfCBMNVCFzB1ZbvBITA7yh8QoAAgZsC3iBAgAABAt0KCIC7HZ3CCRAgQIAAgfYCTiTQj4Dwt59ZdVqp8LfB4ITADZDnPkIIPPf8dU+AAAECdwW8SYAAgb4FBMB9z0/1BAgQIECAAAECrQQ6Okf429Gw+ixV+NtwbkLghthzHiUEnnPuuiZAgAABAgTuCXiPwAACAuABhqgFAgQIECBAgAABAhcB4e9Fouyz3d4JCH/fUbT7RAjcznrSk4TAkw5e2wQIECBAgAABAi8FRnlFADzKJPVBgAABAgQIECAwvYDwd/pvgdoAs4a/tV0X7S8EXsRk0XYBIfB2O3cSIECAAAECBAgQSCcgAN40EjcRIECAAAECBAgQyCUg/M01jwGrEf4mGKoQ+IghTHWmEHiqcWuWAAECBAgQIEBgZAEB8MjT1VsdAbsSIECAAAECBJIJCH+TDWS8coS/iWYqBE40jDFLEQI/nqvPCRAgQIAAAQIECHQqIADudHDKJkDgGAGnEiBAgACBbALC32wTGa4e4W/CkQqBEw5lrJKEwGPNUzcbBdxGgAABAgQIEOhZQADc8/TUToAAAQItBZxFgACBdALC33QjGa0g4W/iiQqBEw9njNKEwGPMURcECGwTcBcBAgQIEOheQADc/Qg1QIAAAQIECNQXcAKBfALC33wzGawi4W8HAxUCdzCkvksUAvc9P9UTIECAwCYBNxEgQGAMAQHwGHPUBQECBAgQIECAQC2BhPsKfxMOZayShL8dzVMI3NGw+ixVCNzn3FRNgAABAgQIbBFwD4GBBATAAw1TKwQIECBAgAABAuMLRPj7e9HlX8bD1UBgwiOEvx0O/RwC/26HpSu5D4FTCPwP8e8fv0PqY16qJECAAAECBAgQ2CAw2i3+8D7aRPVDgAABAgQIECAwrED88v0U/n5z2AY1drSA8PfpBLr6KkLgb0XBQuBAcFUR+P9iVyFwILgIECBAgAABAgQI9CAgAF41JYsJECBAgAABAgQIHCMg/D3GfaJT/yF6/dUIEX8Rz65OBWJ+QuBis7PRFQEh8BUULxEgQIAAAQIECBDIKCAAzjgVNeUUUBUBAgQIECBA4CAB4e9B8PMcewp/fy3CQ+HvADOPOQqBB5hj4hbmCIETD0BpBAgQIECAAAECBJYICICXKFlDgMD0AgAIECBAgMBRAsLfo+SnOVf4O+CohcADDjVXS0LgXPNQTWEB2xEgQIAAAQIERhAQAI8wRT0QIECAQE0BexMgQOAwAeHvYfSzHCz8HXjSQuCBh5ujNSFwjjmoggCBsgJ2I0CAAAECwwgIgIcZpUYIECBAgACB8gJ2JHCcgPD3OPtJThb+TjBoIfAEQz62RSHwsf5OJ0CAAIGiAjYjQIDAWAIC4LHmqRsCBAgQIECAAIFSAgfuI/w9EH+Oo4W/c8z5TZdC4DcMPtQTEALXs7UzAQIECBAg0ErAOQQGFBAADzhULREgQIAAAQIECPQrIPzNMbuBqxD+DjzcW60JgW/JeL2QgBC4EKRtCBAgQIAAAQIE2guMeqIAeNTJ6osAAQIECBAgQKA7AeFvdyPrrWDh77KJDblKCDzkWDM1JQTONA21ECBAgAABAgQITC8gAF70LWARAQIECBAgQIAAgboCwt+6vnZ/EP76JngQAi/5JrBmh4AQeAeeWwkQIECAAAECBAiUFBAAl9S015gCuiJAgAABAgQIVBYQ/lYGtr3w1/fAOwEh8DsKn9QR6DsErmNiVwIECBAgQIAAAQLNBQTAzckdSIBATwJqJUCAAAECtQWEv7WFp99f+Dv9t8BLACHwSxOvFBUQAhfltFkrAecQIECAAAECBEYSEACPNE29ECBAgEBJAXsRIECguoDwtzrx7AcIf2f/DrjTvxD4Do63SggIgUso2oMAgVYCziFAgAABAsMJCICHG6mGCBAgQIAAgf0CdiBQX0D4W9948hOEv5N/AyxpXwi8RMmaHQJC4B14biVAgACBVgLOIUCAwJgCAuAx56orAgQIECBAgACBrQIN7hP+NkCe+wjh79zzX9W9EHgVl8XrBYTA683cQYAAAQIECLQScA6BgQUEwAMPV2sECBAgQIAAAQL5BCL8/VJU9c14uBIKDFCS8HeAIbZuQQjcWnyAatFzAAAQAElEQVS684TA041cwwQIECBAgACB/AKjVygAHn3C+iNAgAABAgQIEEgjcA5//yJNQQoZTeDfREO/FmHeL+LZtV5g6jvi++ZbAfDFeLgI1BA4hcD/GP8e9HuoGrr2JECAAAECBAgQIPBMwB+8n4E8/dJXBAgQIECAAAECBMoIxC+9T//lr/C3DKddXgqcwt9fjxBP+PvSxisLBeL759uxdNIQODp31Rb4f+MAIXAguAgQIECAAAECBAjUFhAA1xa2f78CKidAgAABAgQIFBIQ/haCtM0tAeHvLRmvrxYQAq8mc8M6gZwh8LoerCZAgAABAgQIECCQXkAAnH5ECiRA4AgBZxIgQIAAgVICwt9Skva5ISD8vQHj5e0CQuDtdu5cJCAEXsRkUSsB5xAgQIAAAQIERhQQAI84VT0RIECAwB4B9xIgQKCYgPC3GKWNrgsIf6+7eLWAgBC4AKIt7glcQuCP3FvkPQIECFQWsD0BAgQIEBhWQAA87Gg1RoAAAQIECKwXcAeBcgLC33KWdroqIPy9yuLFkgJC4JKa9roicAqB/yH+fSkEvoLjJQIECBCoLWB/AgQIjC0gAB57vrojQIAAAQIECBBYKlBwXfwy+0ux3V/Ew0WghoDwt4aqPa8KCIGvsnixnIAQuJylnQgQIECAAIGlAtYRmEBAADzBkLVIgAABAgQIECDQTkD428665Ekd7SX87WhYo5QqBB5lkmn7EAKnHY3CCBAgQIAAAQLjCczSkQB4lknrkwABAgQIECBAoLqA8Lc68ewHCH/rfAfYdYGAEHgBkiV7BITAe/TcS4AAAQIECBAgQOCZgAD4GcjbL30kQIAAAQIECBAgsE5A+LvOy+rVAsLf1WRuKC0wZghcWsl+OwSEwDvw3EqAAAECBAgQIEDgsYAA+LGGzwmcBDwIECBAgAABAisFhL8rwSxfKyD8XStmfTUBIXA1Whu/FWgbAr8900cCBAgQIECAAAECwwkIgIcbqYYIENgj4F4CBAgQILBWQPi7Vsz6lQLC35VgltcXEALXN578BCHw5N8Ardp3DgECBAgQIEBgZAEB8MjT1RsBAgQIrBGwlgABAqsFhL+rydywTkD4u87L6oYCQuCG2HMeJQSec+66JtBKwDkECBAgQGB4AQHw8CPWIAECBAgQIPC6gBUE1gsIf9ebuWOVgPB3FZfFRwgIgY9Qn+pMIfBU49YsAQIEWgk4hwABAnMICIDnmLMuCRAgQIAAAQIEbglseD3C3w/jtr+Ih4tADYF/HZv+eoRrv4hnF4HUAvF9+u0o8IvxcBGoISAErqFqTwIECBAgMKuAvglMJCAAnmjYWiVAgAABAgQIENgvcA5/v7F/JztkEEhYwyn8/ViEasLfhMNR0nWB+H4VAl+n8WoZASFwGUe7ECBAgAABAgSmFpiteQHwbBPXLwECBAgQIECAwGYB4e9mOjcuExD+LnMqtco+BQWEwAUxbXVNQAh8TcVrBAgQIECAAAECBG4ICICfwPiCAAECBAgQIECAwHUB4e91F68WExD+FqO00VECfYXARyk5d4eAEHgHnlsJECBAgAABAgTmEhAAzzVv3d4T8B4BAgQIECBA4IaA8PcGjJdLCQh/S0na53CBcwj8hcMLUcCoAqcQ+B/j38sf2dWgmwkQIECAAAECBAgMLiAAHnzA2iNAYJmAVQQIECBA4JZA/JL5w3jvG/FwEaghIPytoWrPQwUiBP5OFCAEDgRXFYH/J3YVAgeCa5uAuwgQIECAAAECMwgIgGeYsh4JECBA4J6A9wgQIHBTQPh7k8YbZQSEv2Uc7ZJQQAiccChjlSQEHmueuiHQSsA5BAgQIEBgGgEB8DSj1igBAgQIECDwUsArBG4LCH9v23iniIDwtwijTTILCIEzT2eI2oTAQ4xREwQIEGgl4BwCBAjMJSAAnmveuiVAgAABAgQIELgI3HkW/t7B8VYJAeFvCUV7dCEgBO5iTD0XKQTueXpqJ0CAAAECrQScQ2BCAQHwhEPXMgECBAgQIECAwG0B4e9tm5HeObAX4e+B+I4+RkAIfIz7RKcKgScatlYJECBAgAABAmsFZl0vAJ518vomQIAAAQIECBB4ISD8fUHihbICwt+ynlt3c98BAkLgA9DnOlIIPNe8dUuAAAECBAgQIPCKgAD4DZAPBAgQIECAAAECswsIf2f/Dqjev/C3OrEDsgvkCIGzK6lvh4AQeAeeWwkQIECAAAECBMYSEACPNU/dbBFwDwECBAgQIDC9gPB3+m+B2gDC39rC9u9GQAjczah6LfR+CNxrV+omQIAAAQIECBAgsFJAALwSzHICBMYS0A0BAgQIEBD++h6oLCD8rQxs+/4EhMD9zayzioXAnQ2sVbnOIUCAAAECBAjMJCAAnmnaeiVAgACBxwI+J0CAwIPw1zdBZQHhb2Vg2/crIATud3adVC4E7mRQyiTQSMAxBAgQIEBgOgEB8HQj1zABAgQIECDw8MCAwMMp/P1yOHwjHi4CNQR+Hpv+eoRcv4hnFwECVwTifx/fiZe/EA8XgRoCQuAaqvYkQIBAdwIKJkCAwJwCAuA5565rAgQIECBAgMC8AtH5f3t4OIW/X49PXQRqCJzC349FuBXfajW2tyeBcQTifydC4HHGmbETIXDGqaiJAAECBAi0EnAOgYkFBMATD1/rBAgQIECAAIEZBSKRE/7OOPhzzw2ehL8NkB0xloAQeKx5JuxGCJxwKEoiQIAAAQIECNQWmH1/AfDs3wH6J0CAAAECBAhMJCD8nWjYx7Qq/D3Gfemp1iUWEAInHs4YpQmBx5ijLggQIECAAAECBBYKTB4AL1SyjAABAgQIECBAoHsB4W/3I8zegPA3+4TUl16gbgicvn0F1hcQAtc3dgIBAgQIECBAgEASAQFwkkEo4wABRxIgQIAAAQLTCAh/pxn1UY0Kf4+Sd+5wAkLg4Uaao6H3VQiB31v4jAABAgQIECBAYGABAfDAw9UaAQK3BbxDgAABAvMICH/nmfVBnQp/D4J37LgCQuBxZ5ukMyFwkkG0KsM5BAgQIECAAIEZBQTAM05dzwQIEJhbQPcECEwkIPydaNjHtCr8PcbdqRMInEPgz0/QqhaPETiFwP82/pzwkWOOdyoBAo0EHEOAAAECBKYVEABPO3qNEyBAgACBGQX0PJNA/FL3y9Hv1+PhIlBDQPhbQ9WeBB4JRAj83fhSCBwIrioC/3fsKgQOBBcBAgTGFNAVAQIE5hYQAM89f90TIECAAAECBIYUuBr+Dtmppg4SEP4eBO/Y+QSEwPPNvHHHQuDG4I4jQIAAAQJNBBxCgMCDANg3AQECBAgQIECAwFACwt+hxlmsmYIbCX8LYtqKwBIBIfASJWt2CAiBd+C5lQABAgQIECCQTUA9bwUEwG8dfCRAgAABAgQIEBhAQPg7wBBztyD8zT2fW9V5fQABIfAAQ8zdghA493xUR4AAAQIECBAgsFJg0gB4pZLlBAgQIECAAAEC6QWEv+lH1HuBwt/eJ6j+7gW2hcDdt62BdgJC4HbWTiJAgAABAgQIEKgsIACuDGz7hAJKIkCAAAECBIYTEP4ON9JsDQl/s01EPdMKCIGnHf22xtffJQReb+YOAgQIECBAgACBhAIC4IRDURIBAvUE7EyAAAEC4wkIf8ebabKOfhb1fCxCp/hWi89cBAgcLhD/e/xuFPH5eLgI1BAQAtdQPWBPRxIgQIAAAQIEZhYQAM88fb0TIEBgLgHdEiAwoEAkcl+Otr4eDxeBGgKn8Pc3ImyKb7Ua29uTAIGtAvG/SyHwVjz3LREQAi9RsoZAXgGVESBAgACB6QUEwNN/CwAgQIAAAQIzCOhxRIFI5L4SfQl/A8FVRUD4W4XVpgTKCQiBy1na6aqAEPgqixcJECCQXUB9BAgQIHASEACfFDwIECBAgAABAgS6EjiHv19bVLRFBNYLCH/Xm7mDwCECQuBD2Gc6VAg807T1SoAAAQL9C+iAAIF3AgLgdxQ+IUCAAAECBAgQ6EFA+NvDlPLUuKES4e8GNLcQOFJACHyk/hRnC4GnGLMmCRAgQIAAgd4F1P9UQAD81MNXBAgQIECAAAECiQWEv4mHM0Zpwt8x5njpwvNEAkLgiYZ9TKtC4GPcnUqAAAECBAgQILBRYLIAeKOS2wgQIECAAAECBA4XEP4ePoLRCxD+jj5h/Q0v8DQEHr5dDbYXEAK3N3ciAQIECBAgQIDARgEB8EY4t3UooGQCBAgQIECgWwHhb7ej66Vw4W8vk1IngVcEhMCvAM3ydr0+hcD1bO1MgAABAgQIECBQUEAAXBDTVgQI5BVQGQECBAj0KyD87Xd2nVQu/O1kUMoksFRACLxUyrqNAkLgjXCtbnMOAQIECBAgQIDAw4MA2HcBAQIECIwuoD8CBDoWEP52PLw+Shf+9jEnVRJYLfDBw8N346bPx8NFoIaAELiGqj0J7BewAwECBAgQIHAWEACfITwRIECAAAECIwroqWcB4W/P0+uiduFvF2NSJIHtAkLg7XbuXCQgBF7EZBEBAgRaCTiHAAECBB4LCIAfa/icAAECBAgQIEAghUCR8DdFJ4pIKiD8TToYZREoLXAOgX+n9L72I3AWOIXA/y7+3PKR89eeCBAgQIAAgSMEnEmAwAsBAfALEi8QIECAAAECBAgcKRC/RP1KnP+1eLgIbBa4c6Pw9w6OtwiMKBAh8PeiLyFwILiqCPxfsasQOBBcBAgQIECAAIEjBJx5XUAAfN3FqwQIECBAgAABAgcICH8PQJ/rSOHvHPPWJYEXAkLgFyReKCsgBC7raTcCBAgQIECAAIGdApMEwDuV3E6AAAECBAgQIFBdQPhbnXj2A4S/s38H6H8SgdttCoFv23iniIAQuAijTQgQIECAAAECBEoICIBLKNojt4DqCBAgQIAAgfQCwt/0I+q9wJ9GA78R4U98q8VnLgIEphWIfw7466BHnv7xvQmBj5+BCggQIECAAAECBEJAABwILgIExhXQGQECBAjkF4hE7itR5dfi4SJQQ+AU/v5mhD7xrVZje3sSINCbQPzzQAjc29D6qlcIfNC8HEuAAAECBAgQIPBeQAD83sJnBAgQIDCWgG4IEOhAIBK5348yhb+B4KoiIPytwmpTAv0LCIH7n2HyDoTAyQekvOEENESAAAECBAg8ExAAPwPxJQECBAgQIDCCgB56EDiHv3/eQ61q7FJA+Nvl2BRNoJ2AELid9aQnCYEnHby2CRBoLeA8AgQIELgmIAC+puI1AgQIECBAgACBqgJVw9+qldu8EwHhbyeDUiaBowWEwEdPYPjzhcDDj1iDBAgQIHCogMMJELgpIAC+SeMNAgQIECBAgACBGgLC3xqq9rwIxLPwNxBcBAgsFxACL7eycpOAEHgTm5sIECBAgAABAvcFvHtfQAB838e7BAgQIECAAAECBQWEvwUxbXVNQPh7TWWe13RKYLOApvbMlgAAEABJREFUEHgznRuXCQiBlzlZRYAAAQIECBAgUEhg8AC4kJJtCBAgQIAAAQIEdgsIf3cT2uC+gPD3vo93CQwusL89IfB+QzvcFRAC3+XxJgECBAgQIECAQEkBAXBJTXvlElANAQIECBAgkEZA+JtmFKMWIvwddbL6ItBYQAjcGLzUcf3sIwTuZ1YqJUCAAAECBAh0LSAA7np8iidA4JaA1wkQIEAgj4DwN88sBq1E+DvoYLVF4CgBIfBR8tOcKwQuPGrbESBAgAABAgQIvBQQAL808QoBAgQI9C2gegIEEgkIfxMNY8xShL9jzlVXBA4XEAIfPoLRCxACjz5h/bUScA4BAgQIECBwQ0AAfAPGywQIECBAgECPAmrOJCD8zTSNIWsR/g45Vk0RyCMgBM4zi0ErEQIPOlhtESDQSsA5BAgQIHBPQAB8T8d7BAgQIECAAAECmwQOCX83VeqmTgWEv50OTtkEehMQAvc2se7qFQJ3NzIFEyBAgEAKAUUQIPCqgAD4VSILCBAgQIAAAQIE1ggIf9doWbtB4Gr4u2EftxAgQGCRgBB4EZNF2wWEwNvt3EmAAAECBAhMKKDlZQIC4GVOVhEgQIAAAQIECCwQEP4uQLJkj8Dfx82/GWFMfKvFZy4CbwV8JFBdIP6587045HPxcBGoIXAKgf8p/uX2kRqb25MAAQIECBAgQGA+gUED4PkGqWMCBAgQIECAwNEC8UvL348a/jweLgI1BE7h729FCBPfajW2tycBAn0KtKs6/vnz/ThNCBwIrioC/2fsKgQOBBcBAgQIECBAgMB+AQHwfkM7ZBNQDwECBAgQINBcIBI54W9z9akOFP5ONW7NEsgrIARONpvxyhECjzdTHREgQIAAAQIEDhEQAB/C7lACBGoJ2JcAAQIE2gsIf9ubT3ai8HeygWuXQHYBIXD2CXVfnxB44QgtI0CAAAECBAgQuC0gAL5t4x0CBAgQ6EtAtQQIHCAQ4e8fxLH+2udAcFUREP5WYbUpAQJ7BYTAewXd/4qAEPgVIG9PLwCAAAECBAgQeEVAAPwKkLcJECBAgACBHgTUeITAOfz9syPOduYUAsLfKcasSQL9CgiB+51dJ5ULgTsZlDIJEGgt4DwCBAgQWCIgAF6iZA0BAgQIECBAgMATgVTh75PKfDGIgPB3kEFqg8DoAkLg0Sd8eH9C4MNHoAACBAgQSCWgGAIEFgsIgBdTWUiAAAECBAgQIHASEP6eFDwqCqwKfyvWYWsCBAgsEhACL2KyaLuAEHi7nTsJECBAgACBgQS0sk5AALzOy2oCBAgQIECAwNQCwt+px9+ieeFvC+VxztAJgTQCQuA0oxi1ECHwqJPVFwECBAgQIECgksBgAXAlJdsSIECAAAECBAg8CH99E1QWEP5WBrY9gbEE8nUjBM43k8EqEgIPNlDtECBAgAABAgRqCgiAa+rau62A0wgQIECAAIFqAsLfarQ2fisg/H3r4CMBAp0LCIEbDXDeY4TA885e5wQIECBAgACBVQIC4FVcFhMgkFVAXQQIECBQT0D4W8/Wzm8EhL9vGHwgQGAUASHwKJNM28f0IXDaySiMAAECBAgQIJBIQACcaBhKIUCAAIFNAm4iQKCigPC3Iq6tTwLC35OCBwECwwkIgYcbabaGhMDZJqKeVgLOIUCAAAECBBYKCIAXQllGgAABAgQIZBRQU00B4W9NXXuHgPA3EFwECIwrIAQed7ZJOhMCJxmEMggQaCXgHAIECBBYIyAAXqNlLQECBAgQIEBgEoEuwt9JZjFom38Xff1WhCPxrRafuQgQIDCoQPxz7vvR2ufi4SJQQ0AIXEPVngQIECCQT0BFBAisFhAAryZzAwECBAgQIEBgbIFI5P4gOvyzeLgI1BA4hb+/HaFIfKtt396dBAgQ6EUg/nknBO5lWH3WKQTuc26qJkCAAAECBBYKWLZNQAC8zc1dBAgQIECAAIEhBSKRE/4OOdk0TQl/04yi60IUT6A7ASFwdyPrrWAhcG8TUy8BAgQIECBAoLLAIAFwZSXbEyBAgAABAgQmEBD+TjDkY1sU/h7r73QCgwj024YQuN/ZdVK5ELiTQSmTAAECBAgQINBCQADcQtkZdQXsToAAAQIECOwWEP7uJrTBfQHh730f7xIgMInAOQT+7CTtlm/Tjq8JnELgfx9/rvvIawu9T4AAAQIECBAgMLaAAHjs+eqOwPACGiRAgACB/QLxS8Kvxi5/Fg8XgRoCwt8aqvYkQKBbgQiBfxDFC4EDwVVF4P+IXYcMgaMvFwECBAgQIECAwEIBAfBCKMsIECBAIJ2AgggQKCBwDn//tMBWtiBwTUD4e03FawQITC8gBJ7+W6A2gBC4trD9Wws4jwABAgQIEFgpIABeCWY5AQIECBAgkEFADSUEhL8lFO1xR0D4ewfHWwQIEBAC+x6oLCAErgxsewIEWgk4hwABAgS2CAiAt6i5hwABAgQIECDQuUDX4W/n9pOUL/ydZNDaJEBgn4AQeJ+fu18VuITAv/TqSgsIECBAgEBGATURILBZQAC8mc6NBAgQIECAAIE+BYS/fc6to6qrhr8dOSiVAAECiwSEwIuYLNoucAqB/yn+/CcE3m7oTgIECBAgQOAAAUfuExAA7/NzNwECBAgQIECgK4H45d9Xo2D/P38DwVVFQPhbhdWmZwFPBIYVEAIPO9osjQmBs0xCHQQIECBAgACBRgKdB8CNlBxDgAABAgQIEBhAQPg7wBBztyD8zT0f1RHoXGD88oXA48/44A6FwAcPwPEECBAgQIAAgZYCAuCW2s4qK2A3AgQIECBAYLGA8HcxlYXbBIS/29zcRYAAgScCQuAnHO+/8FkpASFwKUn7ECBAgAABAgSSCwiAkw9IeQQIXBfwKgECBAgsFxD+LreycpOA8HcTm5sIECBwXUAIfN3Fq8UEuguBi3VuIwIECBAgQIDARAIC4ImGrVUCBAgMIqANAgRWCAh/V2BZukXgb+Om346wIr7V4jMXAQIECBQRiH+u/iA2+mw8XARqCAiBa6jas4aAPQkQIECAAIGNAgLgjXBuI0CAAAECBI4QcOYagUjkvhrr/zQeLgI1BE7h78cjpIhvtRrb25MAAQJzC8Q/X4XAc38L1O5eCFxb2P4ECOwUcDsBAgQI7BEQAO/Rcy8BAgQIECBAIKlAJHLjhb9JrSctS/g76eC1TYBAWwEhcFvvCU8TAk84dC0TIECgCwFFEiCwW0AAvJvQBgQIECBAgACBXALC31zzGLCaQ8LfAR21RIAAgUUCQuBFTBZtFxACb7dzJwECBAgQIFBBwJZlBATAZRztQoAAAQIECBBIISD8TTGGkYsQ/o483by9qYzA9AJC4Om/BWoDCIFrC9ufAAECBAgQINBYoNMAuLGS4wgQIECAAAECHQgIfzsYUt8lCn/7np/qCXQqoOyLgBD4IuG5koAQuBKsbQkQIECAAAECRwgIgI9Qd+Y+AXcTIECAAAECLwQi/P3DePFP4+EiUENA+FtD1Z4ECBBYKTBdCLzSx/LdAkLg3YQ2IECAAAECBAjkEBAA55iDKggQWChgGQECBAi8FDiHv3/y8h2vECgiIPwtwmgTAgQIlBEQApdxtMtNgTQh8M0KvUGAAAECBAgQIPCqgAD4VSILCBAgQCCJgDIIELgiIPy9guKlkgLC35Ka9iJAgEAhgXMI/JlC29mGwHMBIfBzEV+3FnAeAQIECBAgsFNAALwT0O0ECBAgQIBACwFnXBMQ/l5T8VpBAeFvQUxbESBAoLRAhMA/jD2FwIHgqiJwCoH/ffx585eq7G5TAgQI3BTwBgECBAiUEBAAl1C0BwECBAgQIECgsUD8Mu70//N3jr/2ubGt494ICH/fMPhAgACB3AJC4NzzGaC6/z16EAIHgosAAQIEGgk4hgCBYgIC4GKUNiJAgAABAgQItBEQ/rZxnviUVOHvxHPQOgECBBYJCIEXMVm0XUAIvN3OnQQIECBAgMAKAUvLCgiAy3rajQABAgQIECBQVUD4W5XX5g8Pwl/fBZkE1EKAwEIBIfBCKMu2CgiBt8q5jwABAgQIECBwkEBnAfBBSo4lQIAAAQIECCQQEP4mGMLYJQh/x56v7gh0JqDctQJC4LVi1q8UEAKvBLOcAAECBAgQIHCkgAD4SH1nrxOwmgABAgQITCwg/J14+G1a/5s45uMRHsS3WnzmIkCAAIEuBeKf4z+Mwj8Tj74v1WcVEAJnnYy6CBAgQIAAAQLPBATAz0B8SYBATgFVESBAYGaBSOT+MPr/k3i4CNQQOIW/n4jQIL7VamxvTwIECBBoKRD/PBcCtwSf76zqIfB8pDomQIAAAQIECJQXEACXN7UjAQIECJQVsBuBqQUikRP+Tv0dUL154W91YgcQIECgvYAQuL35ZCcKgScbeMN2HUWAAAECBAgUEhAAF4K0DQECBAgQIFBDYO49hb9zz79B98LfBsiOIECAwFECQuCj5Kc5Vwg8zag1SqCVgHMIECBAoKSAALikpr0IECBAgAABAoUEhL8PDw+FLG1zVUD4e5XFiwQIEBhLQAg81jwTdiMETjgUJREgQKBLAUUTIFBcQABcnNSGBAgQIECAAIF9AsLffX7uflWgi/D31S4sIECAAIFFAkLgRUwWbRcQAm+3cycBAgQIECDw8PAAoY6AALiOq10JECBAgAABApsEhL+b2Ny0XED4u9zKyuMEnEyAQGEBIXBhUNs9FxACPxfxNQECBAgQIEDgYIFOAuCDlRxPgAABAgQIEGggEOHvH8UxfxIPF4EaAsLfGqr2JECgsIDtagkIgWvJ2vcsIAQ+Q3giQIAAAQIECGQQEABnmIIa7gt4lwABAgQITCBwDn//eIJWtXiMgPD3GHenEiBAIJVA+hA4lZZiNggIgTeguYUAAQIECBAgUENAAFxD1Z4ECBQTsBEBAgRmEBD+zjDlQ3sU/h7K73ACBAjkEhAC55rHgNVsDoEHtNASAQIECBAgQOAwAQHwYfQOJkCAAIFXBLxNYAoB4e8UYz6ySeHvkfrOJkCAQFIBIXDSwYxTlhB4nFm26sQ5BAgQIECAQGEBAXBhUNsRIECAAAECJQTm2EP4O8ecD+xS+HsgvqMJECCQXUAInH1C3dcnBO5+hBog0ErAOQQIECBQQ0AAXEPVngQIECBAgACBVwSEv3eAvFVCQPhbQtEeBAgQGFzgHAJ/evA2tXecgBD4OHsnEyBAoA8BVRIgUE1AAFyN1sYECBAgQIAAgesCwt/rLl4tJtB1+FtMwUYECBAgsEggQuAfxUIhcCC4qgicQuD/EH/+/aUqu9uUAAECBAgQ6FZA4XUFBMB1fe1OgAABAgQIEHgiEL/8+qN44Y/j4SJQQ+CvY9NPxC/z41stPnMR6EtAtQQIHCQQ/94QAh9kP8mx/1v0KQQOBBcBAgQIECBAoJVA8gC4FYNzCBAgQIAAAQL1BSKRE/7WZ3pzWJ8AABAASURBVJ75hFP4+8n4JX58q83MoHcCBPoUUPXRAvHvDyHw0UMY+3wh8Njz1R0BAgQIECCQTEAAnGwgynkk4FMCBAgQIDCQQCRywt+B5pmwFeFvwqEoiQABAr0JHBYC9wal3q0CQuCtcu4jQIAAAQIECKwUEACvBLOcAIE2Ak4hQIDASALC35GmmbIX4W/KsSiKAAECfQoIgfucW0dVvwiBO6pdqQQIECBAgACBbgQEwN2MSqEECBCYRkCjBIYSEP4ONc6MzQh/M05FTQQIEOhcQAjc+QDzly8Ezj+jVhU6hwABAgQIEKgkIACuBGtbAgQIECBAYIvAWPcIf8eaZ8JuhL8Jh6IkAgQIjCIgBB5lkmn7EAKnHY3CCLQScA4BAgQI1BQQANfUtTcBAgQIECAwrYDwd8Po3bJGQPi7RstaAgQIENgkIATexOam5QJC4OVWVhIgQGAsAd0QIFBdQABcndgBBAgQIECAwGwCwt/ZJt683yHD3+aKDiRAgACBRQJC4EVMFm0XEAJvt3MnAQIECBDoUkDRbQQEwG2cnUKAAAECBAhMIhDh7x9Hq6dHPLkIFBcQ/hYntWECASUQIJBcQAicfED9lycE7n+GOiBAgAABAgSSCSQNgJMpKYcAAQIECBAgsEDgHP7+0YKllhDYIiD83aLmHgIEkgsorxcBIXAvk+q2TiFwt6NTOAECBAgQIJBRQACccSqz16R/AgQIECDQoYDwt8Oh9VWy8LeveamWAAECQwoUD4GHVNLUDgEh8A48txIgQIAAAQIEHgsIgB9r+JwAgcMFFECAAIEeBYS/PU6tq5qFv12NS7EECBAYW0AIPPZ8W3Z34ywh8A0YLxMgQIAAAQIE1ggIgNdoWUuAAAECNQXsTaBLAeFvl2PrqWjhb0/TUisBAgQmERACTzLo49oUAh9n3+pk5xAgQIAAAQKVBQTAlYFtT4AAAQIECCwR6HON8LfPuXVUtfC3o2EplQABArMJCIFnm3jzfoXAzckdSKCVgHMIECBAoIWAALiFsjMIECBAgACB4QSEvwVHaqtrAj+JFz8Zv1yPb7X4zEWAAAECBBIKxL+nfhRlfToeLgI1BITANVTtSYAAgSMFnE2AQDMBAXAzagcRIECAAAECowhEIvfH0csfxcNFoIbAKfz9VPxSPb7Vamyfa0/VECBAgEDfAvHvKyFw3yPMXr0QOPuE1EeAAAECBBYKWNZWQADc1ttpBAgQIECAQOcCkcgJfzufYfLyhb/JB6S8ogI2I0BgEIFzCPypQdrRRj4BIXC+maiIAAECBAgQSC6QLABOrqU8AgQIECBAYGoB4e/U42/RvPC3hbIzCBBIIqCM0QQiBP5x9CQEDgRXFYFTCPwf48/jv1Rld5sSIECAAAECBAYTEAAPNtCu21E8AQIECBBILBC/bPJf/iaezwClCX8HGKIWCBAgMLvA4hB4dij9bxX4X+NGIXAguAgQIECAAAECrwkIgF8T8j4BAk0EHEKAAIHMAsLfzNMZojbh7xBj1AQBAgQInASEwCcFj3sCO98TAu8EdDsBAgQIECAwh4AAeI4565IAAQKZBdRGILWA8Df1eEYo7ifxi/JPxiO+1UZoRw8ECBAgQODhIf695q+DfvB/FQWEwBVxK29tewIECBAgQKCRgAC4EbRjCBAgQIAAgWsCuV+LRM5f+5x7RL1X9yb87b0J9RMgQIAAgWsCQuBrKl4rKCAELohpKwJtBJxCgAABAi0FBMAttZ1FgAABAgQIdCMg/G0wqrmPEP7OPX/dEyBAYAoBIfAUYz6ySSHwkfrOJkCAwBoBawkQaC4gAG5O7kACBAgQIEAgu0CEv38SNf5RPFwEaggIfx8eHmrA2pMAAQIE8gkIgfPNZLCKhMCDDVQ7BAgQIDCegI6OERAAH+PuVAIECBAgQCCpwDn8/cOk5SmrfwHhb/8z1MF+ATsQIDCZgBB4soG3b1cI3N7ciQQIECBAgEBygSQBcHIl5REgQIAAAQJTCAh/pxjzkU0Kf4/UdzYBAkkElDGrgBB41sk361sI3IzaQQQIECBAgEAPAgLgHqY0eo36I0CAAAECCQSEvwmGMHYJwt+x56s7AgQIEFgg8MHDw49j2afi4SJQQ0AIXEPVngQIECBAgECXAgLgLsemaALjCOiEAAECGQSEvxmmMHQNwt+hx6s5AgQIEFgj4L8EXqM11tpG3QiBG0E7hgABAgQIEMgtIADOPR/VESBAYGQBvRFIISD8TTGGkYv4cfyi+5MjN6g3AgQIECCwViD+3ei/BF6LZv0aASHwGq02a51CgAABAgQINBYQADcGdxwBAgQIECBwEsjxEP7mmMPAVZzCX3/N5cAD1hoBAgQIbBcQAm+3c+ciASHwIiaLCLQQcAYBAgQIHCEgAD5C3ZkECBAgQIDA4QLC3wNHMMfRwt855qxLAgQIENghIATegefWJQJC4CVK1hAgQKCmgL0JEDhMQAB8GL2DCRAgQIAAgaMEhL9HyU9zrvD3zqi9RYAAAQIEHgsIgR9r+LyCgBC4AqotCRAgQIDAEgFrjhUQAB/r73QCBAgQIECgsYDwtzH4fMcJf+ebuY6XC1hJgACBqwJC4KssXiwnIAQuZ2knAgQIECBAoBOBgwPgTpSUSYAAAQIECAwhIPwdYoyZmxD+Zp6O2ggQOFjA8QTuCwiB7/t4d7eAEHg3oQ0IECBAgACBngQEwD1Na7Ra9UOAAAECBBoKCH8bYs95lPB3zrnrmgABAgSWCCxcIwReCGXZVgEh8FY59xEgQIAAAQLdCQiAuxuZggmMIaALAgQItBQQ/rbUnvIs4e+UY9c0AQIECNQQOIfAn6yxtz2PEUh2qhA42UCUQ4AAAQIECNQREADXcbUrAQIECNwW8A6BpgLC36bcMx4m/J1x6nomQIAAgaoCEQL/JA4QAgeCq4rAKQT+T/Fzwi9V2d2mjwV8ToAAAQIECBwkIAA+CN6xBAgQIEBgToG2Xccvdf4kTvzDeLgI1BAQ/tZQtScBAgQIEAgBIXAguGoK/C+xuRA4EFwE6gnYmQABAgSOFBAAH6nvbAIECBAgQKCaQIS/fxqbC38DIc01ViHC37HmqRsCBAgQSCggBE44lLFKEgKPNU/dECCQSUAtBAgcLiAAPnwECiBAgAABAgRKC5zD36+W3td+BM4Cwt8zxJonawkQIECAwBYBIfAWNfesEBACr8CylAABAgQILBGwJoeAADjHHFRBgAABAgQIFBIQ/haCtM0tAeHvLRmvE7gt4B0CBAjsEhAC7+Jz8+sCQuDXjawgQIAAAQIEOhM4KADuTEm5BAgQIECAQBcCwt8uxtRzkcLfnqendgIEDhJwLIEyAkLgMo52uSkgBL5J4w0CBAgQIECgRwEBcI9T671m9RMgQIAAgQoCwt8KqLZ8LPCj+MXzpx6/4HMCBAgQIEDgFYHCb8e/i38SW34yHi4CNQSEwDVU7UmAAAECBAgcIiAAPoTdoQTmFdA5AQIEaggIf2uo2vORwCn8/fSjr31KgAABAgQIHCQgBD4IfsOxnd4iBO50cMomQIAAAQIEngoIgJ96+IoAAQIE6gnYmUAVAeFvFVabvhcQ/r638BkBAgQIEEghIAROMYaRixAC75+uHQgQIECAAIGDBQTABw/A8QQIECBAYA6BOl0Kf+u42vWdgPD3HYVPCBAgQIBALgEhcK55DFiNEHjAoWqplYBzCBAgQCCDgAA4wxTUQIAAAQIECKwWEP6uJjvuhj5PFv72OTdVEyBAgMBEAo9C4Pij4USNa7WVgBC4lbRzCBAYR0AnBAikERAApxmFQggQIECAAIGlAvEbvj+NtV+Nh4tADQHhb0FVWxEgQIAAgZoC5xD4U3FG/BExProIlBW4hMAfLbut3QgQIECAwHgCOsolIADONQ/VECBAgAABAq8IxG/2hL+vGHl7l4Dwdxefmwk8EfAFAQIEmggIgZswz3zIKQT+j/FziBB45u8CvRMgQIAAgc4EGgfAnekolwABAgQIEEglEL90Ef6mmshwxQh/hxuphggQOE7AyQTaCgiB23pPeJoQeMKha5kAAQIECPQsIADueXq91a5eAgQIECCwQ0D4uwPPrUsEhL9LlKwhQIAAAQJLBA5aIwQ+CH6eY4XA88xapwQIECBAoHsBAXD3I9QAgT4EVEmAAIE9AsLfPXruXSAg/F2AZAkBAgQIEOhBQAh8/JQGr0AIPPiAtUeAAAECBEYREACPMkl9ECBAIK+AygjsEhD+7uJz8+sCwt/XjawgQIAAAQJdCQiBuxpXj8UKgW9PzTsECBAgQIBAEgEBcJJBKIMAAQIECIwpsK+rCH//LHb4ajxcBGoICH9rqNqTAAECBAgkEDiHwJ+MUuKPlPHRRaCsgBC4rKfdhhDQBAECBAhkEhAAZ5qGWggQIECAAIF3AvGbulP4+wfvXvBJfwK5Kxb+5p6P6ggQIECAwG6BCIH/OjYRAgeCq4qAELgKq00JEOhSQNEECKQTEACnG4mCCBAgQIAAAeGv74HKAj+MXwh/uvIZ028PgAABAgQIZBCIf+cLgTMMYtwaTiHwf4qfXz46bos6I0CAAAEC9wW8m1NAAJxzLqoiQIAAAQLTCsQvT/yXv9NOv0njp/D3M01OcgiBeQV0ToAAgVQCQuBU4xixmP85mhICB4KLAAECBAgQyCPQKADO07BKCBAgQIAAgbwCwt+8sxmkMuHvIIPUBgECmQXURiCngBA451wGqkoIPNAwtUKAAAECBEYQEACPMMXsPaiPAAECBAgsEBD+LkCyZI+A8HePnnsJECBAgMASgeRrhMDJB9R/eULg/meoAwIECBAgMIyAAHiYUWqEQE4BVREgQGCJgPB3iZI1OwSEvzvw3EqAAAECBEYSEALXm6ad3wgIgd8w+ECAAAECBAgcLSAAPnoCzidAgMC4AjojsEhA+LuIyaLtAsLf7XbuJECAAAECQwoIgYcca6amZgyBM/mrhQABAgQIEAgBAXAguAgQIECAAIHSAsv2E/4uc7Jqs4DwdzOdGwkQIECAwNgCQuCx55ugOyFwgiEooZWAcwgQIEAgo4AAOONU1ESAAAECBCYQEP4OPOQcrQl/c8xBFQQIECBAIK2AEDjtaEYpTAg8yiT1QYDAbQHvECCQVkAAnHY0CiNAgAABAuMKCH/HnW2SzoS/Bw7C0QQIECBAoCcBIXBP0+qyViFwl2NTNAECBAgsEbAmt4AAOPd8VEeAAAECBIYTEP4ON9JsDQl/s01EPTMJ6JUAAQJdCgiBuxxbT0ULgXualloJECBAgMAgApUD4EGUtEGAAAECBAgUERD+FmG0yW0B4e9tG+8QIECgsoDtCfQtIATue34dVC8E7mBISiRAgAABAiMJCIBHmma2XtRDgAABAgQeCQh/H2H4tIaA8LeGqj0JECBAgMASgUHWCIEHGWTeNoTAeWejMgIECBAgMJyAAHjoeHf0AAAQAElEQVS4kWqIQA4BVRAgQOCxgPD3sYbPKwgIfyug2pIAAQIECMwoIAReP3V3rBIQAq/ispgAAQIECBDYKiAA3irnPgIECBC4JeB1Ak8EhL9POHxRXkD4W97UjgQIECBAYGoBIfDU42/R/EghcAsvZxAgQIAAAQIbBATAG9DcQoAAAQIECNwSePp6hL9/Hq/8QTxcBGoI/CB+QfuZGhvbkwABAgQIEJhbIP6M8dch8Ml4xB9p46OLQFkBIXBZT7sdIuBQAgQIEMgsIADOPB21ESBAgACBjgXiN2Wn8Pf3O25B6WsF2q4/hb+fbXuk0wgQIECAAIGZBITAM037kF6FwIewO5QAgSICNiFAIL2AADj9iBRIgAABAgT6ExD+9jezzioW/iYcmJIIECBAgMCIAkLgEaeaqichcKpxKIYAAQIElghY04eAALiPOamSAAECBAh0IyD87WZUvRYq/O11cuoeWUBvBAgQGFrgHAJ/IpqMP+rGRxeBsgJC4LKediNAgAABAgRCoFIAHDu7CBAgQIAAgekE4jdi/trn6abetGHhb1NuhxEgQGCJgDUE5hCIEPhvolMhcCC4qgicQuD/HD9PfbTK7jYlQIAAAQIEphMQAE838gYNO4IAAQIEphSIX1YIf6ecfLOmhb/NqB1EgAABAgQWCky2TAg82cDbt/sv40ghcCC4CBAgQIAAgf0CAuD9hnYgQOCRgE8JEJhTQPg759wbdi38bYjtKAIECBAgQOC2gBD4vY3PqggIgauw2pQAAQIECMwnIACeb+Y6JkCAQC0B+04qIPyddPDt2hb+trN2EgECBAgQILBAQAi8AMmSPQI9hMB7+nMvAQIECBAg0EBAANwA2REECBAgQGBUgffh76gd6utgAeHvwQNwPAECBAgQIHBdQAh83cWrxQSEwMUobVRewI4ECBAg0IOAALiHKamRAAECBAgkFBD+JhzKUSXVOVf4W8fVrgQIECBAgEAhASFwIUjb3BIQAt+S8ToBAscJOJkAgW4EBMDdjEqhBAgQIEAgj4DwN88sBq1E+NvRYJVKgAABAgRmFhACzzz9Jr0LgZswO4QAAQIElghY05eAALiveamWAAECBAgcLiD8PXwEoxcg/B19wvobSUAvBAgQIBACQuBAcNUUEALX1LU3AQIECBAYVKBwADyokrYIECBAgACBNwLC3zcMPtQTEP7Ws7UzAQIECgvYjgCBxwJC4McaPq8gIASugGpLAgQIECAwsoAAeOTptu7NeQQIECAwtIDwd+jxZmhO+JthCmogQIAAAQJLBKy5KiAEvsrixXICQuBylnYiQIAAAQLDCwiAhx+xBgm0EXAKAQJjCwh/x55vgu6+H78w/WyCOpRAgAABAgQIENglEH+m+ZvY4BPxiD9Cx8cBLy0dKiAEPpTf4QQIECBAoB8BAXA/s1IpAQIEsgqoa3CB+M3V16LF34+Hi0ANgVP4+7kaG9uTAAECBAgQIHCEgBD4CPWpzjwyBJ4KWrMECBAgQKBnAQFwz9NTOwECBAgQqCxwDn+/cvsY7xDYJSD83cXnZgIECBAgQCCrgBA462SGqUsIPMwoe2pErQQIECDQk4AAuKdpqZUAAQIECDQUEP42xO71qH11C3/3+bmbAAECBAgQSC4gBE4+oP7LEwL3P0MdEOhHQKUECHQnIADubmQKJkCAAAEC9QWEv/WNJz9B+DvAN4AWCBAgQIAAgdcFhMCvG1mxS0AIvIvPzQQIECCwRMCaPgUEwH3OTdUECBAgQKCagPC3Gq2N3woIf986+EigZwG1EyBAgMAKASHwCixLtwgIgbeouYcAAQIECAwuUCgAHlxJewQIECBAYBIB4e8kgz6uTeHvcfZOJkCAQCEB2xAgsEVACLxFzT0rBITAK7AsJUCAAAECMwgIgGeYcu0e7U+AAAECQwgIf4cYY+YmhL+Zp6M2AgQIECCwRMCaXQLnEPjjsUn80Ts+ugiUFRACl/W0GwECBAgQ6FpAANz1+BRP4HgBFRAgMIZA/Abqa9HJV+LhIlBDQPhbQ9WeBAgQIECAQHcCEQL/bRTdZQgcdbvyCwiB889IhQQIECBAoImAALgJs0MIECAwpICmBhEQ/g4yyLxtCH/zzkZlBAgQIECAwAECQuAD0Oc68hQC/3P8nPfRgm3bigABAgQIEOhMQADc2cCUS4AAAQIESgrELwU2/pe/Jauw18ACwt+Bh6s1AgQIECBAYLuAEHi7nTsXCfyLWCUEDgRXCQF7ECBAgECPAgLgHqemZgIECBAgUEBA+FsAcdYtlvUt/F3mZBUBAgQIECAwqYAQeNLBt2tbCNzO2kkExhXQGQEC3QoIgLsdncIJECBAgMB2AeHvdjt3LhIQ/i5i6nORqgkQIECAAIFyAkLgcpZ2uiogBL7K4kUCBAgQWCJgTd8CAuC+56d6AgQIECCwWkD4u5rMDesEvhe/yPzculusJkCgEwFlEiBAgEAFgfiz09/Gth+PR/xRPT66CJQVEAKX9bQbAQIECBDoQmBnANxFj4okQIAAAQIEzgLxG6WvxadfiYeLQA2BU/j7OzU2ticBAgQIHC3gfAIEagoIgWvq2jsEhMCB4CJAgAABAjMJCIBnmnbpXu1HgAABAl0JCH+7GlePxQp/e5yamgkQIECAwBIBa5oICIGbMM98iBB45unrnQABAgSmExAATzdyDRMoI2AXAgT6Eojw9+tRsf/yNxBcVQSEv1VYbUqAAAECBAjMJpAxBJ5tBoP3KwQefMDaI0CAAAECFwEB8EXCMwECBAgsFbCuM4Fz+PvlzspWbj8Cwt9+ZqVSAgQIECBAoAMBIXAHQ+q7xDUhcN+dqp4AAQIECEwsIACeePhaJ0CAAIHxBcqHv+Ob6XCVgPB3FZfFBAgQIECAAIFlAkLgZU5WbRYQAm+mm+lGvRIgQIBAzwIC4J6np3YCBAgQIHBHQPh7B8db2wSe3iX8ferhKwIECBAgQIBAUQEhcFFOm70UEAK/NPEKAQIXAc8ECHQvIADufoQaIECAAAECLwWEvy9NvFJUQPhblLOPzVRJgAABAgQItBcQArc3n+xEIfBkA9cuAQIElghYM4aAAHiMOeqCAAECBAi8ExD+vqPwSR0B4W8dV7sSyCygNgIECBA4UEAIfCD+HEcLgeeYsy4JECBAYDKBjQHwZEraJUCAAAECnQgIfzsZVL9lCn/7nZ3KCRAgsFHAbQQIZBAQAmeYwtA1CIGHHq/mCBAgQGBGAQHwjFPf27P7CRAgQCClgPA35VhGKkr4O9I09UKAAAECBJYIWJNKQAicahwjFiMEHnGqeiJAgACBaQUEwNOOXuMEtgm4iwCBnALC35xzGagq4e9Aw9QKAQIECBAg0K9AyxC4XyWV7xAQAu/AcysBAgQIEMgkIADONA21ECBAILeA6pIKCH+TDmacsoS/48xSJwQIECBAgMAAAkLgAYaYu4VTCPzP8XPmR3OXqToCBAgQIEDgnoAA+J6O9wgQIECAQHKB+KH861Hil+NR+bL9pALC30kHr20CBAgQIEAgt8A5BP7tqDJ+JIiPLgJlBYTAZT072025BAgQIDCCgAB4hCnqgQABAgSmFIjf9Ah/p5x8s6a/G79Y/J03p/lAgAABAgQIECCQTiD+rPZ3UZQQOBBcVQSEwFVYbUoguYDyCBAYRkAAPMwoNUKAAAECMwkIf2ea9iG9nsLfzx9yskPTCSiIAAECBAgQyCsgBM47m0EqO4XA/yV+/vTXQQ8yUG0QIEDgnoD3xhIQAI81T90QIECAwAQC8cO3//J3gjkf2KLw90B8RxNIJqAcAgQIEOhAQAjcwZD6LvF/ivKFwIHgIkCAAAECPQmsDIB7ak2tBAgQIEBgPAHh73gzTdaR8DfZQJRDgACB4wScTIBATwJC4J6m1WWtQuAux6ZoAgQIEJhZQAA88/TX9m49AQIECBwqEOHvN6KAL8fDRaCGgPC3hqo9CRAgQIBAjwJq7lJACNzl2HoqWgjc07TUSoAAAQLTCwiAp/8WAEBgmYBVBAgcK3AOfz88tgqnDywg/B14uFojQIAAAQIE5hEoEQLPo6XTDQJC4A1obiFAgAABAkcICICPUHcmAQIE+hJQ7cECwt+DBzD+8cLf8WesQwIECBAgQGAiASHwRMMu3+qSHYXAS5SsIUCAAAECBwsIgA8egOMJECBAgMA9gePD33vVeW8AAeHvAEPUAgECBAgQIEDguYAQ+LmIrwsLCIELg+bYThUECBAgMJKAAHikaeqFAAECBIYSEP4ONc6Mzbwe/masWk0ECBAgQIAAAQKLBITAi5gs2i4gBN5u504C+QRURIDAcAIC4OFGqiECBAgQGEFA+DvCFFP3IPxNPZ4cxamCAAECBAgQ6F9ACNz/DJN3cAmB/8fkdSqPAAECBO4IeGtMAQHwmHPVFQECBAh0LCD87Xh4fZQu/O1jTqokcKSAswkQIEBgIAEh8EDDzNnKKQT+5/g5Vgiccz6qIkCAAIFJBRYGwJPqaJsAAQIECDQWiB+avxFHfhgPF4EaAsLfGqr2JECAwFACmiFAYEQBIfCIU03VkxA41TgUQ4AAAQIEHh4EwL4LXhewggABAgSaCAh/mzDPfIjwd+bp650AAQIECCwRsGZogQ8eHv4uGvzteMSPHvHRRaCsgBC4rKfdCBAgQIDALgEB8C4+NxMYX0CHBAi0EYjfwPgvf9tQz3rKd+IXfp+ftXl9EyBAgAABAgQIvBWIPxPeDIHfrvCRwC4BIfAuPjcTIECAAIFyAgLgcpZ2IkCAwGgC+mkkIPxtBD3vMafw9wvztq9zAgQIECBAgACBxwJC4McaPj8LlHwSApfUtBcBAgQIENgoIADeCOc2AgQIECBQQiBv+FuiO3skEBD+JhiCEggQIECAAAEC2QSEwNkmMlw9QuCuRqpYAgQIEBhRQAA84lT1RIAAAQJdCAh/uxhTz0VuD3977lrtBAgQIECAAAECiwSEwIuYLNouIATebudOAu0EnESAwLACAuBhR6sxAgQIEMgsIPzNPJ0hahP+DjHGY5pwKgECBAgQIDCPgBB4nlkf1KkQ+CB4xxIgQGCJgDVjCwiAx56v7ggQIEAgoYDwN+FQxipJ+DvWPHVDoKWAswgQIEBgQoFzCPxb0Xr8qBIfXQTKCgiBy3rajQABAgQILBJ4JQBetIdFBAgQIECAwEKB+I3KN2Lph/FwEaghIPytoWpPAgQITCGgSQIEZhaIEPjvo38hcCC4qggIgauw2pQAAQIECNwWEADftvEOAQIECBAoKiD8Lcpps5cCwt+XJl4hQIAAAQIElghYQyAEhMCB4KopIASuqWtvAgQIECDwTEAA/AzElwQIvBXwkQCBsgLC37KednshIPx9QeIFAgQIECBAgACBJQKP1wiBH2v4vIKAELgCqi0JECBAgMA1AQHwNRWvESBAYG4B3RcWEP4WBrXdcwHh73MRO8bflwAAEABJREFUXxMgQIAAAQIECGwWEAJvpuvxxiNqFgIfoe5MAgQIEJhOQAA83cg1TIAAAQItBfoLf1vqOKuAgPC3AKItCBAgQIAAAQIEngoIgZ96+Kq4gBC4OOmWDd1DgAABAiMLCIBHnq7eCBAgQOBQAeHvofwzHF4+/J1BTY8ECBAgQIAAAQKLBITAi5gs2i4gBN5u504C+wXsQIDA8AIC4OFHrEECBAgQOEJA+HuE+lRnCn+nGnebZp1CgAABAgQIEHguIAR+LuLrwgJC4MKgtiNAgMASAWvmEBAAzzFnXRIgQIBAQwHhb0PsOY/6dvwi7gtztq5rAgQqCdiWAAECBAjcFIg/e/59vPlb8YgfdeKji0BZASFwWU+7ESBAgACBNwI3AuA37/lAgAABAgQIrBSI34h8I275MB4uAjUETuHvF2tsbE8CBAgQmFVA3wQIEHhdQAj8upEVuwSEwLv43EyAAAECBF4KCIBfmniFAAECBAhsEhD+bmJz03IB4e9yKysJECBAgACBJQLWEFghIARegWXpFgEh8BY19xAgQIAAgRsCAuAbMF4mMKuAvgkQ2CYg/N3m5q7FAsLfxVQWEiBAgAABAgQILBHYskYIvEXNPSsEhMArsCwlQIAAAQL3BATA93S8R4AAgbkEdLtRQPi7Ec5tSwWEv0ulrCNAgAABAgQIEKguIASuTtzigMxnCIEzT0dtBAgQINCNgAC4m1EplAABAgQyCowT/mbUVVMICH8DwUWAAAECBAgQIJBLQAicax4DViMErjpUmxMgQIDADAIC4BmmrEcCBAgQqCIg/K3CatP3Au3C3/dn+owAAQIECBAgQIDAIgEh8CImi7YLCIG327mTwG0B7xAgMI2AAHiaUWuUAAECBEoKCH9LatrrioDw9wqKl+oI2JUAAQIECBAgsFVACLxVzn0LBYTAC6EsI0CAwBIBa+YSEADPNW/dEiBAgEABAeFvAURb3BMQ/t7T8R4BAiUF7EWAAAECBHYLCIF3E9rgvoAQ+L6PdwkQIECAwFWBZwHw1TVeJECAAAECBM4Cwt8zhKdaAsLfWrL2JUCAAIFnAr4kQIBAOQEhcDlLO10VuITAH736rhcJECBAgACBFwIC4BckE7+gdQIECBC4KyD8vcvjzf0Cwt/9hnYgQIAAAQIElghYQ6CCgBC4AqotHwucQuD/Ej+XC4Efq/icAAECBAjcEBAA34DxMoHZBPRLgMB9gfgh8xux4sN4uAjUEBD+1lC1JwECBAgQIECAwAuBmi+cQ+DfjDPiR6j46CJQVkAIXNbTbgQIECAwsIAAeODhao0AAQILBSx7RSB+cyH8fcXI27sEhL+7+NxMgAABAgQIECCQSSBC4J9GPULgQEh4jVCSEHiEKeqBAAECBKoLCICrEzuAAAECBHoWGD/87Xk6Q9Qu/B1ijJogQIAAAQIECBB4LCAEfqzh8woCQuBNqG4iQIAAgZkEBMAzTVuvBAgQILBKQPi7isvi9QLfil+MfXH9bQXvsBUBAgQIECBAgACBSgLxZ13/JXAlW9u+ERACv2HwgcBCAcsIEJhOQAA83cg1TIAAAQJLBIS/S5Ss2SFwCn9/d8f9biWwW8AGBAgQIECAAIHaAkLg2sLT7y8Env5bAAABAksErJlTQAA859x1TYAAAQJ3BIS/d3C8VUJA+FtC0R4ECOwRcC8BAgQIEGgmIARuRj3rQULgWSevbwIECBC4K3AOgO+u8SYBAgQIEJhGQPg7zaiPalT4e5S8cwkQIEDgLOCJAAEC7QWEwO3NJztRCDzZwLVLgAABAq8LCIBfNxp/hQ4JECBA4I2A8PcNgw/1BIS/9WztTIAAAQIECCwRsIbAgQJC4APx5zhaCDzHnHVJgAABAgsFBMALoSwjMKqAvggQeCsg/H3r4GM1AeFvNVobEyBAgAABAgQILBHIsEYInGEKQ9cgBB56vJojQIAAgTUCAuA1WtYSIEBgLAHdnAWEv2cIT7UEhL+1ZO1LgAABAgQIECDQnYAQ+JCRzXSoEHimaeuVAAECBG4KCIBv0niDAAECBGYQmDf8nWG6KXoU/qYYgyIIECBAgAABAgQyCQiBM01jyFqEwE/G6gsCBAgQmFFAADzj1PVMgAABAm8EhL9vGHyoJ5A3/K3Xs50JECBAgAABAgQILBIQAi9ismi7gBB4u507RxLQCwEC0woIgKcdvcYJECAwt4Dwd+75N+he+NsA2RHbBNxFgAABAgQIEMgiIATOMolh6xACDztajREgsETAmrkFBMBzz1/3BAgQmFJA+Dvl2Fs2Lfxtqe0sAgTWCFhLgAABAgTSCQiB041ktIKEwKNNVD8ECBAgsETgQQC8iMkiAgQIEBhFQPg7yiTT9iH8TTsahREgQGB2Af0TIEAgr4AQOO9sBqlMCDzIILVBgAABAssFBMDLrcZbqSMCBAhMJiD8nWzg7dsV/rY3dyIBAgQIECCwRMAaAh0ICIE7GFLfJZ5C4H+O3wt8tO82VE+AAAECBJYJCICXOVlFYDgBDRGYTSB+yPtG9PxhPFwEagj8VfzC6ndrbGxPAgQIECBAgAABAnsEero3/kz906j3N+MRP8LFRxeBsgL/IrYTAgeCiwABAgTGFxAAjz9jHRIgQOC5wHRfx28OhL/TTb1pw6fw9/eanugwAgQIECBAgAABAoMKCIGLDtZmLwWEwC9NvEKAAAECAwoIgAccqpYIECBA4L2A8Pe9xdvPfCwsIPwtDGo7AgQIECBAgAABAkJg3wOVBSYJgSsr2p4AAQIEUgsIgFOPR3EECBAgsEdA+LtHz70LBPoLfxc0ZQkBAgQIECBAgACBDALnEPg3opb40S4+ugiUFRACl/W0WzYB9RAgML2AAHj6bwEABAgQGFMgfkPgr30ec7RZuhL+ZpmEOhYLWEiAAAECBAgQ6E0gQuCfRc1C4EBwVREQAldhtSkBAkcLOJ/ASUAAfFLwIECAAIGhBIS/Q40zYzPC34xTURMBAvcEvEeAAAECBLoVEAJ3O7peChcC9zIpdRIgQIDAEoF3awTA7yh8QoAAAQIjCAh/R5hi6h6Ev6nHozgCBAgQeCngFQIECPQvIATuf4bJOxACJx+Q8ggQIEBgvYAAeL1Z/3fogAABAoMKCH8HHWyetoS/eWahEgIECBAgQGCJgDUEBhIQAg80zJytCIFzzkVVBAgQILBRQAC8Ec5tBHoVUDeBUQWEv6NONk1fwt80o1AIAQIECBAgQIDAEoER1wiBR5xqqp6EwKnGoRgCBAgQ2CMgAN6j514CBAj0JTBstcLfYUebpTHhb5ZJqIMAAQIECBAgQGB6ASHwom8Bi7YLCIG327mTAAECBBIJCIATDUMpBAgQILBeQPi71My6jQLC341wbiNAgAABAgQIECBQS0AIXEvWvmeBzkPgcxeeCBAgQGBqAQHw1OPXPAECBPoWEP72Pb8Oqh8n/O0AW4kECBAgQIAAAQIE1ggIgddoWbtBQAi8Ac0tCQSUQIAAgbOAAPgM4YkAAQIE+hIQ/vY1rw6rFf52ODQlXxfwKgECBAgQIEBgVAEh8KiTTdOXEDjNKBRCgMASAWsIPBYQAD/W8DkBAgQIdCEg/O1iTD0X+Zfxi6Tf67kBtRMgQOAs4IkAAQIECAwvEH92/1k0+RvxiB8V46OLQFkBIXBZT7sRIECAQB2BF7sKgF+QeIEAAQIEMgvET/TfiPo+jIeLQA2BU/j7pRob25MAAQIECLQVcBoBAgTmERACzzPrgzoVAh8E71gCBAgQ2C4gAN5u19+dKiZAgEDnAsLfzgeYv3zhb/4ZqZAAAQIECBBYImANgQkFhMATDr1ty0Lgtt5OI0CAAIGdAgLgnYBuJ9CLgDoJ9C4g/O19gunrF/6mH5ECCRAgQIAAAQIElgjMvEYIPPP0m/QuBG7C7BACBAgQKCEgAC6haA8CBAjkFui+OuFv9yPM3oDwN/uE1EeAAAECBAgQIEBgocDkIfBCJct2CAiBd+C5lQABAgTaCQiA21k7iQABAgQ2CAh/N6A9ucUXrwgIf18B8jYBAgQIECBAgACB3gSEwL1NrLt6k4bA3TkqmAABAgQqCgiAK+LamgABAgT2CUT4+/XY4cN4uAjUEBg//K2hZk8CBAgQIECAAAECHQgIgTsYUt8lCoH7nt941euIAAECzwQEwM9AfEmAAAECOQTO4e+Xc1SjigEFhL8DDlVLTwV8RYAAAQIECBCYXUAIPPt3QPX+hcDViR1AgMASAWsIXBMQAF9T8RoBAgQIHCog/D2Uf4bDhb8zTFmPBOYW0D0BAgQIECBwFhACnyE81RIQAteStS8BAgQILBG4uUYAfJPGGwQIECBwhIDw9wj1qc4U/k41bs0SIEBgRgE9EyBAgMBzgXMI/LF4PX7kjI8uAmUFhMBlPe1GgAABAgUEBMAFENNvoUACBAh0IhA/iX89SvXXPgeCq4qA8LcKq00JECBAgACBNAIKIUDgpkCEwD+PN4XAgeCqIiAErsJqUwIECBDYKiAA3irnPgKdCCiTQC8Cwt9eJtVtncLfbkencAIECBAgQIAAgSUC1rwuIAR+3ciKXQJC4F18biZAgACBkgIC4JKa9iJAgEAugW6qEf52M6peCxX+9jo5dRMgQIAAAQIECBAoLDBoCFxYyXY7BITAO/DcSoAAAQLlBATA5SztRIAAAQIbBIS/G9AW3WLRWeCb8QueL50/90SAAAECBAgQIECAAIGH+BnBXwft+6CmQOMQuGYr9iZAgACBXgUEwL1OTt0ECBAYQED4O8AQc7dwCn8/zF1ipepsS4AAAQIECBAgQIDAXQEh8F0eb+4XEALvN7TDEgFrCBAgcENAAHwDxssECBAgUFdA+FvX1+4Pwl/fBNMKaJwAAQIECBAgQGCZgBB4mZNVmwWEwJvp3EiAwBIBawjcExAA39PxHgECBAhUERD+VmG16XsB4e97C58RIDCXgG4JECBAgACBlQJC4JVglq8VEAKvFbOeAAECBJYIvLpGAPwqkQUECBAgUFJA+FtS015XBIS/V1C8RIAAAQIzCOiRAAECBLYKCIG3yrlvoYAQeCGUZQQIECBQTkAAXM4y304qIkCAQDIB4W+ygYxXjvB3vJnqiAABAgQIEFgiYA0BArsFhMC7CW1wX0AIfN/HuwQIECBQWEAAXBjUdgSyCKiDQDYB4W+2iQxXj/B3uJFqiAABAgQIECBAYImANeUEhMDlLO10VUAIfJXFiwQIECBQQ0AAXEPVngQIEDhWIN3pwt90IxmtIOHvaBPVDwECBAgQIECAAIGDBDoLgQ9ScuwOASHwDjy3EiBAgMByAQHwcisrCRAgQGCDgPB3A9quW6a7Wfg73cg1TIAAAQIECBAgQKCugBC4rq/dHwqFwCQJECBAgMBtAQHwbRvvECBAgMBOAeHvTkC3vyYg/H0u5GsCBAgQIECAAAECBIoICIGLMNrkts7j1fsAABAASURBVIAQ+LaNd5YIWEOAAIFXBATArwB5mwABAgS2CQh/t7m5a7GA8HcxlYWzCOiTAAECBAgQIECgrIAQuKyn3V4InELg/xy/P/noi3e8QIAAgTsC3iKwREAAvETJGgIECBBYJRA/vHw9bvhyPFwEaggIf2uo2pMAgZ4F1E6AAAECBAhUEhACV4K17UXgX8YnQuBAcBEgQIDAIoHFiwTAi6ksJECAAIElAsLfJUrW7BAQ/u7AcysBAgQIjCigJwIECBCoLSAEri08/f5C4Om/BQAQIECgvIAAuLzp8TuqgAABAgcJCH8Pgp/n2L+IX7x8OE+7OiVAgAABAgQIvCLgbQIEmgnEzyI/j8M+Fo/40Tc+ugiUFRACl/W0GwECBKYXEABP/y0AYDQB/RA4SiB+AvbXPh+FP8e5p/DXXys+x6x1SYAAAQIECBAgsEDAkvYCQuD25pOdKASebODaJUCAQE0BAXBNXXsTIECgrcBhpwl/D6Of5WDh7yyT1icBAgQIECBAgACB5AJJQuDkSsrbISAE3oHnVgIECBB4LyAAfm/hMwIECBDYICD83YBW5ZZhNxX+DjtajREgQIAAAQIECBDoU0AI3OfcOqr6lRC4o06USoAAAQKHCQiAD6N3MAECBPoXEP72P8PkHQh/lw7IOgIECBAgQIAAAQIEmgoIgZtyz3iYEHjGqS/p2RoCBAgsFBAAL4SyjAABAgSeCgh/n3r4qriA8Lc4qQ1HFdAXAQIECBAgQIDAMQJC4GPcJzpVCDzRsLVKYImANQTWCAiA12hZS4AAAQJvBIS/bxh8qCcg/K1na2cCBMYS0A0BAgQIECBwsIAQ+OABjH+8EHj8GeuQAAECSwRWrxEAryZzAwECBOYWEP7OPf8G3Qt/GyA7ggABAgRGENADAQIECGQREAJnmcSwdQiBhx2txggQIFBPQABcz7b9zk4kQIBAZQHhb2Vg238zfnHyZQwECBAgQIAAAQKvCHibAIF0AvGzzM+jqI/FI350jo8uAmUFhMBlPe1GgACB4QUEwMOPWIOzCOiTQG2B+An263GGcC4QXFUETuHvh1V2tikBAgQIECBAgACBgQS0kldACJx3NoNUJgQeZJDaIECAQAsBAXALZWcQIECgrkD13YW/1YlnP0D4O/t3gP4JECBAgAABAgQIDCJQOQQeREkbOwSEwDvw3EqAAIGZBATAM01brwQIENggIPzdgNb0lu4PE/52P0INECBAgAABAgQIECDwWEAI/FjD5+UE3u0kBH5H4RMCBAgQuCUgAL4l43UCBAgQeBD++iaoLCD83QvsfgIECBAgQIAAAQIEUgoIgVOOZaSihMAjTXNJL9YQIEBgpYAAeCWY5QQIEJhFQPg7y6QP61P4exi9g0cR0AcBAv+dvbMA162o3/b+LgkVkFCxUMRuBRUDRUVU7PrbYgsWdgsqBioqdoGtKNgJ2IUtdrcgJiIpBnB994Nn44kdb8ysvM/1e86sd71rzfzmnh3vXs+aWRKQgAQkIAEJdJuAJnC3x2cA2WkCD2AQ7YIEJCCBWgSGZQDXomS9EpCABEZGQPN3ZAPefHc1f5tnbosSkIAEJCCBYRGwNxKQgAR6QkATuCcD1d80NYH7O3ZmLgEJSKAqAQ3gqnitvEkCtiUBCZQhoPlbhqO1LEtA83dZNL4hAQlIQAISkIAEJDAJAY+RQN8IaAL3bcR6l68mcO+GzIQlIAEJ1CegAVyfsS1IQAL1CdhCIQKav4VAWs1yBDR/lyPjfglIQAISkIAEJCABCUhgEgK9PUYTuLdD15fENYH7MlLmKQEJSKAhAhrADYG2GQlIQAJdJ9Bf87frZM1vDQHN3zUgLCQgAQlIQAISkIAEJCCBcRLQBJ533D1/FQKawKsA8m0JSEACYyKgATym0bavEpCABJYhoPm7DBh3lyJQz/wtlaH1SEACEpCABCQgAQlIQAISaICAJnADkMfdxHBN4HGPq72XgAQkMDUBDeCpkXmCBCQggWER0Pwd1nh2sDeavx0clKGkZD8kIAEJSEACEpCABCTQRwKawH0ctV7lrAncq+Ey2UkIeIwEJDA9AQ3g6Zl5hgQkIIHBEND8HcxQdrUjmr9dHRnzkkD/CdgDCUhAAhKQgAQk0GsCmsC9Hr4+JK8J3IdRMkcJSGASAh4zIwEN4BnBeZoEJCCBvhPQ/O37CHY+f83fzg+RCUpAAhLoKwHzloAEJCABCQyDgCbwMMaxw73QBO7w4JiaBCQggdoEhmEA16Zk/RKQgAQGRkDzd2AD2r3uaP52b0zMSAISkIAEhksgf9fvQPf2QA9Ee6FHoMegJ6Cnon3Rs9Hz0YvQQeiZ6MEo512NcmvU/TBDCUhAAgMjoAk8sAHtXnc0gbs3JmYkAQlIoBEC+UOxkYZsRAK1CFivBCQwHQHN3+l4efTUBDR/p0bmCRKQgAQkIIGJCGzJUbugmLwvpPwA+iH6B/o1OhK9Gb0BvQa9HL0EvQA9Fz0LPR09GT0O7Y/eiHLeDyhPRKejn6PPoXeitLMP5Z3RtdCmyJBAawRsWAJDJaAJPNSR7Uy/NIE7MxQmIgEJSKA5AhrAzbG2JQlIoDwBa5ySgObvlMA8fFoCmr/TEvN4CUhAAhKQwPIE8vf6zry9Hzoa/Q2ljMn7FLZjyl6VsqQpe37quzy6KboPSjuvpIzZ/B3K09CP0GHoGej26NII74L/DQlIQAL1CAy+Zn6Q5uf7Q+gof7rzvyGBsgQ0gcvytDYJSEACnSeQPyg7n6QJSkACEpDA/AT4C/IAankaGkjYjY4R0Pzt2ICYjgQkIAEJ9JLAxck6M3xjsP6F7a+j56DM/D0PZduxEQlcBd0DPQ99BP0GnYS+jF6Psvz0jSm3QoYEJCABCUxBQBN4OVjuL0RAE7gQSKuRgAQk0AcCGsB9GCVzlIAEJDAnAc3fOQF6+moEmjd/V8vI9yUgAQlIQAL9IbAxqd4TZXbv8ZSZARaD9YJs9yUuQKI3RHujLD/9Rcq/o2PRx1GWkr435dVR+kthSEACEpDAUgQ0gZei4r6CBPpnAhfsvFVJQAISGBMBDeAxjbZ9lYAERklA83eUw95kpzV/m6RtW+cQ8D8JSEACAyGQ2b7705eYpO+mzCxfikHFJenNbVCWkj6U8vvodJQyr5/Kdt7PcWwaEpCABCQQAprAoaAqEtAErgjXqssSsDYJSGB2AhrAs7PzTAlIQAKdJ6D52/kh6nuCmr99H0Hzl0D/CJixBIZAYFc68R70O/RMdFE0psgM4MwEzozgF9DxzBCOCZ4Zw5k5nBnEmUmcGcWZWcwhhgQkIIHxEdAEHt+YN9xjTeCGgducBCQwNQFPmJOABvCcAD1dAhKQQFcJaP52dWQGk5fm72CG0o5IQAIS6AuB3ucZ4/fb9OIL6G5oI2T8j8BWbN4YPQK9Hn0ZnYx+gz6Cno+yNPZVKGUHBEMCEhg+AU3g4Y9xyz3UBG55AGxeAhKQQE0C/TaAa5KxbglIQAI9JqD52+PB60fqmr/9GCezlIAEJCCBbhC4BGm8C8X43ZHSmI7ApTn89gsLC0+nPAz9CJ2GvoPejp6EboWypDaFIQEJSGBYBDSBhzWeHeyNJnAHB8WUJCABCZQgoAFcgqJ1tELARiUggaUJaP4uzcW9xQho/hZDaUUSkIAEViSQZYFvzBF7oDuizHy8P+Ve6NEoptd+lM9DL0GvRoegg9FLUZ4t+0TKLKV7H8o7oJuh66IroZiSXFNmy6hFYBMqzjNuf0Z5L2SUI7ApVV0L7YkOREeh49EJ6HPolegh6HpoM2T0nIDpS2DsBPiF/WYY5Ocaf/KzZUigLAFN4LI8rU0CEpBAJwhoAHdiGExCAhKYkoCHL0OAvwQP4K2nIUMCNQho/tagap0SkMDYCWwNgBi9D6eMift5yphYf6TM81CPpPwQyszHt1K+Ab0CxfR6DuUz0BPQI1EuDD+U8vEoz5Z9MWWW0n0n5YfRZ9E30E/Q71GW1017MZDvyevLIa4x878xL4HbUMEPUZ5xqwEJiIbigrRzU7QPyg0RX6M8Ff0SfRDle+b/KK+IzoMMCUig+wTMcA0BfkFrAq9hYVGFgCZwFaxWKgEJSKA9AhrA7bG3ZQlIQAJFCYzH/C2KzcomJ6D5Ozkrj5SABCSwFIHN2bkzehA6CH0SZcbiiZQxel9LGRP3JpQxsSiqxxa0kPZiIL+b7V+g5PNpyheiu6DkTWFMSOB8HHc4+ji6PDLaJ4BnsnBZ0siF7cyafy/bP0VZRvpblG9BuWlid8qLIEMCEpBAZwnwA21kJnBnh2KoieV35Xu4vrTxUDtovyQgAQmMiYAG8JhG275KQAKDJcCHc2f+DnZ0O9Gx7pi/ncBhEhKQgARWJLC4NG2WXc7sz49y9G/QKejr6E3ocegWqIvPLN2KvG6OnoLej/6KMns4S+3mPV4ayxDYlv2ZUX13SqP7BM5LitdGD0BZNv1TlH9Cf0G5CeJllA9E10Ex9ikMCUhAAu0T0ARufwwGnkF3TOCBg7Z7EpCABGoT0ACuTdj6JSABCVQmoPlbGbDVa/76NdAZAiYigY4R2Ih8rozuhp6N3ocyq/B0yu+gLLv8VMrboUsjrtfyf/8iJtkdSPvtKMZYlqTOUtOawQBZK67EdpYbzixvNo0eE7gwuecmiMdSZqbdNykzW/hnlPk+fxblnVGWTPeaCiAMCUigeQJ8qMjPp/w+5pJA8+3b4uAJaAIPfoi730EzlIAE5ifgHyvzM7QGCUhAAq0R4C89Z/62Rn8UDWv+jmKY7aQEekGgzSS5xrpwGRKICfp0yneh76EYvT+mfA+KIXRXyiui86ChRpYD3IPOHYKOQ69AYUMx6sgy2l+BwA7IGCaBXDu5Al3L93lu+PgA21ky/VTKzOx/I+Vj0M3QhZAhAQlIoDoBPqBoAlenPOoGYgIfznWnfP4bNQg7LwEJNE7ABgsRyB8xhaqyGglIQAISaJIAH8I1f5sEPr62NH/HN+b2WAISWFjYDgi3Qnkmbp4Lujjz71fsyzLIz6e8F7oG2gSNOfJs4EcD4OcosyJvQFkpOl3tfcnuk2hrZIyPwPnpcmZ9P5jy5eizKMum/5HyE+gl6P5oR5TZ9BSGBCQggXIENIHLsbSmJQlkxQtN4CXRuFMCEpBA9wn00wDuPlczlIAEJFCVgOZvVbxWvrCg+etXgQQkMHQCWeI1M/UeRUdfj45Gf0eZ1XoUZUybPBc0z/6MwcMuYxkCmfGcWZGZARtlhvAyhw5u93706B1o7DcDgKBi9LPqi5L2LVFuJnkr5bdRlpHOqgGHs70vyqoCmTWOf8MrQwISkMCMBPgh4kzgGdl52kQENIEnwuRBEpCABLpHQAO4e2NiRqsQ8G0JjJ2A5u/YvwKq91/ztzpiG5CABBoksCVt3RDthbJc8Wco/4zyLNvM1HsV23ujXZDPtAXCnJFZwHlG8AepZ3uZXYupAAAQAElEQVQ05HgpnXsOMiQwKYHcLJHnht+dE56LsqrArylPRrl54g2UuSllV0pnlAMhoSQggckIaAJPxsmjZiagCTwzOk+UgAQk0B4BDeD22NuyBCQwPYHRn6H5O/ovgdoANH9rE7Z+CUigFoHM0r02lWep1RdTxoQ8lvIk9GUUYyXLFe/G9rbIqEsgz4z7CU08A22KhhaPp0MRhSGBuQlsQQ25eSI3quSmlC/w+kT0e3QEehHKUuMuPQ8IY1QE7OyUBDSBpwTm4dMS0ASelpjHS0ACEmiZgAZwywNg8xKQgAQmJaD5Oykpj5uRgObvjOA8TQISaJRAltq9Oi3eEz0PfQj9Ep2KvoWy1OoTKbMM8SUpjfYInI+mM0Y/oLwVGkrcg45kiXAKQwJVCVyC2m+Nnoyy1Pj3KLOMdL6n3sX209Bt0aWQIQEJSOAcAsMxgc/pjv91j4AmcPfGxIwkIAEJLEtAA3hZNL4hAQlIoDsEMH+fTza5yENhSKA4ge6bv8W7bIUSkEDHCWSp1CuQ413QfijPzPwR5eno++jdKLNL70h5WeTfNUDoaFyevI5CL0MboT7HTUn+7Yjr6/zf3ziT1PO99DfKzDT9D6XRDwIbk+bV0L3QAehj6Hfo7+jzKEvdP4gyKyKcl9KQgARGSIBfUj4TeITj3mCX65vADXbGpiQgAQkMmYAXSoY8uvZNAhIYBIE15u/TB9EZO9FFApq/XRwVc1qHgC8GTYBrlAvb08PMYnsKZWa5fZsys9x+Rvl+9Bx0d3QV1HcDkS6MNh5Lz2NQXZyyj5GZ55lxnlnoXc0/3zdfIbnXoIeinVFukMhM0guyvTnK91BMxGxfiNfZnz5lxnaWR78c+3ZEu6L/Q/uid6JjUExjCqODBLYip5ugLHX/JsqsiJCvh9w4k9nC+fmalREuxnuGBCQwAgJ8wNIEHsE4t9hFTeAW4Q+9afsnAQmUI6ABXI6lNUlAAhIoTkDztzhSK1yXgObvujx8JQEJ1CUQ42F3mogR+EbKr6GT0W9RZrG9kDLPuYz5tDhzjV3GgAjsQl9i8GcmLZu9ie3I9Ei0JepS5CaJF5NQlqXOjPkLsB3Gj6LM99g3KX+N/oAy0zcG7llsLxX/ZOdf0a/Qd9GXUG7AyCo0e7J9HbQFyg0bMRLzffwGXn8R5TwKo2MEspJCbpzJbOH8fM3XcL4W/kKen0JZyjxjew22c1MAhSEBCQyJgCbwkEazk33RBO7ksJiUBHpNwOQLE9AALgzU6iQgAQmUIqD5W4qk9SxDQPN3GTDuloAE5iawDTVk9uDDKTMT8QuUWWo2xkNMhywF/GD2XQ/FUKIwRkTgIvT10+hJaJXoxNuZWZklrDOLtgsJZQn0Z5FIlgG+EuWT0XvQLxAfH/m/XqT+Y6n+EyhLDT+MMrNOM3P4wmzvhjID9RDKr6JTkdE9Ahmr3IzzBFLLkubfo8zNATH+38b249HNUWaIUxgSkECfCWgC93n0epG7JnAvhskkJSCBsRLolwE81lGy3xKQwOgIcHUtsy1c9nl0I99YhzV/G0NtQxIYNIEsIRsTN2ZuTN1P0tuYvDF7Y/q+ltePQDGDYwqzaUjgHAKZmXggWxFFpyMzbK/acob5ntqfHPI85WtSZln0LO3LZmfiBDL5HHoV2gvdEGXG9KUpb4+ehrIUcQzsf7O9enhEkwQyAzhfW/ej0Zei3KSRmd3Hs30EegG6J7oyyvcvhSEBCfSFgCZwX0aqt3lqAvd26ExcAhIYOgEN4KGP8ID6Z1ckMBYCmr9jGenW+qn52xp6G5ZAbwnkmaFZRjQX/w+gFx9Fv0GnoCzjnKVmsxzsLXidZZ4pDAlMRCCzgGM2TXRwCwdlOfIHtdDuYpO5oSKzNLPs8rPZ+UvUp+Bj7cLvSHhxiff7sB2TcTPKmOr5mfI8tj+MsvR0jmfT6BCBPLP71uTzVPRu9GOUZwtnefH87N+H15kFnpnybJYLa5KABMoS0AQuy9PaNiCgCbwBEndIQAISaJ+ABnD7Y2AGEpDA6gRGcwRXvZz5O5rRbqWjmr+tYLdRCfSKQJZyzdKgWQL0rWSe57XmYn9mG+bif2bx3Y79mdXHtUS2DAnMRyBfa1lOeL5a6pydvNr4mznP7d2bLl0GHYSyPC/FYOJMehIj8XDK/dCd0OVQloTfmXJxVYHMQv0Tr41uETgv6eSZ0BmnV7L9efR3FLP/I5TPRf+HMmPd3xOAMKYm4AmVCPAN+Waqfgji0gP/GxIoS0ATuCxPa5OABCQwN4E2/pidO2krkIAEJDBEAvwFpvm75MC6sxABzd9CIK1GAgMhsAn9uBbKcp8voczyzTFa/sz2p1BmZd6fMjMgN6U0JFCTQJ4b+2oa4No0/3cj7kEaN0ZNRozRzLLPjPuDafhfaEwRozszS2NQ5MaAxVUF8szamwEiXyfhkucLZwUCdhkdInApcsly3/tSvhf9HOU50Bmv17P9cJSlwfP4ADYNCUigDQL8os3P2A6bwG1Qsc2CBDSBC8K0KglIQALzEtAAnpeg50tAAhIoQEDztwBEq1iJQH/N35V65XsSkMCkBLbjwNugLOH5Lsofohgt36F8G8oSszFaLsK2IYG2CDyShrPMMUXrcT4yOBA1Gd+lscx+fQbl2IxfurxinMC7mWX6KsrMjI6JuCXbWYkgKxJkZYJDef199G9kdIdAlvu+Pulk3F5L+WUU8z7Lmb+f7WeiO6KMJYUhgeIEdqLG/MygMBYJaAIvkrCsRGB2E7hSQlYrAQlIYKwENIDHOvL2WwIS6AwBzd/ODMVQE9H8nX1kMys/s1lmr8Ez5yLgyVMTOD9nxEDKrI7FZTn/xr7j0MfRC9C90FXRRsiQQNcIZObgrTqQ1JPJoamf/zEsswzydWkzN2VQGBMSyJLD+dn2Qo6/L7omiuGYn3GZwf08Xn8IxWw8m9LoBgG8p4XLkspd0P4oY/QbypPQF1GM/vwey/dEbsZglyGBqQlszBkvQt9CebQFhbE2Ab4RnQm8NhC3SxPQBC5NdAT12UUJSKA8AQ3g8kytUQISkMDEBDR/J0blgbMR0PydjdviWXdgI88ozEVlNg0JdIYA1+wWdiCbPDczs6fex/biUptfZ/sQtA+6CdoG9THMeWUC/+Ttn6CPocyqi+Ef0yTLKL9mzb7XUWbZ1cz6zhLf3+b1segfqKuRv08zk/OSLSaYtmMAN5FCDK/Mvo9RmeWfm2hz6G2EY353v4eOxljPBejLs70FiqH4IMqDUJa6/yOl0R0CmdWdZdcfRUr5PfYNyiwhnZ91h7Gdmd5ZzeISbBsSWIlAPiN9iQPyszyfmXITCC+N9QkARxN4fSi+Lkkgv4MP57pXbsgoWa91SUACwyNgjyoRyB/Ylaq2WglIQAISWIkAH4Izu/DpKx3jexKYg4Dm7xzw1pyaC46ZSfQOXudC5HkpDQk0TeACNLgLyrMTY+hl+cyTef1r9EGU2VN3pYzB4Wd7QAwsYvRmaeB30q8s4Z3lbrNUamZ75zmxed5mlk5+DO/n+agx/mOeZN8j2Jevm/tQZlbttSm3R/m5lvMzwzVfW1lyOMvrZiYqb7ceF1xYWHgvWbR1sTA3VYQPKVSNzMy/ES1kxiOFUZlAbnzITMC30E6Wvb8l5cXRhdBNUb533kD5FZQliimMDhA4DzlcCWVG9wGUmfH9e8osC/4Zypj596e8FtoEGRLIbN+spnC9tVBoAK8FY/1NTeD1ifi6MAFN4MJArU4CEpDANAT6cZFomh55rAQkIIEeEND87cEg9TtFzd8y4/fTtarJUoSf5fXmyJBADQK5yH1FKr4bei76MMqSmDF7j2Y7szwfRpnn2GUmG5vGgAicRV/yMyezufMc3P/jdUyP/MzZke09UZayjPmRZW/5KMGe2eMMTo0BGbMrpsrNeL012gO9FH0PzdsGVcwcuXCfPGauYMYTY47fc8ZzpzntBxx8A/QjZKxPoNnXWSb/CzSZ2fP5GZubIjITNTdL3Jb9ufEiN2Dke+JfvDa6QeCCpLEbehx6K4rhdxrl91Fu3HsiZWbXb0tpjIdAZpDn81O+h9futQbw2jSW2NYEXgKKu0oS0AQuSdO6JCABCUxBQAN4Clge2g4BW5XA0AhwNdWZv0Mb1G71R/O33HhkBvDateVi/UfY4UxgIBhzEciF6xhumbX5Jmr6JsoylzEAs2xpnoOaJcgz05O3jAER4GPAwm8XFhaydPPic0szcy3G45XZnxsAMqv7/Wz/DMUYpmgkMkPyE7QU4yQ5XZTtzCDOjQhsNh6ZkRkzrsmG80zSmO4128ws1JgUx9dsxLrnJpDl0o+gltx4kRsw8j2Rr43MvL87+3OjTlZhiLHk84UBUirmqCerBlyd8/PojhdTZun7P1Nmqe+jKDOW96a8KtoIGcMicB26k9+t66/g8Hf2n4iMVQhoAq8CyLfnJaAJPC9Bz5eABCQwAwEN4BmgeYoEJNAYgcE1xFVfzd/BjWqnOqT5W3Y41jeAU3tMuw+w4TKDQDBWJbB4MTpL8ObC85GcEdMnS1dmRvnLeZ3nUeai5fnYNoZF4E9059Mo45xVBK7Pdpb0zrMJs3RznmeZ5912dWbhX8g3zxC+AmWWWM0NCmw2GmHHNenG2nxA5ZZiRN2JNjKzn8LoGYE8XzifDbJEeZYKzw0DWX4/qzLk+cIPpD9ZkjjGY8aal0YHCORmliyDn+fB5mfuD8kps4WPoczzT3MzVpYB34bXRrsEZm39apyYG5jyO5bNdSI3aayzwxfLE+AXbr4n8pmFSxfLH+c7EpiRgCbwjOA8TQISkMCsBDSAZyXneRKQgASmJMBfUJq/UzHz4CkJaP5OCWyCwzP7jm/dDY68NXvehbJkL4UhgXMIXIz/c4H5SZRZfjKm3ulsZznKLB+aC89ZXjfPnGS3MSACJ9GXL6OYpY+ijJGQ54rmayJLkGaJ0sz0/jrvxXSg6FXE9Ho7GWfWXGY+5mubl41Ebo64XyMtLSxcinZykw9FlcjywTEMcxNIlQastDUCmT2fmd1ZijjPF87vgvysz2oP+XmQnwt5vnB+Tmj+tzZM6zS8Ka92QjHtc6PJ59jOcuCZ+f1Rtp+HsiJDboDxuhkwOhy5CeNT5Lecga8BDJxpoj0TeJosPbbHBDSBezx4pi4BCfSPgB9k+zdmZiwBCfSQAA6S5m8Px61HKQ/P/O0G/DNII0u1UmwQd2XPWxDXSPjfGBOBLAF+bTqci8Yvo/wM+iv6A8oSkwdSZvnJa1BmBjCFMRACMXkyY+xt9CdGf24GuSTbW6MboSyX/BrKPE80RgKbg4osc5uZj1kK9470rKkZjgfQVpbIpqgaMZpr/kzP82W/VrUHVt41All2Nj8P8nMh45+fE1uRZG42yPOFn8J2bhD6LmVuEKAwWiaQn+m3I4dnoDySITcD5hEN+d6Nif8I9mdp+qVmmvKW0TCBfC9lpY3MzxOupwAAEABJREFU8l6uaQ3g5cissJ9fhs4EXoGPb81NYEMTeO4qrUACEpCABJYioAG8FBX3SUACEihIQPO3IEyrWoqA5u9SVMrtW2nJ0zwT8HXlmrKmRQIdKrcnlyzVmwvBh7OdpT8zgzMzvXJh7LHs2w1ltieFMRAC/6EfP0IZ8/0oc5EqM4yyzGtmpGaZ4JewP4b/7ynHGB+h02HxDcrakZmUWS67djtZ5rpWG/l5kdmhteq33n4ROI50j0C5YSifJXZkOzc5XJkys+yfQ/lB9AuUGy8ojBYJ5Jmy16P9vVDM/KMps/LDryjzWJBnUWZp9yzvj2/GK6MJAjF9cxNeTOCV2tMAXonOCu/xxZzfXS4HvQIj35qLQD5fH871Mm+YnQvjME62FxKQQD0CGsD12FqzBCQggQU+zDrz16+DmgQ0f2vS/W/dMfz+u7X0/3uzO8/7ozB6TGBzcr8Bynjm4u6X2M7F3cwAj9GVpSBzUf5K7HfpbyBUjCarjrGSC/gfptH8vr4X5dVRjJg8T/CebGfsP0SZC8g5nk1jDYHMet+V7cyIpqgaWUZ7y4otZEbf5SrVn5tGchNJpeqtdiAEzqIfuekss+xjKGa58Cw/nN9Pudkiq068lGM+ifK9R2G0SABvbOEytB8D49mUMex/TZnPDjGI81kihnGM4xjIvGUUJJDl1bPs8yQ/t3MjRcGmx1UVX+gxgR9Kr7m0wf+GBMoSyM9QTeCyTK1NAn0jYL6VCWgAVwZs9RKQwHgJ8BdSLiY/fbwE7HllAgfyB/lTK7dh9QsLqxnAYRRj4oXZUJ0nkM++mcmZJbz3J9tcsI0BeArbX0F5hmuWd8wynTXNJpoyGiaQ565+gjZjoMRIuS7bmdGbi8eZubUvrw9DP0SZAUxhTEAgy9ZmRvTjOTYGFsU8sey5MVDuvey7879xy/mrWLaGzPL807Lv+oYEViaQx1Fk6fnMIH8ih94KXQLFALsJ5aNQfnfFdIz5yEujRQJZGjo3lOSzRJaMztLRWUI6S0lnSencDJIlprPUdItp9rrpMM4KHLlRa5KO5AauSY7zmGUI8Dfnm3hLExgIRhUCmsBVsFqpBCQggf8SyEWw/2518X9zkoAEJNBTApq/PR24/qQd8zfPjetPxv3NdBIDOL3LeMRQzLbqBoE8lzUXx/chnUPQ11Euwv6c8n3omSjGX2bwcG2LV8YQCOTZu4vP3MwzeW9Mp7ZB26E9UAyUGClZxjvP9GWXUYBAnocdvqcXqGu5KrIM5XLvzbv/mvNWsMz5ufEgNx0s87a71yHgi2kInMjBX0SZabr4sy6/92Is3ob9T0bvQN9B/0RGewRy3S2zue9GCllV4qOUx6L8vvoc5ctRbkzaiXJTZCxPIDcDfZy3MyueYtXIDX5/XfUoD1iVAB+UNYFXpeQBcxDQBJ4DnqdKQAISWIlAPoiu9L7vSaA1AjYsgb4S0Pzt68j1Jm/N32aHalIDOFnFUMzMjmyr5ghsRFNXRVm+9wWUuTCY5yvm4vjnef1KFONoZ8pcOKQwBkAgy+rm+bNZmjCzTzODM8+KzfOYb0r/1p4V93deG/UJfJomnoBqRcyRa1WqvFa9eZarNxpUGjSrXZJAnkt+JO+8GN0P5fsmy0jnEQYxIHOzWp5bm5uhOrWsPbmOLXJzUn5fPYaO53dZZnrnd1tWojiUfTHxM+P7omwbCwubACErt2SVFjYnCmf/ToRpsoM0gSfj5FEzE9AEnhmdJ0pAAhJYnoAG8PJsfEcCEmiPQG9b1vzt7dD1JXHN3+ZHKibiNDMHMrMjMwybz3QcLV6Ebt4CxWTKc0czs2nxYum72J9l0TPzKbM9eWkMgMC/6cP3UcY3j1W4A9uZtZ0lIPNsxQfzOrNP8yzAP7JttEsgS57mJoxaWeRmjtJ1b0WF26PSka/dw0tXan0SmIFAlmfPEsRZ/SLPq81jEK5IPTGGr02ZZdxfQpll8jNrnU2jJQKLN7VlyfsXkUOWOs7vtj+znec/x9i/L9t5Xv3GlEOJ1fqRn9Mf46Dc7EUxcWgAT4xqsgM1gSfj5FEzE9AEnhmdJ0pAAhJYmoAG8NJc3CsBCUhgagKav1MjW+YEdy9DQPN3GTAN7J5mFnDSycW5R2dDzUwgSyDuyNn3R1k+NeZeLn7mOZq5AJoL1ZnZlFl7OZbDjJ4TiEGRGWmZmZZZk3enP1dBm6Esz3sfyszwztKZv2GbX7v8b3SRQEzaEyollq+DzAIrWX2+vkrWt1hXfm6dvPjCUgIdJJDnC3+bvHJD1ZMos4x7bqDKzNRdef1I9Drk84WB0HJsS/u5AS43GWZp79wYlRvgciNcHmvwON7fDeXZ0BSDisvRm6+i9J9iqtAAngrXZAeXN4Ena9ejRkNAE3g0Q21HJSCBJghoADdB2TYkIIHBE+Aq9PPpZGYmURgSKE5gPOZvcXRFKpzWAE6jr+C/hyFjdQJ5XuFtOexp6N3oRygXNXNROhc1s7zv7uzLxU8KYwAE8uzDI+jHgShG/uISpZmRlplpz2L/e1G+986kNPpFIDdq7FUp5cwCy8zvktXXMoAz27JkntYlgaYIZNn8L9HYa9Ej0I3R4vOFb812liZ+O2XMR58vDIiWIjfD5Ea43Cx3EDl8BuXmmywDnpUYDuD1PVCW/z4PZR8jpvbXSTx9oJg6fjH1GZ4wEQFN4IkwedAkBJY+RhN4aS7ulYAEJDA1AQ3gqZF5ggQkIIF1CWj+rsvDV8UJaP4WRzp1hTGhpj6JE3Lh9EGUxn8JZCZnjJuH8vJV6AsoS2zHDMyyfgfw+p4osz6zBCKbRs8J/IX8P4teiWII3pByS5TldmP6P4XtzGTSRADEwCLPaYxBVKNbNylcaQyUwlUu/IcKP4wMCQyJQIzFLEmclU5iOi7evBNz7v/o6P7o/SirOWRVBzaNFghcgjbzOIzcWHcY2/kceyrlN9Ah6FEopn5+H7PZyYhh/Vgyy7LkmZHO5kyRr8WZTvSk1QloAq/OyCPmIqAJPBe+fpxslhKQQH0CGsD1GduCBCQwYAKavwMe3G50TfO3G+OQC2ezZMJ1kYVcaNtzlpN7fE76fVnyzx/tmcmZi8GZgXEK+76GDka5+JjlJTOjiJdGzwlkbLM8Y77eH0NfMmMnM7bzzOab8zr78l6OybHs2iDcMTwCL6zUpdIG8NUr5Pkz6swsSgpDAoMmEKM3X+/5Xf9sehojOKs5bM72tVGM4jy2Icbx8bw22iFwPpq9LsoS/bkJ74tsn4TySIUPUebRC1mB4/Jst32dMKu+5Mawl5HLvDcE5vMn1Ri1CPCh/03UnZs7uTTCliGBsgTy9+ThfHFtXLZaa5OABDpAwBQaItD2B7uGumkzEpCABMoT4EOoyz6Xx2qN/yOg+fs/Fm1v/XSOBPJZK8/WyzJ8mc0wR1WdPDWzRzKLJM8JfAMZLhp8eeZanuWai8F3YX+e3xYWbBo9JpClPnNRNrN2M3s3s3gzmzdfB5ndm1m+me37Ofr4V2SMm0BunsnXywQUpjokX2slLwRuMVXrkx2cmZKTHelREhgmgfy+yKMcshLAk+hilo7ejjI3fuUGsCwt/TpeZ6lpb5YAREtxadq9I9oPZdn6zJjNjVq5YS+f6zJON+K9C6DakZnkH6GRT6ESN+bE4PazCDBrhyZwbcKjr18TePRfAgKQgATmIdDNC3Hz9MhzJSABCTRAQPO3AcjjbkLzt1vjfxzpnI5mDa6LLGQZvjyb7WKzVtLyeTGvc2Hu7uTxPPRR9DuUi2uZRfJqtmP+XZ8ys34ojB4TyHN3Y97lObyZxZ1ZQYszurLkZ57bm+f35jm+WcK7x1019coEDq1Q//mpMzMLKTobznScZmg8dkwE8rkhpm/M35iLMYOzxG/M4ZjEMYtjGsc8jok8JjZd6eviIzvyue41JJXxOpmyxmzh3ET2ROrO8tT53HF7tkuFs39LkZygHv7YcSbwBJw8ZGYCmsAzo/NECUhg7AQ0gMf+FdDB/puSBLpOQPO36yPU+/w0f7s3hHzbL8wzC3ixR1m2NLPhYqYt7utieSGSyhK+efbam9n+FjoN5cLc4ZTPQLdDl0JGvwnkazsXdGPov4Cu3AddE+Xib57FHMM/y0JmNndmBWWpT942JDAxgXdz5NmodOSGlNJ1lqzPGcAlaVrXoAms6Vxumsgy0VkuOstG5yaP/C7KzUf53JQVRTJDNctN+7toDbSGi+VmC+ez7cfIJY/4yDjFOM7nxNwwlp/Va+sGHJflgl9O+XX0W/RilOWpKYqGBnBRnKtXpgm8OiOPmIuAJvBc+DxZAhIYKwEN4LGOvP2WQDcJdD4rrpS77HPnR6nXCWr+dnf4Yn6WyO4iVJILmF+mzDKmFK3FeWl5R7QnymzOXHj9A9tZLi+zlfPstQfyOhdhcyybRo8J/JHcs6xixvXBbF8PZUnHy1DeAT0dvQt9H/0bGRIoQSA/Uz5foqL16ogRsd6uTr3M91unEjIZCfSQQG4eyc1HuQlpf/K/G4qZmJVGYi5mNYqYh0ey35sugNBCxKS/Fu3mkRAxdrNqSJaOzo1lx7A/n5/X1lfYF6P4MZQ7LywsUFSLfO1Uq9yKlyagCbw0F/cWI6AJXAylFUlAAmMhoAE8lpG2nxKQwNwENH/nRrhKBaN/W/O3218CuXhVMsOYvzGBP0ylMd82oawV+bx3OSrPH8x5xtt72E5/Mqs3SyxmqcUsuXgr9vd1iWpSN9YQyLMUj2Y7y2s+kjIzzy9IeXF0S/R4lJndWW4xXwO8NCRQlcA3K9SeZUMrVFusSm+aKYbSiiSwAYEsDZ1Zp+/gnSej26BLojxf+MaUD0evRXlERX4nsmmMkIAzgFsa9MlN4JYStNm+E8jftIdxfW7jvnfE/CUgAQk0QSAXBJtoxzYkIAEJ9JoAHy6d+dvrEex88pq/nR+iIktAL9XLmL8xgTNbLDMmYtZx3WSpQyfalxnGu3Pk49CiyXcq27kIlhk0Wc53cQbNedhv9JfAP0g9y3O/lTLPz9uDMs9QzLMUcwE8z1ZcvAB+Iu8ZEmiLQJ4dWbrtrs8Azk0XpftsfRKQwMoE8nzh3AD1eg5bvAEqvxMvwev8jszvyrexnZmpZ1AawyaQz77D7mGHe8cfMz4TuMPj04nU5kviLpyuCQwEQwISkMBqBDSAVyPk+xKQwOgJaP6O/kugNgDN39qEy9SfGbNlalq6llygzDPTslTqsRySZaJj3mUpvcxkyR+5u7A/z06LaZwlfJ/K6zwrLxczP8v2X9CfUJb5PYgyyzfnmWrnZ7vTYXIrEvgP7/4QHYb2RXdCmdGdJTAzvhnnl7LvEyjPUKQwJNApAjFlSifU9RnAFyrdYeuTgARmJpCl6PM7Mr8rH0At10H5HXoFyjxfOJ+18rnrp7z2+cJAGEhoALc8kJrALQ/A8JvP38eawD0dZ9OWgASaI6AB3BxrW5KABHpIQD6MSZgAABAASURBVPO3h4PWr5Q1f/szXrmI1NRzUTOLMxckY/w+G0Qxgt9PmVkteXZaZgy/kdcvQE9AeQbezSgvjIz+EuBXzsKvST/j+zzKe6KroTxf7+qU90JZjSLv/4rtHE/R+7ADwydQYwZwyRtb/lVhCJwBXAGqVUqgIIGzqSuf7dZeHeXK7Mvv3B0p89nqQMoj0XHI6BeBv5JujZuPqNaYhoAm8DS0PHYGAprAM0DzFAm0TMDmGyagAdwwcJuTgAT6Q4Ar67nQ/vT+ZGymPSOg+duvATuTdH+ODAmUIPBnKvk0ejnKbO7rUW6BLosywzfPaj6c7R+hzACmMCTQWwIrGMCd6NOPK2ThDTkVoFqlBBogkBtCvks770BPQbdBl0JboRuh3Jz3GsovIh+vAISORsz9jqY2vrQ0gcc35g33WBO4YeA2JwEJ9ItAtwzgfrEzWwlIYMAENH8HPLjd6JrmbzfGYdosYsZNe47Hj5tAnr/8NRAcgh6DdkPboouiW6C1n9V8Oq8NCQyRwCkd79T3KuS3E3X6nHUgrBi+KYH+EMiNLF8m3dejR6GboMz0vwTlrdAT0VvRMegMZLRLwJs22+W/QeuawBsgcUdZAprAZXlamwQkMCACGsADGsy+d8X8JdAVApq/XRmJweah+dvfoa0xS6y/NMx8bQKZpfsDdrwbZeWIO1DugLZEN0B7oVeiz6EsS0hhSGA0BHLTQ5c7m9l+pfPL936WkS1dr/VJYDAEBtKRP9CPT6KXogei66DN0RVQDIlnUb4X/RSdhYxmCDgDuBnOU7WiCTwVLg+enkB+5h7G9byNpz/VMyQgAQkMl4AG8HDH1p5JoE8EOpMrHxZd9rkzozHIRDR/+z2szgDu9/iVyJ5fEwu/oaKPoAPQvdDVUZ4ZeA3Ke6MXoI+i36IcT2FIYNQELl+h9yW/t2rMAE6Xb5r/lAQkMDoCi88X/iA9fw66O1r7+cJ78jrPFz6C8lg0xqjdZw3g2oRnrF8TeEZwnjYpAU3gSUl5nAQkMBoCGsCjGWo7KgEJrEaAK4mav6tBqvL+aCrV/O3/UGsA938Mp+nBXzj4s+gV6KHo+ugC6DLojugZ6DD0Q5QZwBSGBCSwBIHMhFti91y78v05VwVrnfxHtmvMzNcABqwhAQmcS2Dx+cLvZE+eL3xbyu1Rni+8C+XD0KvRF9DfkDE7AZeAnp1d9TP/38LCm2gkn625BMOWIYGyBDSBy/K0NglIoOcENIB7PoCmLwEJlCHAXx6av2VQWsvSBDR/l+aysNCv/b8k3X8jY1gETqM7X0e5GPVYyt3RRdbo5pTZ90bKHJNj2TQkIIEpCNQwgDPDfooUVj20xizgGMDbrNqyB0hAAmMnkOcLfwUIb0D7oPzsuBDlxdEt0RPQW9C30D+QsTqBfGZf/SiPaI2AM4FbQ99+w81koAncDGdbkYAEekBAA7gHg2SKEpBAXQKav3X5WvuC5u9wvgjOpCs/Q0YhAg1Xk1m6mcWdWbv70nZm8WY2b2b1ZnbvQ9iX2b6foSw5u5DqDAmMmkCNJaD7YABnafhHj3rk7bwEJDAPgaxO8CkqOAg9CF0XbYHyM/XOlM9E70E/QfmMSmFAIM9lPp3S6DgBTeCOD1D/09ME7uAYmpIEJNA8AQ3g5pnbogQk0CECmr8dGoxhpqL5O7xx/fHwujS4HvGjfSHm0McWFhbyPN48lzfP540ZczX25bm9WfUhz/HN83xzPLuNhgnY3DgIbEk3t0WlI9/jJev8dMnK1qors/k2X+u1mxKQgATmIXA2J2d264con4vuga6C8nPmWpR7ohejo1CMUIrRhcs/92jINYF7NFj9TFUTuJ/jZtbDJGCvWiKgAdwSeJuVgATaJ8AV/xgAT28/EzMYKAHN32EObGaQDrNn/ezVCaT9OfQqtBe6AYrhtAPl7VF+xr+b8gcoM4ApDAlIoEECeyzd1tx7c/PG3JWsVcEn2T4elY4sAf2w0pVanwQkIIH1CPyL11nK/p2UT0a3RpdAWUp6N8rHoDzq4puUQ19G+hf00egRAU3gHg1WP1PVBO7nuJm1BCRQiEA3DOBCnbEaCUhAApMS0PydlJTHzUhA83dGcD04TQO4nUHKUn65aPlmmn8cugW6KLowyoXNLLN6CNtfQ6ciQwIS6AaBLFtaI5NvFK40s+reXrjOxeqewkaMGArjHAL+JwEJNEXgbzSUG+VeSZlHXexMmWWkr0D5f2h/9EH0K8SfyPzf/3AGcA/HUBO4h4PWr5Q1gfs1XmYrAQkUJKABXBCmVc1GwLMk0DQB/rJ15m/T0MfVnubvsMdbA7ju+OYZdllm+3Ca2Q/dCV0O5WJlLlo+mO2XoyzX+mdKQwIS6C6BS5La7qh0ZPnTGkubvqV0omvqywy8PKdzozWvLSQwagJ2vnUCueEls2TfTybPRjFGFj9rXZ/XWVHl1ZRfQH9HfYv0rW85my8ENIGBYNQkkJ91h3E90M9jNSlbtwQk0DkCGsCdGxITksCoCDTeWT7saf42Tn1UDWr+Dn+4Yzxkmb3h97R+D4+liY+jF6L7omuizdBV0T3R89CH0ZBmpdAdQwKjIfAAelrj782YElRdPGIaHF281v9WeEOKA5EhAQlIoKsEstrK10kuK6rk+eU3ZTvL2Odmntuw/VT0LjTPYzU4vXrkZ3n1RmygDgFN4DpcrfVcAjGBD+e6oCbwuUjckIAEhk6gxh/kQ2dm/yQggZ4S4EOe5m+nxm5wyWj+Dm5Il+zQWex1aTkgTBFZfvDzHJ/ZJHtT7oK2RNuj26GnoUPR99G/kSEBCfSfANdwF2IAL1T4V8sATqq1ZgGn7ixfn5tbsq0kIAEJ9IXA70n0SPQidB90DbQ5yo17e1Lm5pajKGuszEC1U0VmN+fGwalO8uCmCEzWDh8g3sSRD0VcwuF/QwJlCWgCl+VpbRKQQMcJaAB3fIBMTwISKEOAvxw0f8ugtJalCWj+Ls1l+b39fsdloJcev3+w+1soBsoTKG+JLo6y/OnNKDOb5GDKr6BTkCEBCQyXwB3o2mVQjcgNJTXqTZ1Zqjmz4LJdQ++k0kciQwISkECfCeSGvdy4l59pT6Ejt0aXQBdE+cz3GMo3om+gfD6kaCSyuowr9TSCum4jmsB1+bZSe7ca1QTu1niYjQQkUJGABnBFuFYtAQl0g4DmbzfGYcBZaP4OeHCX6drYDeDMgv4JbN6LnonyB/TlKfOc3utSPggdhD6F/og2CHdIQAKDJpAlQ19XqYdZovm4SnWn2tP4L4YGRZU4D7VmNYSXUvq3OBAMCUhgUAROpDe5SeeVlJnBeT3KfD7M58S7sr0/+iDKI1X4M52tsuHyz2V5tlqbJnCr+MfQeP6GdTnohkbaZiQggfYI+Edne+xtWQISaIAAf1U687cBziNuQvN3nIM/JgM4RssRDHOW98syfzuynef0XoXy7ui5aPFCXpbd46UhgRUJ+ObwCbyeLl4M1YisMFCj3rXrzI0tJ629o8L246kzN9FcgNKQgAQkMGQC+XwYw/cDdPLZKKZLDOHMEOZl0fAxLUVxtl+ZJnD7YzDwDPLzSBN44INs91onYAItE9AAbnkAbF4CEqhHQPO3HltrPoeA5u85GEb53xAN4MzY+CKj+Rr0cHQjtBW6FLotyvJ+mRX3XbZdWg8IhgQksCSBPB/ybku+c87Ouf7L0sxZonmuSiY4+S8csy+qHbnoGLPi/jTENW7+NyQgAQmMh8AVKnTVGcAVoLZdJb8gfSZw24Mw7PbzeUwTeNhjbO8kMGoC7RrAo0Zv5yUggZoENH9r0rVuCGj+AmHE8Sv63lcT9AxyPwa9DT0R7YEWn9l2E7YfhTJ778uUJyNDAhKQwKQEtuPALG9MUSUyYzZLNFepfL1Ks4T1d9bbV+PlRaj0rShLW2eFBTYHHHZNAhKQwP8IaAD/j4VbqxDQBF4FkG/PS0ATeF6Cni8BCXSWgAZwZ4dm+InZQwnUIqD5W4us9a4hoPm7BsSIi7Po+89Ql2Mxx/eRZJbby3PXcqFtc15fBz0A5RmUn6D8AzIkIAEJzEPgwpz8IZSVAyiqxCFVal260ixZ+gje4mMl/9ePG9LEt9Db0XWRIYHBEbBDEliLwBZs13hUQFZVoGpjiAQ0gYc4qp3qkyZwp4bDZCQggVIENIBLkbQeCUhgGgLVjuUq3fOp/OnIkEANApq/Naj2s84uLQP9exAehV6M7od2QjF6r0SZpVj3p8xz17IsXkwNXhoSkIAEihG4NDVl1YBrU9aKT1HxV1CT8TUaezNqKvK3+Z409g30TZQbdc5LaUhAAhLoO4H187/8+jsKvD6TOn6LjAET0AQe8OB2o2uawN0YB7OQgAQKEsgfmQWrsyoJSEAC7RHQ/G2P/XQt9/Zozd/eDl2VxNswgP9OT76EsjRpZqbdmO2t0SXRrdGT0TtQli39J6UhAQlIoDaBa9BAjNkaF/Op+tx4xrlbzW48leZORE1HVmp4C43mBp9XUN4SaQYDwZCABAZB4IoVevEb6owJTGF0i0DZbDSBy/K0tg0IaAJvgMQdEpBAnwloAPd59MxdAhI4l4Dm77ko3KhDQPO3FNfh1FPTAI55GxM3S4E+CWQxd7ej3AbtimL+xgQ+mu2TkCEBCUigDQL5efRFGq6xjCfVnhsfZCszYikajxNo8QmorbggDT8aZbn+GNEfZ3sfVNtwpwlDAhKQQDUCeSxJ6cpd/rk00Q7Xpwnc4cFZP7V+vtYE7ue4mbUEJLAEAQ3gJaC4SwIS6BcBzd9+jVcPs9X87eGgNZByLQP4duSe5ZuzjPP92X4JyvLOx1P2PuyABCQwCAKb0ovMyI0puSXbNSPL1u9Xs4EJ6n4rx7wctR3nI4HboFeiGB3HUsYQPpBycfn/HMNLQwISkECnCdQwgPOok0532uTKEtAELsvT2jYgoAm8AZLpd3iGBCTQPgEN4PbHwAwkIIE5CGj+zgHPUychoPk7CaVxHvNrup2ZuhRFYxNqOwsZEhgaAfszDAK3pxu5AeZ5lE0sSfxG2kl7FK1GZgF/rNUMNmw8y//HEM5KEW/j7WPQaSgmyIcos3T00ykfjHJzUZaVzjkx8NllSEACEmiNQA0DODfGtNYhG26HgCZwO9xH1Kom8IgG264WJ2CFHSGgAdyRgTANCUhgegKav9Mz84ypCGj+ToVrdAfHpP1ZhV7XuCBWIU2rlIAERkYgSw4fQZ8/gi6LpoyZDv89Z8XcpGg9MhP5XmTxPdTlyN/3lyPBO6IsHf18ypjoH6XMMtqZNZybl/7O65+iL6DDUWYVZ1b3Q9nOuTekTD0XoDQkIAEJlCZQ4/Nubn4pnaf19YCAJnAPBqnfKWoC93v8zF4CoyeQPxCbh2CLEpCABOYkoPk7J0BPX42A5u9qhHw/BGrMSqtxQSy5KglIQAKzEMjPpIM48YcozyOnaCz2oqVTUFcis2szA/qPXUlfPy8GAAAQAElEQVRojjy24twrojzH+e6Uea5wZnUfzHZmD3+ZMmbKyZQxjI+jzAzjIykz2ziPJ3gy2w9AmYV8Xcrt0dJLUPOGIQEJSGANgYtS1ri5JD+zqNoYIwFN4DGOeqN91gRuFLeNSUACJQloAJekaV0TEfAgCcxLAPM3F6iypN28VXm+BJYioPm7FBX3LUVAA3gpKu6TgAT6TmBzOpBlg4+mzEoHj6PM8vQUjUVMxpiNjTU4YUMxQu/AsWegsUSWjN6Ozu6E9kB53nCWxH4R229BeQ7xNyh/i/6BTkV5TMLXKDNjPDOQX8B2vo7uQ3kLdC10cbQxMgZOwO5JYD0CubFovV1zv1y8UWXuiqygvwQ0gfs7dj3JXBO4JwNlmhKQwLoENIDX5eErCUigLoG5a19j/maJurnrsgIJLEFA83cJKO5alkANAzgzspZt0DckIAEJVCSQ2aAx9P5EGzHtdqFsI/5AozELKToZ3yKrPREfS/nfWJ9AbiDYgZ3XQ5kxnZsJnsp2ZpK/k/KT6DvoePRvdCLKjQZfonw/eh16DnoUyuzkm1FeFV0Yef0CCIYEekRgqVRrGMC/oqEs1U9hjJmAJvCYR7+RvmsCN4LZRiQggZIE/AOqJE3rkoAEqhLgKltm/mr+VqVcs/LO16352/kh6lyCP66QUS5wZ2nOClVbpQQkIIFzCZyHrczozHNi38N2ljXO82CzpO9mvG4rssxyZtjmGbVt5TBJuzEq78+B/0HGfAS25vQYQjeizIXVh1Huh16F8nziz1JmCfK/UIZ3yrzO/sPYl+Ny/N5s3xmlntTn71JgGBLoIIEaNzu6/HMHB3phoZ2kNIHb4T6iVvNZ5XCuT240oj7bVQlIoMcENIB7PHimLoExEeDDlebvmAa8+b5q/tZmPsz6M9sgS86V7l0uXJeu0/okIIFxE9iG7mcm5TMpMwMzBusxbL8C3Q3lmYwUrUbMvVxUS16tJjJh4+/guFuhk5HRDIFcv8iNUpkRnK/ne9BsZgpnxvDr2f4AykzizCjO13hmGGemcWYcf4L3MmaZiZwZyQ/i9e1QZipnxnKbNz6QhiGB0RCo8Tn356OhZ0cnIqAJPBGmugcNu/Z8XtUEHvYY2zsJDIZA/oAaTGfsiAQkMEwCmr/DHNcO9Urzt0OD0bNUstTcTyvkXOPCWIU0J6/SIyUggaoENqb27dGN0X3R01HMsCMps1R9ZtX+je3MmNyf8hZoC9Sl4OPeQmbUfqpLSU2Qy+c4JktlH0tpdI9AvjcuTlrXQrdE+f7I8uIvYPtN6KPoa+jXKN8np1P+Fn0DfQy9Gb0IPQFl2e8Y/pk5vx2vN0WGBCQwPYEan3OdATz9OAz+DE3gwQ9x2x3UBF5hBHxLAhLoDgEN4O6MhZlIQAJLEOBqoDN/l+DirmIENH+LoRxtRTFXSne+xtJ4pXO0PglMSsDjZiNwPk6Lqbsz5e3RQ1Aeg/FKyiyLG+Mxy9DH2P0X+2JafZEyMxyfT5nlcPegvArqw8zGx5Pnu1EfI78Hrk/i30ZGvwmcn/TzfXddytuiB6Ino5egt6OjUGaoH0eZFUBOoozx9GXKD6I3oPztkqXV78n2bujq6CIoy65TGBIYNYF8H1y2AoF8H1ao1ir7TkATuO8j2Pn8NYE7P0Qm2AIBm+wYAQ3gjg2I6UhAAv8joPn7PxZuVSGg+VsF6+gqzYX/0p2uMTOidI7WJwEJTE8gs24vx2mZMZpnleZZp8/i9WtRnil7NGUuYp9C+Q8UU/frlB9Bh6AYS/tQ3h3dFF0ZZWlnrm+y1cmYKKnMsHz5REd296A/ktqu6AhkjIfAlnQ139M3pLwT2gvlRo0srZ4bGj7D6++jP6Escf5Xyty48XnK96BXo/wMeDjlXVFm8V+Jcgjf13TDkMAGBLLcembmb/DGnDtcAnpOgEM+nQ9JWfHhofSRS0z8b0igLAFN4LI8rU0CEihMoFkDuHDyVicBCQyXAJ/Mc5EzF1CG20l71iYBzd826Q+r7VzILd0jDeDSRK1PAvUIbE3VMWxuQhljNgZtPsMczOsPoywv+xvKGLoxdmPwxujNs0pfx/5no5g/uXgUYzhmUoxido8i3kov8zxWit5Hlg++A73I8tsUxoII1iaAB7FwIXbkxo38vLgb249E+RmQm0Dex3Zm8f+EMjP7/035B/Q9lKXRD6V8GcoS71kRIF9rmXme2ZRj+pkBAqPHBGp8xs3y7bkJp8dYTL02AX4AawLXhjzu+vM53mcCj/trwN5LoLMENIA7OzTDS8weSWBSApq/k5LyuBkJaP7OCM7TliRQYwbw5WmJ6xT8b0hAAk0TyN9H29Jolm29OeW9UZ4Z+kLKt6DM8FxcAjZLL5/Ivhg2mdGXpZmzRHNuYMtMkxg01+P9S6Ms6UxhrEXg42yHE8Vg4ix6EkP/SZQx8CgMCcxEYCPOuhi6Btod5WfRYymzxHtWBMgNJl/l9S9Rbi45g/J36FsoP6dyc8WBbOdrMc/XvjXb10aXQudF1cMGJLAEgRoGcL4HlmjKXRJYlwB/XGkCr4vEV2UJxAQ+jOuZ+f1dtmZrk4AEJDAHgVzgmON0T5WABCQwEYGJD+LDUmbN5MLpxOd4oASmIKD5OwUsD52IwK85KhddKYpFntd5iWK1WZEEJJALMRcHw44oz8WNGbL4XM88M/eT7M8suyzTGtPuz7zOsq2fpsysu4Mon4IegGKi7ES5HdoEGbMRyLNUM2P6zNlO7/xZeWbsVckyRhyFIYHqBGLqxtyNyZufU/k5F/M3JnDM4HwtxhyOSZzPLTGNf0VWMZFjJsdUPoDXMZljNsd0viavY0LnZyibhgQmJrDcgVdc7o059rv88xzwxnaqJvDYRrzx/uZxDprAjWO3QQlIYCUCGsAr0fE9CUigUQKav43ibrCxzjT1Yv7gywX8ziRkIoMgcDa9+CkqHTVmSJTO0fok0CaBRbPjuiRxO/RglKVR8+zNw9j+HMoM/RMoY+oeT/ltdCSKGZLnzj6B7fuiW6DMsrsI5XmQUY8AH/cWnkP1t0VZFptisJFZaenn7elhtikMCXSGQJaNvgzZZBnprFaQZaWfxussM50bX7Ls9Hd5nWWo8zM0y1Ln806Wqc5y1Vm2en/ezzLWWc46y1pfhddZ5trrTIAwliRQ4/NtHq2wZGPubItAt9vlmoAzgbs9RH3PThO47yNo/hIYGAE/mA9sQO2OBPpKgKuBzvzt6+D1I++Yv5nt1Y9sh5TlOPoSk6l0T2tcICudo/VJoDSBzakwz7O8IeWd0d7omeg1KIbDlygz0+dkysxgy0y2b7D9UfRGlKVRH015D3RTFDPigpRc6+N/o20CfyeBmPXPoszNMxSjiI/Ry6uhrHBzOqUhgb4RyM/QbUg6szdvTJmL21nqPD+fX83r96Asg5/PQ39lO4ZxVlT4AdufQe9GuTlnX8q90J1Qfs7nkRdbsm2Mh0CNz7f5XDAegva0CAF+qGkCFyG5RCXuCoH8nnQmcEgoCUigdQIawK0PgQlIQAKav34NVCag+VsZsNUv/LgCgxoXyCqkuXKVvisBCGyFYhrsSplZYo+ifC46GH0IZfnRLKUeY+xUXmem5JcpP4BejzLD7BGUuZByI8oYBhegNPpFILOvszRtlqHtV+Zlsv0X1WR53StRHo4MCQyZQFZSyIoKufFhNzp6T5Sbc/Kz/w1sfxDl53yMu5PYzvfHcZT5OZHl4d/OdpZRz8o9D2Q7M+mz2sOl2T4/MvpJIGNX4xEnzgDu59dD61lrArc+BENPIH+7jM4EHvqg2j8J9JGABnAfR82cJTAgApq/AxrMbnZF87eb4zK0rDLjpXSfYpiVrtP6JFCKQGZs5Ws0s2xzYT/PjHwBlb8ZfRzlOZO5mJ+L+pn1mWVDv8D+zBJ7FWVmgT2U8o4oy4/uQJkLwxTGAAnk62IX+vUbNPb4PQDyPZPvnSyvy0tDAqMnsAkEtkM7oluhPVGW6H8hZX5+ZBZ9VnvIz5DcLHQa+3Pj0NcpswJEZvLld9DjeZ1l/W9JeS0UszF1s2l0gEBubsRzK56JBnBxpOOpkC/I/PzIZ1IuTY2n3/a0MQKawI2htqEOEDCFjhLQAO7owJiWBMZAgE/YLvs8hoFur4+av+2xH1vLNQzgXCQbG0f72y6BjWk+F8uvQ5llevM8yP3YzvLL76f8CsoF9zy3NTO2YurmObtZ2jPPjHwq72em1m0oM9MzF/O98A6MccY5vf4n/+fr6MGU2aYw1hDIDRExu/bgdZbIpTAkIIEJCWzGcblxaGfK/L56EGV+B72U8h3oE+g7KDdcLN6I9DNeH40WV5d4Dtv7oDwy4GaUV0XbIq+RAaFS1Phsm5vMTqiUr9WOhMAaEzjL03OJaiSdtptNEtAEbpK2bUlAAhsQaObD7QbNukMCEhg7AT5Za/6O/Yugbv81f+vytfZ1CWRGSp5Huu7e+V5lmcMYcvPV4tkSWFjIbN0sO5sZh/cCyOPQi1CW2Pwk5fdRntmYi+S5WP5NXmdG1SGUuUCe5ZfvwvYNUC64n4/SkMBqBH7LAZn1m5k1bBrLEIhRtTvv7YTehc5E/Q97IIFuEcijCGI+5mfSnUltb5QbnF5JeRj6LPoh+jP6D/oLyuvc5JQl27NyRY5/GPvz+zCPI0h9W/PamJxAmE1+9GRHOvt3Mk4etQoBTOA3cogmMBCMKgQ0gatgtVIJSGASAhrAk1DymLkIeLIE1ieg+bs+EV8XJqD5Wxio1a1K4GyO+AkqGRtR2WWQIYGlCOTmgMywzWzd23NAlq7LxenXsp3ZTZmtu3hjQmbr5uszF7JjMB3EMU9GWWLzFpRXRxdCXPvif0MC8xHI0qzPooo8+zPP82TTmIBAZiveh+Mui/K9nGXU2TQk0D8CPc8418guTB8yIzg3Tt2d7Ueh3BD1OsqsiPElyswoPpHy3+h4lO/h3FT1Trbze/ZplFn9IL+jr8d2PtNtTjnm0AAe8+j3oO98ENYE7sE49ThFTeAeD56pS6DPBPLhts/5m7sEJNBtAhtkp/m7ARJ3lCWg+VuWp7VNTuDHkx868ZFXnPhIDxwKgcxSymzdLEe5OFv3QDqX2bqfovwBWpytm2fsZrbuR9h3MMrF6YdTZnZTZutmFvl5eW1IoAkCmbmaGxBiYOZrMc/pbKLdobVxLB3KKjnXpcxNHpmBn1nCMZnYZUhAAh0jkBuyLk5OeeZwbqrKjRxZaeMA9sVMyu/or7H9K3QqymMUskJCfn9/nNdvQVmV44mU90O3RnmMwiUp+/g7nLSXjRqfa3++bGu+IYEZCGgCzwDNU6YhoAk8DS2PlYAEihDQAC6C0UokIIFJCGj+TkJpSMc03hfN38aR2+BaBH601napzRozJUrlZj2TE8jF4VzIjaGTmUBZXu6ZnB6z7IOUX0WLs3XzLLvM1s1ylIuzdZ/E+5mtm2ViM6vS2boAMTpF3ZYVowAAEABJREFUIDPirkJGj0RZOpXCKEAgswoz4zDPCc6MxDtR5/7oQyg/M/hozZYhAQn0iUAeo7A9CWcFj9tQPgBlVY4XU74NHYGyAkBuBsnjRU7h9S9RPit8mDKPZ4i5/Fi2741iOl+T8mIonzcoOhs1Pte6BHSnhnsYyWgCD2McO9wLTeAOD46pSWCIBDSAhziq9kkCHSTAFarMZnhGB1MzpWEQ0Pzt2jiOLx8N4PGNeZ79d2W6ndm6uQj7eLYzW/cdlJmtm+cHnsD2v1Au5H6DMjOB3kAZEyezdWPoXJ/XztYFgtE7AlkGNbPN/4/MvQgPhIoREyjmz7NpI7P8s5xsVgy4Ma/3QZlpmBmFMYx4aUhAAgMhsAX9yMoK+axwB7YfgrK89MsoD0VZdvq7lH9AWSkgy1Jneer8fM7NOa9nf1ZlyDLW92A7n1myvPW2bDd5PTA3seRnFs0WDX/3FMVpZYsENIEXSUxReug0BDSBp6HlsRKQwFwEmvzAN1einiwBCfSXgOZvf8euJ5lr/vZkoAaepgbwWgPc481NyD2zdXemzIXWzNZ9FtuZhZfZulnGMUs3/pN9uciapb8zWzcXYV/KvszWvS9lZuvmAusF2eYaEv8bEhgOgcxSvyPd2RXle4LCaIFATOGjaffV6KEoP7diFmU2dpaQfyH7jkQxhigMCUhgBARyc1pm2t6Ivt4F7Y32Q69Ch6F8ZskNan9m+z8oqzbkM+zn2D4c5edJVil5GNsxKHKTSR5NsQ2v5/k8k5yooni4BHRxpFa4SIAv+Nxclb8FuKS1uNdSAsUI5GfsYXxxbVSsxhYrsmkJSKC7BDSAuzs2ZiaBQRDgw4wzfwcxkp3thOZvZ4dmdInFFMxz3Up2vMaz0krm16e6ckE0pshuJJ3Zuk+gzHKLma37abZzMXTt2bpfZ19m22W2bmbc5UJoZutej/1ZunFTSmNpAu4dJoHMLH0PXcv3wdUpM5udwugYgbPIJwZ9jJ7MEswSs5dgX2b7ZanYJ7Kdn3s/oIz5Q2FIQAIjJZDrgZmZm89HN4XB3VGW8s8qJbnx7X28/iLKz5S/UWaG8R8pv4ey0kkeVfFytp+OchNKbgzKqhCX4/UF0NpR4zNtzOvcCLN2O25LoCgBTeCiOK1sQwKawBsycU//CJhxxwnkA1/HUzQ9CUigrwQ0f/s6cr3JW/O3N0M1ikTPppe5QEZRLC5KTZnNRWEsQSCzdS/F/sx6y2zdzHLJbN0sd5hnZGZm4u94f3G2bma4fIbXma37EsoYIZmte3O2F2frsmlIQAJrCJxJeRS6H7oIyvKhuTEiJiMvlwr3dZTAX8krN7tkpYKM5zV4vTnaET0AZTnZvB9zh5eGBCQggQ0IZJZaPpvm50dWOslKA4/hqOejg1E+e32FMssyn0yZz1/HUR6DajwKKu1QtSGBugQ0gevytfYFTWC/CCQggaoE6hrAVVO3cglIoMsENH+7PDqDyE3zdxDDOLhOZDng0p2qtWRe6TxL1pdlBjMbJcbsfag4s3Vj2L6T7RgUMXIzEyXP1o3BuzhbN8ZvZuvGCM4slMzWjUHsbF3AGRKYgkAu4Od5kRfnnFujzBg9ldIYFoHM5suzQ99Gt/IM88wQzphnxYRd2JdlLzO7LzP9juf16uEREpCABP5HIJ+/tuPlTugyqHS4/HNpota3LAFN4GXR+EYZAprAZThaiwQksAQBDeAloLirDAFrGS8Bzd/xjn1DPdf8bQi0zUxNIMbk1CetcsJQDOBcBIwZG1M25mxM2pi1MW0zozAmbszcmLoxd8MyZm9M35i/MYFjBscUjjkck3gVdL4tAQlMSCDL1+d7MMt47sA5Mf9eQ5lZoxTGyAicRH9zE8AhlI9Dt0QxcbaivCF6CDoIfQJldh+FIYGFBRlIoGECzgBuGPjYm9MEHvtXQPX+awJXR2wDEhgnAQ3gcY67vZZANQJrzN8aSzxVy9mKe0VA87dXwzW6ZGNalu50jWemlczxglSW5ZNjzGY55SyrHMM2yyxnueUwOZFjsgxgDN4sy5wlAmP8ZrnmGMFZvjnLOMcgzrLOHG5IQAKVCOT78KPU/TyU5z1eiTJLzV+f8gXot8iQwFIEsqTrV3njTSg35exBmZ/bedZnvn4exOssMX0kZb7O+LOALUMCEhgDgTb66AzgNqiPvE1N4JF/AdTvviZwfca2IIHREdAAHt2Q22EJ1CPAVZ5cTNT8rYe4JzVXS1PztxpaKy5EIGZnoarOraaNGcCZrbs9GWS27p0oH4YyW/cNlIuzdY9lO7N1T6D8Icps3SwT+2K2Ywzcm3I3lNm6WU6UTUMCEmiQQGb1foP2MotzH8pdUWZwXpoyN13sR/le9DN0NjIkMCuBLA+eGeRvoYLcBHQbynydxRjOzT0P5HV+N3ycMjcY8CcDW4YEJCCB+Qg4A3g+fgXPHldVmsDjGu8WeqsJ3AJ0m5TAkAloAA95dO2bBBokwJUczd8GeY+wKc3fvgz6uPPMhe2YLiUplDKAuVaxkNm6VyO53VFm6z6JMrO1Mlv3s2z/GC3O1k1fMlv3g+x7Hcps3b0oYxzlgv4l2Xa2LhAMCXSAQL5fP0Iez0V3Q/m5kVm9uYkj37evZt+XUGZwUhgSaITAabTyTfRW9GR0O5QlxvO1eR22749ehD6Gfo28EQEIhgQkMBEBLj8s/HKiIz1IAhUI8IfVG6k2n7HytcjmiMOu1yCgCVyDqnVKYKQENIBHOvB2WwIlCfCJV/O3JFDrWp+A5u/6RHzdVQL8OFz4SeHkYuQsV+X5eSPLb+5EeSuUZ+Q+hjImUGbrxhDKDMC1Z+v+gPc/hTJb90DKx6PM1r0Z5ZXRXLN1Od+QgATqEchMy9yYcTBNPArdGGVWb0y1O7L9TPQ+lFlRmmmAMDpJ4HSyOga9HT0V3R5dFm2Oro32RFmOPL/DYvD4tQwQQwISWIfA8bwqfdMlVRoSmJyAJvDkrDxyJgK9MIFn6pknSUACjRLQAG4Ut41JYHgEcDs0f4c3rF3qkeZvl0bDXCYhUHoZ6MyUygzcd9L4USgXzfNsxVxAj7KdfXkvx7ycY/ZFuSM9F9Wvy3Zm625MaUigJgHrLkfgn1T1XZTv6RhkmTmZJXW3ZN8N0N7oNeho5KxeIBiDIHAGvfg2ytf90ylzU8PlKTdDO6Lc5HQA5YdQnv15FqUhAQmMk0BudBpnz+11pwhoAndqOIaYjCbwEEd1OH2yJz0hoAHck4EyTQl0kYDmbxdHZVA5af4OajhH05nSBnDA5Rm8ufCdWb6Z7ZtZv5n9m/eUBCTQXwJnknpWDcizeLPMei7yXJF9mQkZwyszIbNEbp6dmps9+OjFu50Mk5JANQKLN0S8ixaege6M8n0SY/iabGcVi9yQ+gG2f4byfUVhSEACAyagATzgwe1b1zSB+zZivcs3fx8cxh8BG/UucxOWgAQ6QaCOAdyJrpmEBCRQkwAfPnKhJRdhajZj3eMloPk73rHve89rGMB9Z2L+Ehg7AT42LeQZp1nSNjMYY1hdAygxsK5CeXf0HBQDy5mNgDB6RqCddP9Fs99H70b7oVwgvRJlvq+uTnlPlO+r91PmRguNYUAYEhgIgfyuHEhX7MYQCGgCD2EUO92HfMbRBO70EJmcBLpLQAO4u2PT28xMfPgEuIqp+Tv8YW6zh5q/bdK37XkJaADPS9DzJdBvAnku4SfowkvRA1GWYc+M3jzjNEva5ua5GFY/4L1/I0MCEihLIN9XP6TKw1Fm1v8fZW60yMoZV2M7N1w8mzIz7/M7+z9sG3MQ8FQJtEDAGcAtQLfJlQloAq/Mx3fnJqAJPDdCK5DAOAloAI9z3O21BGYmsIr5O3O9niiBNQQ0f9eAsOgtgSzTenpvszdxCUhgUgIncODn0atRlmm/EeXWaDu0B3oieiv6FvoHMiQggXYJxOiN4Rvjd39SiREcQzjGcAziGMUxjGMce4MGgAwJTECgrUM0gNsib7srEtAEXhGPb85PQBN4fobWIIHREdAAHt2Q22EJzE5A83d2duM4c+5eav7OjdAKOkCAH5ULWWqyA6mYggQkUIDAKdTxVXQIegzaHV0UXRjdDO2D3oC+jE5ChgQk0C8CWRo6v7ezVHSWjM7S0YtLtGdJ6bvQnSwxnZn7WXI6S0+zy5CABFoicDbt/goZrRMwgaUIaAIvRcV9BQloAheEaVUSGAMBDeAxjLJ9lEABAjgaLvtcgKNVLEtA83dZND15wzTXJpAZRmu/dlsCEug+gTNI8dvo7ejJ6LZoe7QluiHaC70SfQb9GRkSkMCwCcQY/hld/CDK30H3prwmyjOGr0B5Z5Ql3Q+l/C76JzIkIIH6BLLaTpZ6r9+SLUhgRgKjMIFnZONpRQhoAhfBaCUSGAcBDeBxjLO9lMBcBDR/58LnyasT0PxdnZFH9IvA6Azgfg2P2Y6cwOIysFnm9ZmwyOy+mDmbs31tdH/0YnQEOhYZEpCABNYmcBYvsvzshygPQPdFO6IYw5envCN6Gnonyk0lLgEPCEMCBQnk+69gdVYlgToENIHrcLXWcwm0agKfm4UbEpBA5wloAHd+iExQAu0S0Pxtl/8IWtf8HcEgj7CLGsAjHPQRd7mrXc8Skb8kuZg0z6e8F7o6iklzNcos8/pcyszuy8XkHM9LQwISkMBMBPIzJD9zPsLZL0R7otxUsgXlZdHt0VNRVhk4hlJjGAiGBGYg8PMZzvEUCbRCQBO4FexjalQTeEyj3Z2+mknPCGgA92zATFcCTRLQ/G2S9ijb0vwd5bCPotM/HkUv7aQEukPgOFI5Cr0EPQBdB2VGb2bjZZnWfXl9GPohygxgCqMMAWuRgARWIRBj+Ncc8zH0IpRVBhZ/Rl2G17dDT0FvQ99CpyNDAhJYnkBu2lr+Xd+RQMcIaAJ3bECGl44m8PDG1B5JoCiBsgZw0dSsTAISaJOA5m+b9EfRtubvKIZ5tJ3Ms8lOG23v7bgE6hH4C1V/Dr0K7Y12QVuhS6FboyehmCiZXZdn+vLSkIAEqhGw4nkI8OfWwm+o4OPoQJSbV65LmRnDO1DeFj0ZvRV9E/m5AgiGBCDgDGAgGP0ioAncr/HqYbaawD0cNFOWQFMENICbIj2CduzicAhwNeJ59OYZyJBADQKavzWoWmeXCPBjdOEnXUrIXCTQMwInk+9X0MHo0Wg3tC26CMp29uW9HJNj2W1IQAISGASBfIb4LT3Jc8jzPPIHsr0zugC6NLoNys0ub6H8BjoVtRI2KoGWCDgDuCXwNjsfAU3g+fh59qoENIFXReQBEhgnAQ3gcY67vZbAsgS44jCL+btsfb4hgfUIaP6uB8SXgyXwo8H2zI5JoByBPAMzs3UzazeGRmbxXpLqM6s3s3szyzezfTPr96/sNyQgAQmMlQB/pi1khZEjAZDl7h9EeT0UY3h7yvz8fCLlm9HXkcYwEIxqBNqqOI9xyA0SbW4FTFQAABAASURBVLVvuxKYi4Am8Fz4PHl1AprAqzPyCAmMjoAG8OiG3A5LYHkCXFXQ/F0ej+8sS2DiNzR/J0blgQMgoAE8gEG0C8UI5ILtD6ntMLQvuhO6HMpSp3kWZpY+jaFxFPt+jwwJSEACEpicwLEcmp+fL6V8MLo+ijGc5fH3YPsJ6E3oa+gUZEigrwTyPO2z+pr8cPK2J/MQ0ASeh57nTkBAE3gCSB4igTER0AAe02jbVwmsQEDzdwU4vlWCgOZvCYpdrMOcliPw4+XecL8EBkzgbPqWpRk/SPlcdA90NbQZujq6F3o++jD6FcrxFIYEJCABCVQgcBx1fgIdhB6CboC2RFlp4VaUj0dvRF9FLqcPBKPzBPIZo/NJmqAEViPQaxN4tc75fhcIaAJ3YRTMQQIdIaAB3JGBMA0JtElA87dN+qNoW/N3FMNsJ9cjMIoZwOv12ZfjIpAZZ0fQ5QPR/dC10eboCugu6JnoPSjfC5kBzKYhAQlIQAIdIJCVFj5JHi9DD0U3RFl6fzvKW6LHoUPQV9BJyJBAVwhoAHdlJMxjbgKawHMjtIKVCcQEfjfXezda+bDp3vVoCUigfwQ0gPs3ZmYsgaIE+DDgss9FiVrZegQ0f9cD4svREIg5dtpoemtHh0zgz3TuM+gVaC8UoyAzyLZn+7boKegd6NvoDGRIQAISkEA/CRxP2p9CL0f5eb8L5dboEugW6LHoYPRl9HdkSKBpAj9vukHbk0BNAprANelaNwT+D2kCA8EoQsBKekpAA7inA2faEihBQPO3BEXrWIGA5u8KcHxr8AT4EbvgMtCDH+ZBdTCzvI6mR69H+6CboQuji6LdUS78Z0ZYlgr1GZIAGXfYewlIYEQE/kBfP41yI9DelDdC26CLo/x+eAzlG1B+h5xIaUigFgFnANcia72tEdAEbg39WBrWBB7LSNtPCSxDoIwBvEzl7paABLpLAGfCmb/dHZ4hZKb5O4RRtA/zEsjSt/PW4fkSKE3gdCr8JnoreiLaA2XZz8zyujHbD0evRp9HJyBDAhKQwLoEfCWB/xL4I0VWiHgl5cNQfodckPJi6Obo0Sg3FX2J8m/IkMC8BDSA5yXo+Z0koAncyWEZUlKawEMaTfsigSkJaABPCczDNyTgnv4R0Pzt35j1LGPN354NmOlWI6ABXA2tFU9A4N8c8wP0bvQMdEd0WbQF2hk9EL0UfQJl2U8KQwISkIAEJLAygQne/RPHfBa9CuWmol0pL4SyosRulFll4nWUX0TeaAQEYyICeczEcRMd6UES6CEBTeAeDlq/UtYE7td4ma0EihHQAC6G0ook0A8Chc3ffnTaLJskoPnbJG3b6joBl4Du+ggNI7+z6UaeifcByuege6Cros3QNdC90QHoI+jXiI8C/G9IQAISkIAEmiXwZ5r7HMoqE4+gvAnKowYuQpnHDjyK8rXoC+ivyOgegTYz+hWN+xkGCMZwCWgCD3dsO9IzTeCODIRpSKBJAhrATdK2LQm0TIC/llz2ueUxGFbzG/RG83cDJO4YOQFnAI/8C6BC94+lziPQgeh+aCcUo/eKlHdFz0LvQbn54ExKQwISkIAEJNB1An8hwTx24DWUj0Q3RduuUbazL+/lmBzLW8YICbj8c+uDbgJNENAEboLyqNvQBB718Nv5MRLQAB7jqNvnURLQ/B3lsDfZac3fJml3oS1zmIRAzLpTJznQYySwHoFc4M7ymXmu4l68d0O0Jdoe3RY9Bb0DfQf9ExkSkIAEJCCBoRHILODMBs6s4MwOzizhzBbOrOHMHs4s4swmzqzizC4eWv/tz7oEfrPuS19JYLgEOmkCDxf3GHumCTzGUbfPoyWgATzaobfjYyKg+Tum0W6lr5q/rWC30Z4QyEzMnqQ6eZoeWYzAydT0ZfQGlGci5uJ2Zj3lAvfN2fcYdAj6KjoFGRKQgAQkIIGxE8hzg/P84DxHOL8781zhPF84zxnO84bz3OE8fzg3UuV5xGPnNZT++/zfoYyk/ZiIgCbwRJg8aHYCU5nAszfjmRKQQNsENIDbHgHbl0BlApq/lQFbveavXwMSWJmAy0CvzGcs755BR49Bb0NPQrdGl0RboRuhh6HMYsrylpnxxMvOholJQAISkIAEukjgbyT1JfR69GiUG6kuRnlBdGOU37VZWeMzbP8RGf0ikJV1+pWx2UpgTgKawHMC9PTVCGgCr0bI90NA9ZyABnDPB9D0JbASAc3flej4XgECmr8FIFrF4Ak4A3jwQ7xOB//Dq5j+h1Puh+6MLo82R9dBD0AvQUeh3yNDAj0jYLoSkIAEekfgRDI+GmW1jayssTvbF0fboNyEtTflK9Cn0R+Q0U0CzgDu5riYVWUCmsCVAVu9JrBfAxIYOIH5DOCBw7F7EugzAc3fPo9eL3LX/O3FMJlkBwjEDOxAGqZQmMDZ1PdL9CH0PHRPdDW0GUqZ19mf93NcjuctQwISkECPCZi6BIZF4O90J49hOJjysegW6BJoa7QL2gu9HH0KHY+Mdgk4A7hd/rbeIgFN4Bbhj6NpTeBxjLO9HCkBDeCRDnyJbltHdwlo/nZ3bAaSmebvQAbSbjRCQAO4EcxVG8lM3czYzczdzODNTN7M6M3M3szwzUzfzPjNWGcGcNVkrFwCEpCABCTQBoERtXkSff0KOgQ9Dt0SbYfy2IYbUj4UvQx9EmkMA6GB+Bdt/AUZEhgtAU3g0Q59Ux3XBG6KtO1IoGECGsANA7c5CdQm0JD5W7sb1t9dApq/3R0bM+smgSxXd2o3UzOr9Qj8ldefR69GeU5gloXMxd5L8vrW6EnobegYdAYyJCABCUhAAhIYD4GT6epX0RvR49GtUIzhLCW9K9uPQK9FeQ5xZhezOZhouyO5GY9LHW2nYfsSaJeAJnC7/EfQuibwCAbZLo6PgAbw+MbcHg+YAH8RZbnJZwy4i3atXQJrzN92k7B1CfSQgEvWdWvQTiGdXMDNzJ48C/DmvL4I2hbdDO2D8pzALAuZi728NCQgAQlIQAISkMCSBGL2xvR9He8+EsUMjimc5aRjEj+RfW9F30L/QMb0BHJD5fRneUYhAlbTJQKawF0ajUHmogk8yGG1U2MmoAE85tG374MioPk7qOHsYmc0f7s4Km3kZJuzEPjDLCd5ztwE/kkN30HvQE9Bt0Xboy1RlnDMs/1eyfZnkcsKAsGQgAQkIAEJSKAYgXz+yzLRL6XGB6Lroi3Q+o+Q+DH7zkTG8gS8mXJ5Nr4zQgKNmsAj5GuXFzSB/SKQwIAIaAAPaDDtyngJaP6Od+wb6rnmb0OgbWawBHIBcBCd62gnctE0F0/fS37PQndFV0Sbo53Q/dCB6AjkBUQgGBKQgAQkIAEJtELgbFr9JfoQyupd96S8KtoMXQPdG70AfRT9BvGnPv8bzgD2a0AC6xHQBF4PiC9LEzjHBOaX0EalK7Y+CUigWQIawM3ytjUJFCfAL+PnUqnLPgPBqEJA87cKVisdGYHjR9bfWt3lV97Cr6n8I+gAlIukuViai6a5eHp39j0HfQD9HJ2FjHIErEkCEpCABCQggToE/k21P0DvRk9Hd0CXQRdA10cPQS9Hn0Z/RmOLM8bWYfsrgUkIaAJPQslj5iCgCTwHvAGcahcGQkADeCADaTfGSYAr4TF/9x1n7+11AwQ0fxuAbBOjIOAM4OmHOcyybOJBnPogtDPKsomXpbwjyo1PuUiai6W5aMouQwISqEfAmiUgAQlIoAUCp9Hm19Gb0OPQLdBF0YXRzdA+6GD0FXQKGmpsOtSO2S8JzEtAE3hegp6/CgFN4FUA+bYEuk5gNgO4670yPwmMgIDm7wgGud0uvoQ/JJ7cbgq2LoHBEBjjTI1JB+8kDjwavR49Et0EbYMugW6FnoDegr6JTkeGBCQgAQk0TcD2JCCBrhE4gYQ+j16N9ka7oC3R9ui26CnoHei76J+o76EB3PcRNP+qBLh280Ya2AtxqZD/DQmUJaAJXJantUmgUQIawI3iHkZj9qJ9Anyic+Zv+8Mw5Axi/j5pyB20bxJomECeUdtwk51rLhcfv0NWuRiZm0tuw/Yl0dboxujh6LXoi+jvyJCABCQgAQlIoAMETKFXBI4l2yPQgeh+aEe0OboSygX8/Snfj36G+vSojE3I15CABFYgoAm8AhzfKkEgv0PezfVonwlcgqZ1SKBBAhrADcK2KQmUIMAv2zbN3xJdsI5uE9D87fb4mJ0Euk7gbBL8OcrFxVxkvBvbueiYi487sZ2LkS+mPBL9HhkSkIAEJCABCUhAAvUIxOiN4ZvPZs+mmVzEX/+zWQzjGMfH8f7a0ZVtZwB3ZSTMo9MENIE7PTxDSC6/PzSBhzCS9mFUBDSARzXcdrbvBDR/+z6Cnc9/FfO38/mboAQk0CyB42nuKPQSdH90bbQZuiLKH4e5yPg+tnPRMRcf2TQkIAEJSEACEpCABDpAYO3VWbJkdJaOvhR5bYWypHT2ZUYxL1sPZwC3MgQ22kcCmsB9HLVe5Zy/8zWBezVkJjt2AhrAY/8KsP+9IaD525uh6muimr99Hbmm8radMRPIksxfAsDr0CPQrmgbtB26NcqS8W+n/DbKxUQKQwISkIAEJCABCUighwROJuevoMwKvizlvdAxqM3Yoc3GbVsCfSNQxATuW6fNt0kCmsBN0rYtCcxJQAN4ToCeLoEmCGj+NkF51G1o/o56+O28BM4lEPM2Jm7M3Ji6MXdj8m7DETF9Y/7GBI4ZHFOY3YYEJCABCUhAAhKQwEAJnEm/DkPXQTdFWSaaovG4Hi363EkgjChuSF8vjIwZCWgCzwjO084hMMF/msATQPIQCXSBgAZwF0bBHCSwAgHN3xXg+FYJApq/JShahwRWJnDeld9u5d1c0PsaLWd2R/54y7LNeU5vlnHOcs5Z1jnLO2eZZw4zRkzArktAAhKQgAQkIIEvgCDLRO9JeRpqMvKIkR2bbNC2WiVwfVr/JMrM8+tSGjMS0ASeEZynTUog1xFcDnpSWv05zkwHRkADeGADaneGRUDzd1jj2cHeaP52cFBMaZAELt6BXv2LHDJz93mUt0R5vtsNKPN8t/dT/hz5nF4gGBKQwNoE3JaABCQgAQmsQ+CdvNoJZdUYisZil8ZasqE2CVyVxj+OYvpfkjJ/vzyU0piRgCbwjOA8bVICmsCTkvI4CbREYDoDuKUkbVYCYySg+TvGUW+0z5q/jeK2sZETaMsA/g3cn42yZF8M3yzjvB+vP4VOR4YEJCABCUhgeQK+IwEJSGBpAr9gd24kfAVlU3GjphqyndYIXJqWM/N3G8rF2JSNg9EbUbYpjGkJrDGB9+Y8LjXyvyGBsgQ0gcvytDYJFCWgAVwU57Ars3fNEeAT2XNpbV9kSKAGAc3fGlStUwLLE7jE8m9VeefL1HpXdHm0P8qSff+kNCQgAQlIQAISkMBEBDxIAqsQ+DfvPxY9DjURzgBugnJ7bVyEpnPbj9RQAAAQAElEQVST6nI3zj6Y9/M3zvaUxgwEMIEP4TRNYCAYVQhoAlfBaqUSmJ+ABvD8DK1BAkUJdNT8LdpHK2uVgOZvq/htfKQElruQURrH56hwZ5QZEh+gdElnIBgSkIAEJCABCUhAAlMRmObgl3NwHjFCUTUuSu2XQ8bwCGxJl45Cq43vtTnmGHQLZMxAQBN4BmieMg0BTeBpaHmsBBoioAHcEGibkcAkBDR/J6HkMXMQmNH8naNFT5WABEJgu/xXUf+h7qeh3dE3kSEBCUhAAhKQgAQkIIGmCDyHhv6KasfDazdg/SHQqM5Lax9B10KTxAU5KGZx/vbBz+SVMRUBoDkTeCpiHjwlAU3gKYF5uARqE9AArk3Y+iUwIQHN3wlBedisBDR/ZyU39vPs/7wEtqKCHVCt+A0VZ0m8F1KejQwJSEACEpCABCQgAQk0SSDPZt2ogQZjAF+sgXZsohkC+Zp5D03tiqaJXMs+gBOy4tEFKI0pCaxoAk9Zl4dLYAkCmsBLQHGXBNoikF+abbVtuxKQwBoCmr9rQFjUIqD5W4us9UpgdQJZkpm/sVc/cIYjTuacW6Jqs36p25CABCQgAQlIQAISkMBKBPJc0a1XOqDQe+ejnsz8pDB6TiB/H72JPtwezRp34sT8HXQVSmNKAgyAM4GnZDaGwwv2URO4IEyrksA8BDSA56HnuRIoQEDztwBEq1iJgObvSnR8TwL1CVyvUhP8+ljYk7p/iQwJ1CBgnRKQgAQkIAEJSGA1AptwwONQU7EXDdV+vApNGJUJHET990PzxhWo4Ovo7siYkoAm8JTAPHxaAprA0xJr93hbHygBDeCBDqzd6gcBrt4/l0z3RYYEahDQ/K1B1TolMB2BWgZwLpp8dLpUPFoCEpDApAQ8TgISkIAEJDARgfty1CVQU5Hlpp/RVGO2U4VAxu+xBWvenLoORy9BWVaawpiUgCbwpKQ8bkYCmsAzgvM0CZQiMJkBXKo165GABM4loPl7Lgo36hDQ/K3D1VolMC2BWgbwG6ZNxOMlIAEJSEACExHwIAlIQAKTETgPhz0FNR0PpsHtkdE/Alku/HmV0n4C9X4abYuMKQhoAk8By0NnIaAJPAs1z5FAIQIawIVADrka+1aegOZveabWuA4Bzd91cPhCAq0R2ImWL4RKxw+o8BfIkIAEJCABCUhAAkUJWJkEpiCQx5FkCd4pTily6MbUsh8y+kUgyzS/tnLKN6H+b6MrIWMKAprAU8Dy0FkIaALPQs1zJFCAgAZwAYhWIYFpCPTM/J2max7bDQKav90YB7OQQAjkj5yUpfWR0hVanwQkIAEJSEACEpDA6AlMAyAm7DOnOaHwsfenvssiox8Ebkma70BNXIfOkuTXpi1jSgKawFMC8/BpCeT6yLu5Lu5S7dOS83gJzEGgiV+8c6TnqRIYFgF+yfnM32ENadd6U9j87Vr3zEcCvSOQP3BqJM3f5jWqtU4JSEACEpCABCQgAQlMRCDLMO8w0ZF1DoqB0KYBXadXrdZarfHrU/MH0CaoicjNsu9qoqEhtsEfmofQryzVzSVMtgwJlCWQayTv4osrP8PL1mxtEpDAkgQ0gJfE4k4JlCfALzfN3/JYrfF/BDR//8fCrRIErGNeAteggsujGpG72mvUa50SkIAEJCABCUhAAhJYjcB5OWBf1HbchwRc6hcIHY6rktvH0WaoifgZjWRpci7BsWVMTmCtIzWB14LhZg0Cd6NSTWAgGBJogoAGcBOUbWP0BPjkqfk7+q+CqgA0f6vitXIJzEQgd7bOdOIEJ116gmPmOsSTJSABCUhAAhKQgAQksAyBzA7swg2J5yG//VHfYhsS/hp6LzoIPRbtjrZFQ4r8zfJJOpT+UlSPv9LC7dEpyJiTgCbwnAB7dnoL6WoCtwDdJsdJQAN4nONurxskoPnbIOxxNqX5O85xt9fdJ1DTAL4R3b84MiRQg4B1SkACEpCABCQggeUInJ83noa6EjERsvJOV/KZJI/LcdD1UP5eeBzly9Cn0J/RH9En0IHovih9y/OW2exVXIhs06em/mY5lfb2QL9ARiECmsCFQFrNcgTy89uZwMvRaW6/LQ2cgAbwwAfY7rVLQPO3Xf4jaF3zdwSDbBd7SSBLnV25YuaZ7ZDnrlVswqolIIFxErDXEpCABCQggRUJ7MO7F0FdCTyqhed0JZkJ87jMCsddlPduiZ6E3oG+h05HKd9O+UR0C9SlMSCddSLXmvMM3hjd67xR6cW/qPdO6NvIKEyAbzCfCVyYqdWtQ0ATeB0cvpBAeQL5pbx8rb4jAQnMTEDzd2Z0njgZAc3fyTh5lATaIPCQBhpNG36OawC0TUhAAhIYDQE7KoH5CdybKs6LjGESuADdejLqWtyRhK6F+hIrGcBL9SEzgDMTeE/efDHKssp/ooyynX2Zmc2uTkQM+ZjUTSRzNo3k585nKY1KBDSBK4G12kUCmsCLJCwlUIGAFw4rQB1KlfZjdgKav7Oz88yJCGj+ToTJgyTQCoHNafWBqHZcigZujQwJSEACEpCABCQwN4E5Kzgf5x+6Rh+k3AQZwyPwGLq0DepiPKCLSS2TU5ZHXuatqXZnFnCM1swK3mqqM+sdfDuqfjpqKh5GQx9ARmUCmsCVAVu9JrBfAxKoREADuBJYqx0vgYGYv+MdwO73XPO3+2NkhuMmkDvzt2wIwd4NtWMzEpCABCQgAQlIYDkCl+aNr6DMwqNYyHM438PGRsjoB4FJs+yyyXp3OtGXa5w1Zut2oe87MAZZphqvkK368QyayPLEFEYTBBjY8M7foFz6bKJF2xgZAU3gkQ243W2GQBc+IDTTU1uRQAME+AT0XJrZFxkSqEGgIfO3RurWKYHREHhUgz29DW1lJjCFIQEJSEACEpCABBonsDstfgutv/xuluR9J/vPg4xhELg23Zh26WJOaSwuRks3RX2IjhnARZBl6ff3U9PWqIl4OY0cgIyGCWgCNwx8fM1pAo9vzO1xZQIawJUBW/14CGj+jmesW+qp5m9L4EfXrB2eh8DNOfkqqKnIRdW9mmrMdiQgAQlIQAISkMBaBLLs7FG8viBaKu7Bzjch/AL+N/pOIDNsu96He3U9wTX51TCAY8Cuqb6V4km0uiNqInJzyeObaGgUbczQSX6oOxN4Bm6eMjEBTeCJUXmgBFYnoAG8OiOPkMCqBDR/V0XkAfMR0Pydj59nS6ApAvs01dBa7TyE7WLP2aMuQwISkIAEJCABCaxEIObVYRzwYpSb0SiWjfvzzmuR0X8CfTCA7wrmjVHXY9MKCV6gQp2TVnlxDnwKaiKOoJEHIi7D8b/RGgFN4NbQF224w5VpAnd4cEytXwQ0gPs1XmbbQQJ86nTZ5w6Oy4BS0vwd0GDalUETyPPvbt9CDy9Cm3dBhgTmJeD5EpCABCQggdUI5PPOVzkos3spJoqHcdTTkNFfApcl9Yw9Racjyw9ftdMZ/je5E/5bFP2/TQP4+fRkM1Q7vkYDMYXOpDQ6QEATuAODMOwU8v3+Lq67bzTsbrbWOxseCQEN4JEMtN2sQ4BfQpq/ddBa638JaP7+l4P/S6APBB5Jkm19rnoEbRsSkIAE5iDgqRKQgARWJbATR8T8vQbltBGDKBdypz3P47tB4AbdSGOiLK480VHtHvT7Cs1ftEKdk1SZnwuZ6T/JsfMc81NOvh36BzI6REATuEODMcxU8tlBE3iYY2uvGiKw9IXKhhq3GQn0mYDmb59Hrxe5a/72YphMUgLnEDgf/z8YtRU3puGrIUMCEpCABCQwPQHPkMDqBG7FIV9As5pMeAQLb+f86yOjfwT6ZABfpQd4j6+Q4x0r1DlJlS/hoHx/U1SL8MrPoL9Va8GK5yLAF4DPBJ6LoCevQkATeBVAvi2BlQhoAK9EZ6Tv2e3VCWj+rs7II+YioPk7Fz5PlkDjBO5Li1lyjqK1cBZwa+htWAISkIAEJNBfAhNkntl9H+O4zdE8cV5O/jDaARn9ItAnA7gPM4BjaJb+Csjs2CaWYV477yvy4maoZpxE5XugY5HRYQKawB0enGGkpgk8jHG0Fy0Q0ABuAbpN9pvAwM3ffg/OMLLX/B3GONqLcRF4VAe6GxN6iw7kYQoSkIAEJCABCQyHwDPoyltRqefvbUtdH0dbIaN9ApNmcPlJD+zAcX0wgH9RgdP5qfNOqMnIzSE12/snld8B/RAZPSCgCdyDQep3iprA/R4/s2+JgAZwS+Bttp8ENH/7OW49yrpl87dHpExVAt0hsCupzPIsPE4rGjF/YwIXrdTKJCABCUhAAhIYJYHz0OvXo+eh0hGD7n1UujEaSmR2dD6LDaU/6/cjjztZf19XX8esztdvV/NLXnme7Z+yUVgPma6+uY7O9eSaf3ucRXb3Ql9CRo8IaAL3aLD6maomcD/HzaxbJJBf2C02b9MS6A8Bzd/+jFVPM9X87enADSZtOzIrgX1mPbHCeXevUKdVSkACEpCABCQwLgIx+z5Al/dGteLmVPw61IfIzMorkWieQfpQypjieZ7xZ9iOkXcqZfQyyiFGZn933VBdm3tuLGh6KeS12590+3OTHjjFcTfh2MuhJuKmNHJJVCvyeJsP1arcehcWFipC0ASuCNeqQ0ATOBSUBCYkoAE8ISgPGzcBzd9xj38Dvdf8bQCyTUigAoHtqLPppdZoctm4Ee/M9CxizjMkIAEJSEACEpBACDyO/7LsKkXVeDC1py2KVmMbWt8R5TPdYygPQpmh/E3Kv6DT0U/QUehglGWx96TcDeUZqJn9y+bCv/LfAJUbAvrWrT7k/NkKUPHdFpqaBVxz9u9hsMn3GoXRVwJ8MR5C7rmRiEuqbBmdIjCAZDSBBzCIdqEZAhrAzXC2lR4T4JPKc0l/X2RIoAYBzd8aVK1TAs0QeDjNZFYERSciudymE5mYRJ8ImKsEJCABCUhgbQIv4cXRqIl4AY1kdi1Fo5GZiz+ixczc/Rvlt9EH0ctRTOm7Ul4HXRhNGv+e9MCeHXfenuWbdMdqAKfveS5v/ibIdk1ltnGN+k+k0tyIQWH0nYAmcN9HsPP5awLPNkSeNTICGsAjG3C7Ox0Bzd/peHn01AQ0f6dG5gkS6AyBTckkywBSdCqamLHTqQ6bjAQkMA8Bz5WABCSwAYEYmXdh729R7cjnqTfTSNPXpk6jzaugxdm7bM4dzgCeG2GxCvpgAP+a3v4AlY6LUuHtUM24EJVfBtWIJ1JpZt5TGEMgoAk8hFHsdB80gTs9PCbXBQLrfsjuQkbmIIGOEND87chADDcNzd/hjq09GweBe9DNaWaFcHgjsQet5NlnFIYEJCABCUhgBQK+JYHlCfyVt3JTWYxSNqvGDaj9sajJqHEtLMZ5k31oqi1nANcj/ZZKVde+SfW6lfLOsti1mFRK2WonIaAJPAklj5mDgCbwHPA8dfgEanzoHT61gfbQbv2PgObv/1i4VYWA5m8VrFYqgUYJmRC9KwAAEABJREFU7NNoa5M3dgEOvSkyJCABCUhAAhKQwLIEJngjsxPvy3H8ecz/deN5VH851FRkBmPptpwBXJro7PX1YQZwevdO/vsPKh25IXS70pWuVd/Oa22X2jyDivZGxkAJaAIPdGC70y1N4O6MhZl0jIAGcMcGxHTaJ8Bft2N85m/74MeTgebveMbang6XwPXoWp4LR9HJyIydTiZmUhKQgAQkIAEJ9IrAh8n2Gah2xLDLUtB4BLWbOqf+Gqu4nHJOzf34b5osnQE8Da3pjs1M+49Nd8pER+da74MmOnK2g64w22krnvU23v0lMgZMgB/wh9C9GP1cemXLkEBZAprAZXla20AI5EPBQLpiNyQwPwE+gWj+zo/RGpYn0FHzd/mEfUcCEliSwJ5L7u3Ozlt0JxUzkYAEJCABCUig5wReQP6HotpxYxq4D2oiaswAHupzS2PONzEmJds4u2RlleuqteRxDOBlrvnO3aOt5q5hwwo+uuEu9wyRgCbwEEe1U33SBO7UcJhMFwjU+jDQhb6ZgwSmIqD5OxUuD56egObv9Mw8owkCtjEtgfNwQv6ooOhsZAnFTTubnYlJQAISkIAEJNA3Ag8m4a+i2vFMGshnLYqqoQE8Od4mxmPybCY78p+THdaJo44ki8wEpiga21Pb7qhGbFm40iyDnef/Fq7W6pYk0IGdmsAdGIRhp5DrNe/iOv9Gw+6mvZPAZAQ0gCfj5FEDJ8AvBWf+DnyMW+6e5m/LA2DzEihI4GbUtS3qcuRC3ZUmSdBjJCABCUhAAhKQwAQE8nzbO3Hc71DNuDyVNzEL+Mq0Uzr+XLrCjtT3t47kMU0aeZ7sNMe3eeyZNH44qhG1VgUqbQDna6xPpn2NsRpdnZrA7Qz5iFrVBB7RYNvVlQloAK/Mx3dHQEDzdwSD3G4XNX/b5W/rEihN4J6lK6xU31Ur1Wu1wyFgTyQgAQlIQALTEMgSx7fnhNNQzdiPymvP2rk1bZSO8CldZxfqO6ELSUyZQ58M4HTtnfmvgq5Roc5UWcMATr1qZAQ0gUc24M13VxN4Xea+GikBDeCRDrzd/i8Bzd//cvD/agQ0f6uhtWIJtEJgE1q9C+pDaAD3YZTMUQKtEbBhCUhAAjMR+AFn3QudjWpFHmWxZ63KqfdSqPQM4LOo80Q0xKixPHFtTn0zgL8OkF+i0lHLAP534US5NFe4RqvrDQFN4N4MVV8T1QTu68iZdzEC/zWAi1VnRRLoDwE+Ybrsc3+Gq4+Zav72cdTMWQIrE8gyaluvfEhn3tUA7sxQmIgEJCCBjhEwHQnMR+BjnP5kVDP2pfJas4BrzP7NLNmapjg4Woss/1171nfpzvXNAE7/D81/hXVR6js/Kh2lb3bYoXSC1tcvAprA/RqvHmarCdzDQTPlcgQ0gMux7G1NY0xc83eMo95onzV/G8VtYxJojMDNGmtp/oY0gOdnaA0SkIAEJCCBwREo1KGXUs+bUK24DBXfD9WIPSpUOtTlnxdR9W0WsAbw4sgtLGz2v81iW6UN4OQYs7pYglbUPwKawP0bs55lrAncswEz3XIENIDLsbSmnhDQ/F1noHxRnoDmb3mm1iiBrhC4blcSmSCPXDjdeILjPEQCEpCABCQgAQnMQuDhnPR5VCtSf+m689no5qUrpb5foT7ErDlqAM9KbvLzfsGh30Clo8YM4L+XTpL68rcLhTFmAprAYx79RvquCdwIZhvpGgEN4K6NiPlUJaD5WxWvlS8s9Mz8dcgkIIEpCOQz005THN/2ocl387aTsH0JSEACEpCABAZL4D/07K7oD6hGXIdKSz/DdBfq3AKVjiNLV9ix+rLEdcdSWjad43nnTNTHOLpC0pldu6baYkXpGcBJ7LL5T0lAE9ivgcoENIErA7b67hHIxcHuZWVGEqhAQPO3AlSrXJuA5u/aNNzuPgEznJbAlTihb4ZqjTv+wWBIQAISkIAEJCCBcwjECDrgnK06/z24cLU1nv+bFD+e/wasPs0ArjGLtqmh/UeFhnKjRulq/1S6QupzBjAQqkaPKtcE7tFg9TNVTeB+jptZz0hAA3hGcJ7WLwKav/0arx5m+1I+oD6ph3mbsgQkMDmBzEKZ/OhuHLmsAdyN9MxCAhKQgAQkIIEBEHgjffg9qhH3pdJNUamoYQB/h+Qy65RisNGnGcB9NoD/VeEr6I8V6vxJhTqdAVwBap+r5BrbIeS/N+KSLv8bcxHw5A0IaAJvgMQdQyWgATzUkbVf5xLgk8JzebEvMiRQg0DM3yfWqNg6JSCBThG4eKeymSwZDeDJOI3tKPsrAQlIQAISKEkgptULSla4Vl3bsH0nVCIuQSVXR6Vj6LN/w8sZwKFQX1co3MRp1BdRFI0aBnDpvhftsJW1Q0ATuB3uI2p1LCbwiIbUri5FQAN4KSruGwwBzd/BDGVXO6L529WRMS8JlCdQ43lx5bNct8Yaz/xatwVfSUACPSNguhKQgASqEKg5C/ghhTLeo1A961fzsfV3DPD1r3vSp7PJ81uor1F6xaEaSzWH7S/47yxUMq5YsjLrGg4BTeDhjGVHexIT+FD8g406mp9pSWBOAgsLGsBzI7SCrhLgh7czf7s6OMPIS/N3GONoLyQwKYG+Pf83/XIGcCgoCUhAAhL4LwH/l0A9Av+m6gNQjbg5lZZYiaXG8s9/IbdvoqHH5+kgl1j4v9vxU9I7BfUxtibp0iZojeWfSXMh3++/ykZBbUVdF0aGBDYg8P8WFlwOegMq7ihI4O7UpQkMBGOYBDSAhzmuE/VqyAfxl4nm75AHuP2+af62PwZmIIGmCfRxBrAGcNNfJbYnAQlIQAIS6CiBBtJ6E20ch0oH1/4XYgLPU29m9uw+TwXLnHsk+zPrlGLQkSWgf9CDHn6uBzkul2JuUCh9jbaWAZw+1FgGurQBnjzVQAjwi0ATeCBj2dFuaAJ3dGBMa34CpT9czJ+RNUhgTgKavxMB9KDZCWj+zs7OMyXQZwJ9nAG8aZ+Bm7sEJCABCUhAAr0ikFmBtWYB7zYniRtw/paodPRl+ecS/f50iUoq1/GGyvXXrP6eFSqvtQR0Uv1Z/issDeDCQIdWnSbw0Ea0c/3RBO7ckJhQCQIawCUoWkdnCGD+Podk9kWGBGoQGIj5WwONdUpg8ATO7GEP/9HDnE1ZAhKQgAQkIIH+Engzqf8elY6bzVlhZlfOWcUGp/+HPZ9EY4nPdLyjXyK/PsxSJs0N4g7suT0qHWtmAJeu9pz6fnPO/2X/u0LZ6qxtiAQ0gYc4qp3qkyZwp4bDZEoQ0AAuQdE6OkFgjfm7XyeSMYkhEtD8HeKojrFP9nlWAifNemKL553eYts2LQEJSEACEpDA+AhkFvA7KnR7e+q8DJo1ahjAXyCZvj5vltSnji9yRpdviHwN+fUtsjT500j6PahG/K5GpWvq/O2asmThDOCSNBfrGmCpCTzAQe1WlzSBuzUeZjMnAQ3gOQF6ejcIaP52YxwGnIXm74AH165JYEICfTSAT1u/b76WgAQkIAEJSEAClQkcXqn+WWcBb0M+10Sl4yOlK+x4fflc+fWO5piljj/Q0dyWS+vqvPE1lGXTazy2hctkC5+l/lpRwwB2BnCt0RpgvZrAkw2qR81MQBN4ZnSe2DUCGsBdGxHzmZoAn2qz7LMzf6cm5wkTEtD8nRCUh0lg4AT+3sP+5UJdD9M25UoErFYCEpCABCTQBIHv0UiN54POagBvRz54BfxfNj5atrpe1NbVZaAPgV6W5KbofGxMhs9E30LXRrXiO1T8Z1QraswuvmytZK13mAT4wZ7v/b3pHZeG+d+QQFkCfTeBy9Kwtt4S0ADu7dCZeAjwG17zNyBULQKav7XIWq8E+kegjzOAXQK6f19nZiyBSgSsVgISkECjBGrMAo6RO0snLjLLSauc80PerzEDkmo7HW8nu64tA5183kBefYgrkeQ30P5oE1QzjqhZOXWfgUobzDHHqdaQwOQENIEnZ+WRMxHQBJ4Jmye1T+B/GWgA/4+FWz0joPnbswHrX7qav/0bMzOWQE0CfTSAnQFc8yvCuiUgAQn0hYB5SqB5Ah+u0OQWM9ZZwwAe2/LPi+h/xcY7UZfizSRzPOp6PIQEj0HXQk3E+xtopPRNEFzmayBrmxgcgTUm8MPomF9DQDCKE9AELo7UCpskoAHcJO2OtDWENPiN7szfIQxkd/ug+dvdsTEzCbRF4PdtNTxHuxrAc8DzVAlIQAISkMAQCLTUh+/TbumVSDanzlli21lOWuWcj63y/pDffi6dy6xbitbj12TwBNTl2JLkMiM+S9Wen+0m4os08l1UO44t3ACX+grXaHWjIYAJfDCd1QQGglGFgCZwFaxW2gQBDeAmKNtGUQJ8ItT8nZ2oZ65OQPN3dUYeIYExEshzukpfyKzJMc9Bi2q2Yd0SkIAEJCABCUhgKQIxCL+51Btz7OvSDODfzNGPJk+t0VZM1ywFXaPuaeo8i4P3RF2+4XFH8osRG+OAzcbiZQ21NOtNGculd/Zyb7hfApMQ0ASehJLHzEEgP8sPxZfYaI46PFUCjRPQAG4cuQ3OQ4Afspq/8wD03NUIDNz8Xa37vi8BCaxAIGbql1Z4v2tv/bVrCZmPBCQgAQlIQAKjIvC1wr2d1WyqsQR0l03HwtiXrO557I3JT9FavIiWv4K6GtuT2JHo0qjJyDLda5Yor95s6b5xya96zjYwcAKawAMf4Pa7pwnc/hiYwZQENICnBObh7RHgk6Dmb3v4x9Cy5u8YRnnMfbTvJQh8tkQlDdXx1YbasRkJSEACEpCABCSwFIF/LLVzjn2bcS7X9vl/uth0usNXPZpLEwt9WhVm1Q7NcEBmQL9thvNKnfIdKno26mpcgMQ+jmrcfEC1K0aW6G5iJm1uyLjMiplM/2ZmdU9/lmcsTWDEe/lF4XLQIx7/BrquCdwAZJsoR0ADuBxLa6pIgL+wNH8r8rXqBc1fvwgkIIFJCPTJAD567Q65LQEJSEACEpCABBomUNr8yvWrWZ6h+pcK/a7xXOEKaVat8mnU/nPUdPyTBu+LsjoPReciS4O+j6yuipqOr9NgU8tz35W2St9c8UvqNCRQhMDYTeAiEK1kJQKawCvR8b1OEcgH6E4lZDISWJ+A5u/6RHxdmIDmb2GgVieBARPIbIOTetK/L/ckT9OsT8AWJCABCUhAAm0QqGGSnneGjvx5hnNWOgVfYeGBKx0wkvfyuJFb0Nffo6bijzR0W/Rj1NV4JYmFC0WjwaWzhUfTYkqK6vGgCi3kb60K1VrlWAnww9qZwGMd/Gb63VUTuJne20pvCGgA92aoxpkon1yd+TvOoW+q15q/TZG2HQkMg0CWU/tUD7qSZQm9gNKDgTJFCdQnYAsSkIAEWiNQegbwmfTk72jaKG0Ap/2H8t8maOxxLABidp5AWTuOpIFroi6vyLMT+T0ctRFvotFvoCbiTjSyKyod3y5doU7DzDkAABAASURBVPVJQBPYr4HKBDSBKwO2+mkJbHi8BvCGTNzTEQKavx0ZiOGmofk73LG1ZxKoSeCQmpUXqjvLv+UiaaHqrEYCEpCABHpJwKQl0C6B0jOAY+TmZrxpe5Xzpj1nteMvwwFfRVdAY4+fAuDW6FRUI/5NpU9AmfmbWcdsdjYygaGN5GL87tNQw5vTzqtQjfAG1hpUrXNBE9gvgsoENIErA7b6+QhoAM/Hr1dn9ylZzd8+jVYvc9X87eWwmbQEOkHg02TxC9TlOLrLyZmbBCQgAQlIQAL1CXSghdIzgP8wY59qGMBJJbM9M2PR5aAXFr4FkNug41DJ+CWV3RAdhLhMxP/djZ1JLSY1RaMR5nekxX+i2rE1DbwWbYdKR8b3u6UrtT4JLBLQBF4kYVmJgCZwJbBWOz8BDeD5GVpDYQJ86stdk/sVrnbs1dn//xHQ/P0fC7ckIIHpCfBrauF105/W6BkxqRtt0MYkIAEJSEACEpDAWgQ2ZTtmEUWxmNUA/gkZZBYpRfHYjBrfjA5HW6KuRBt55AbEq9Lwq9EsM7U5bZ04glcx2Y+h7EPkOlbTeZ5Ig7dHf0I149JU/jKUJb/3pKwRmUl+So2KrVMCiwQ0gRdJWFYioAlcCazVzkdAA3g+fp5dmABX1fOhWfO3MFerO5fASM3fc/vvhgQkUIbAW6nmDNTFyEWyL3UxMXOSgAQkIAEJSGA0BHao0NNZDeDTyOXzqGbkou/3aGAXNObIMtBZijiG4TMB8Vs0a3yRE1MfRecjs5Rv1XCWmR19A9rM1x3F2lFke2NquSs6Cv0KPRZl+WeKKvGOKrVaqQTWI6AJvB4QX5YmkM8Dh+JvbFS6YuuTwKwENIBnJed5xQnww1HztzhVK1yLgObvWjDcHBEBu1qDwN+pNMufUXQuDuxcRiYkAQlIQAISkMDYCNR4Nu6sBnDYfyz/Vdb21P8F9Aw09mttWZb4uXC4PHo6miXOP8tJLZ1zn4bbzWzr69Pmz1HpyPdu/p74PRW/D8XYrv31fCbtvAUZJQhYx6oENIFXReQB8xHQBJ6Pn2cXJlD7l3jhdK1uqAQ0f4c6sp3pl+ZvZ4bCRCQwGAK5qHVCx3qTmQC5UHNuWm5IQAISkIAEJCCBFgjE+Cvd7DwG8EdLJ7NMfedh//PQJ9FF0dgjxt6HZ4RQ+hnSM6Yx0Wl5/vFEB8550Fmcn+ch7075N1QysoT5oVT4M/QktC1qKvL9WXsZ66b6Yjs9ITBUE7gn+MeQpibwGEa5J33UAO7JQA05Tc3fIY9uJ/qm+duJYTAJCQyOwMn06FmoS/ESkinxzDWqMQZAwC5IQAISkIAE2iLQNQM4SxH/sEEYN6et76JboLFHlkeehcG1ZjmphXOuTJtZ8pqiavyA2rPk8xMo/4VKRsYoX6/3LlnpFHUdMsWxHiqBYgQ0gYuhtKKlCTRtAi+dhXtHT0ADePRfAu0C0Pxtl/8IWtf8HcEg20UJtEjgDbT9I9SF+DNJvA0ZEpCABBYWFoQgAQlIoFUCWUa2dALzzABOLm/Pfw0qM1g/QXsHoDE/C3AX+j9LXIOTMqOaotNRe/bvf+j9M9G10TdRyQjf3ND6RSptwsSmmQ3iWPbk+4TCkEDzBDSBm2c+shY1gUc24O11d/mWNYCXZ+M7lQlo/lYGbPWav34NSEACtQlkGba9aSQXZihajZfR+j+RIQEJSEACYydg/yXQPoEaM4D/OGe3Xsn5mQlM0VjgLSw8jda+gC6JxhizGsDnA9YVUdejpgH8azoffnn0TOm/N7aj7nxdPpsyRjBFK/EcWnUFIyAY7RHgB/XBtP4wxKVq/jckUJaAJnBZntY2JQEN4CmB9fHwLubMb9R8yNuvi7mZ0yAIaP4OYhjthAR6QeDLZJml2Chai4/TcpZ/pjAkIAEJSEACEhgzgQ70/bzkcAlUMmJ+nTBnhVk298lz1jHr6Vli90ucXJoLVXY6Lkx289wMsCPndzm2ILkboxpxGJWm/6Vn/VLtwtb890kUc5mitfgWLb8ZGRJonYAmcOtDMPQEFk3gNm+4GTpj+7cMAQ3gZcC4ux4Bzd96bJeoeYy7NH/HOOr2WQLtEngVzb8TtRHfptF7oMxGpjAkIAEJSEACEpBAqwSy3DHX0ovm8Cdq41IC/88X7+X0o1EbsT2NxnS7IGWt6Fq9Mb7nySkG6Dzn1z736jSwMSodB1HhvdApqHRsQoUfRFdGbUa+n/chgZQUhgTaJ8AvLmcCtz8MQ84gJvC7+KGnCTzkUe5g3zSAOzgoQ06JH3LO/B3yALffN83fdcbAFxKQQIME9qKtb6AmI8/Muh0Nno4MCUhAAhKQgAQk0AUCma1bOo95n/+7dj6P40VbS85ehbaPQJuhMcS8M0x37jikGs/NzffPi2fr90RnZcbtTSY6su5Bb6f6ryFDAp0ioAncqeEYYjKawEMc1Y73SQO44wM0pPQ0f4c0mp3si+ZvJ4fFpFojYMNNEziDBndDR6Im4mQayTPH5n0eHtUYEpCABCQgAQlIoBiBGFjFKltTUWYAr9mcu8iys4+Zu5bZK4ipmRmYmYk5ey39OHNeA/h6dDPPAqboZNQwgN9HT0t+vVPduZFnCd/n3FftbWRm81Pba36gLdutYgQ0gYuhtKKlCWgCL83FvZUIaABXAmu16xLQ/F2Xh6+KE9D8LY7UCiUggRkIZCbuHTjvTahmnETld0Y/QkuGOyUgAQlIQAISkEBLBDK7lksARVvfrmhtCwuvpr5no7biFjT8OjTk2JTOXRvNEzHJ511Gep72Vzu3hgF8yGqNzvj+AzlvX9SFeCxJ1DK5qdqQwPwE+mYCz99ja2iYgCZww8DH3JwG8JhHv6G+85efyz43xHqkzWj+jnTg7bYEOkrgTPJ6CMryghTF48vUeC30OWRIYCkC7pOABCQgAQm0TeDfhROo8azV/ckxRjBFK/EgWu3CUrykUSVi/sYEnrfym81bQcXzaxjAP6uQ78Wo85WoC5EbL97ShUTMQQKrEdAEXo2Q789JoJQJPGcanj50AhrAQx/hlvun+dvyAAy/ec3f4Y+xPZRAXwlkab+SuWep55jKuVD4u5IVW5cEJDAkAvZFAhKQQCcI/KJwFpkJms9AhatdeDQVvgu1Fa+l4Y3REGPe5Z8XmYzJAOYS2sJfFjtesDyAujZHbUdmN+fGi7bzsH0JTExAE3hiVB44GwFN4Nm4eda5BFbf0ABenZFHzEiAT67O/J2RnadNREDzdyJMHiQBCbREYPsC7WYJxa9TzyPQDujl6CxkSEACEpCABDYk4B4JdIfAtyuksleFOrlssbAn9T4F/Qc1HVehwSyHSzG4KGUAXxcym6GuBb7QwqUKJ3UC9WU1IYpikZnY9y9W2+wVfZRTH44MCfSOAN/sB5P0w1B+Z1AYEihKQBO4KE4rW5+ABvD6RAb0us2u8BtR87fNARh+25q/wx9jeyiBvhOYZkm4k+nsZ9H70KvQM9Dd0IXR9VGeEfcvSkMCEpCABCQgAQksSaBjO4+pkM+dqPOiqHTkhrsDqfQG6Oeo6Yj5fL6mG22gvRsWaiMzpEuZyYVSOqeabfi/xBLXVHNu1Jj9mxtI8a/ObaONjZi/96Bhb2QFgtFPAnwTaQL3c+j6krUmcF9Gqod5agD3cNC6nrLmbydGaMhJaP4OeXTtmwSGQ2CaGcAxeG9O12P6ZinCLNMWM/hE9hkSkIAEJCABCUigbwRqGMAxAp9WEURy3on6s0wtRWNxQVq6D5onunbu5UkoNzJSFIkuLgNd4+bM3IxQBNiaSmIo3GjNdhvFqTT6YHQHdAYyJNBrAprAvR6+PiSfn9nvwlc5Tx+SNcf+ENAA7s9Y9SJTfkg587cXI9XbJDV/Jxo6D5KABDpA4DJT5DDNbOEpqvVQCUhAAhKQgAQk0AqB79JqaTOLKheyBGepmaWpb32dzo4sNX0XyiZvxMsNgDQ5mLhV4Z500QD+R+E+proZr9Hm1A10XvZkZjtFK/F5Wr06ejMyJDAYAprAgxnKrnZEE7irI9PjvEp+uOgxBlMvQUDztwRF61iBgObvCnB8SwLnEnCjKwSuPEUil5viWA+VgAQkIAEJSEACXScQIzUmcOk8N6HCI9EDUGYEU1SJD1LrNVAe0UFRPWKU3aR6K801cLvCTeU5tlsUrnPe6nKDQ+lZwCVnfe1NB6dZkYjDi8TPqOURaDf0O2TUJmD9jRPQBG4c+dgajAl8KD5Lyd8JY2Nof9cioAG8Fgw3ZyfADyVn/s6OzzNXJ6D5uzojj5CABLpFYBoD+LKlUrceCUhAAhKQgAQk0BEC766UxwWo9y3oN+iJqJYxeDx13wI9Ff0H1Y7b126gofo3p52bopKxEZW1uZQxzS8ZudFhyTdm3FnyGm1ukpgxjalPO40z8j2ZMboS23m8DZcJ2TIkMFACXTGBB4rXbi0s3AMImsBAMOYnUPLDxfzZWEMvCfCpTvO3lyPXm6Q1f3szVCYqAQmsIXAJylycpJgotuaobZAhgXkIeK4EJCABCUigSwRiAGeWZK2c8nnrxVR+HHoBuggqHcn/RVS6C/oVqhm716y8wbpjmm9aob0xLANdarZXZpRfq8IYrF1lvjeyzPND2Hkx9CD0ZWRIYDQENIFHM9RtdXQ1E7itvGy3ZwQ0gHs2YF1LV/O3ayMyuHw0fwc3pHZIAqMgcJUZeuky0DNA8xQJSGCRgKUEJCCBzhHIDNovNJDVlrSRWbqZEfxyti+OSsc3qXBH9A5UK7Lk9La1Km+w3lozmbtoAJeeAVzKAN6z8njn++yStJExeRNlZgBTGBIYHwFN4PGNecM91gRuGHh/mps8Uw3gyVl55HoENH/XA+LL0gQ0f0sTtT4JSKApArMYwC4D3dTo2I4EJCCBoRGwPxLoLoF3NZja+WjrMejX6LXoUqhknEpl90P3RTUML3yEhZtTd58jfbhNpQ7EgI/ZX6n6mar9x0xnLX9SiWu0qeM+yzcx9zt7U8Pj0B+QIQEJQIAffAdTPAxxqZz/DQmUJaAJXJbn6GrLB4PRdXroHW6if/xGc9nnJkCPtw3N3/GOvT2XwBAIzGIAOwN4CCNvHyQgAQlIQAINE+h4c+8jv3+iJiPLDz+cBn+JXoE2QSXjUCp7CqoRMTlr1NtUnTvTUI2luKl2IbNjb5yNDqm0AZw+ztu9LCVeYxZ88sps3xhd2VYSkMBaBDSB14LhZg0CmsA1qI6kTg3gkQx0yW5q/pakWbyuIVSo+TuEUbQPEhg3gSvP0H1nAM8AzVMkIAEJSEACEug0gZPI7tWojdiYRh+NvojyvGCKYvEGavoeKh1XmLLCrh1+u8oJZcnhyk1MVX1pA7jENdp7TdWDyQ/OjN8nTH64R0pgfAQ0gcc35g33WBO4YeBDaa7Eh4uhsLAfExDQ/J0AkofMQ0Dzdx56C54sAQl0hIAzgDsyEKYhAQlIQAISkEDEqZ9YAAAQAElEQVTrBA4gg7+jtuJ6NHwM2hWVirOo6MmodFyxdIUN11fbAM7s1oa7tGJzpWe3TzkDeMncdlhy7/w7s7ztyfNXYw0SGDYBTeBhj28HeqcJ3IFB6FsKGsB9G7EW89X8bRH+OJrW/B3HONvLWgSstysEtiWRC6JpwyWgpyXm8RKQgAQkIAEJ9IFAzN+YwG3mmmWJP0MCj0ClIjOLYwSXqi/1ZEWYEiZg6mpal6TBa6GacQ0qvzTqSpxROJES12gvVDinVJel3D+aDdUhAqbSWQKawJ0dmqEkpgk8lJFsqB8lPlw0lKrNtElA87dN+qNoW/N3FMNsJyUwCgKzzP4NmFyY3Dwbs8hzJCABCUhAAhKQQIcJvIrcjkVtxkY0/hqUC6cUc0dmf/507lrWrSDLVl9q3V29eXXbhjK9Q0PtTNJMaQO4hPk/y42oK/U1Nznsu9IBvicBCWxIoLYJvGGL7hkZgXyWORS/psTvjZGhG193NYDHN+ZT95gfJs/hpP2QIYEaBDR/a1C1TglIoC0Cszz/dzHXzPpY3LbsFoELk05Xl2UkNUMCEpCABCTQaQL/IrunoS7EW0liZ1QivleikvXqOP96r/vy8vYNJXrHhtqZpJnSBvDZkzS6yjGlDeD3097PkCEBCUxJQBN4SmAePimBxeM0gRdJWK5IQAN4RTy+qfnr10BlApq/lQFbvQQk0DiBWWcAJ1EN4FDoni5KSp9Hn0LbIUMCHSJgKhKQgAR6Q+BdZPpm1HaclwQ+jLJkMcVcUcMAzkzluZJq4eSY1rs11O6utLMV6kJkFnjJPOat7wIkk1nkFMXiN8VqsiIJjJCAJvAIB73ZLmsCN8u7A61Nn4IG8PTMRnOG5u9ohrqtjmr+tkXediUggZoE5jGAfQ5wzZGZre6Lc1rM34xrLhQfxeutkSEBCUigfQJmIIH+EXgkKR+D2o7c3PVRkohxSTFz/GPmM5c/sY/LOe5Od2KsU1SPGOS3qd7KZA2UngE8rwFcevZvKJTuY+pUEhgVAU3gUQ13G53VBG6Deo/a1ADu0WCtlmrJ9zV/S9K0riUIaP4uAcVdEpDAIAjEKJy1I84AnpVcnfNi+H6Bqtde+vmqvM4F4/NRGhKQgAQkIIHWCPS04RhcdyH3E1DbcU0SeAKaJzaZ5+Rlzo3Bucxbnd19u4Yz68oy0PPeQLA+tnnN1gutX2GB1/meLVCNVUhg3AQ0gcc9/g30XhO4Ach9bUIDuK8jVzFvzd+KcOtV3aeaD+KDzxP7lLC5SkACEpiQQGaGZkbJhIdvcNiVNtjjjrYIXJqGY/4uNSt7F947DPVxhg5pGxKQgAQkIIFWCRxL63le7ImUbUf+Lp1n1mQ++5XuwyQGcOk256mPP+8XbjtPBTOcuwfn1DDfqXaquMFUR69+8Lxm6zxfy8tlN68pvVy97pfA6Ajww/JgOv0wxKV3/jckUJaAJnBZnoOpTQN4MENZpiP8BnoONe2HDAnUIBDzd967rGvk1fM6TV8CEugIgcwOnSeVHTmZvwv532iTwGVoPObvDpTLxR144/XIkIAEJCABCUhgegJf45QboeNQm5Fnpj59jgRyU9gcpy95at8M4J3oRR6ZQdFYZNxu2lhrSzeU1WDy2X3pd2fbO6EBvGzlNW5ImDenZZP1DQmMkQB/7GsCj3Hgm+uzJnBzrHvTkgZwb4aqfqKav/UZj7wFzd+RfwHY/VUJ3IojsrTsdEuJcZLRGQK7zpnJFpx/BWS0RyDLPn+e5i+FVouHcEBunKMwJCABCUhAAhKYksBPOP6G6EeozXgEjef3P8VUkRmo15/qjMkO/sNkh3XmqKaXf17seG7GW9xuo9yZRjdGJWPe2bZblUxmTV3z5rSmGotiBKyo9wQ0gXs/hF3vgCZw10eo4fw0gBsG3tXmNH+7OjKDyUvzdzBDaUcqEXga9R6BcgHlA5SlLyZQpdEAgd0KtHGdaerw2KIE8ty0T1LjNBeBs2pKLhxzmiEBCUhAAhKQwJQEfs/xmUX7WsqzURtxXhp9Fpo2rssJmQVKUSxOpqZfoT5FlvNuI9+2DeB83Zbu97yzbWvMAD6tdCetTwISWFiY1QRe8J8EJiOgCTwZp1EcpQE8imFeuZOavyvz8d25CWj+zo3QCgZMYHP69j50AFr8nZyZwO9c6zWbRg8IbEqOJS4EaQADsoXI92JuwpjlOcyvIt+7oKbD9iQgAQlIQAJDIBDT85F0JLNpv03ZRuxJo9OaZ8mX04pG+s8lmqJ11qzsYlSeJaApGo/csNdW2+lsic/9qWdtnb72ixm2p/0anqSJv0xykMdIQALTE9AEnp7ZyM+YtvuawNMSG+jxixebB9o9u7UaAf6yyNKFmb2y2qG+L4FZCGj+zkLNc8ZC4HJ0NM8/uyvl+nF3drwOGf0hkCUMM4Nk3ow1gOclOP35WcLxg5yWmTwUU0c+Tx/KWfkaoDAk0AQB25CABCQwOALfpEdZVvdRlMehJiOfBe45ZYPJdcpTVj38mFWP6NYBWb0ID6O1pNqaBZw+36BCr/M9ME+1NZaA/us8CXmuBCSwMgF+mPhM4JUR+e58BDSB5+PXobNnTyUXrGY/2zN7TUDzt9fD14fkNX/7MErm2BaB29Bw/sC/KuVysRdv7I+MfhC4eaE0d6QeP58BoaEI68y4333O9mL+f4Q6fIYzEAwJSKAyAauXwHAJnEXXXoN2QHdDX0JNxf2nbEgDeGEhBvCU2IoefseitU1eWW76qzHb9lOTp7DkkTVycgbwkqjdKYFyBDSBy7G0piUJaAIviWU8O3PRazy9HWhPZ+mW5u8s1DxnCgKav1PA8tBREeCz/cK+9PijaJI7tJ/JcQ9DRvcJ7FYoxc2o58rIaIZALjLnAnOJ1i5IJUehiyBDAhKQgAQkUIXASCqNEZzHpOxKf3Nz3Fsp/4NqxvWo/ApokrgwB10alY5vla6wYn25+W3eG+jmTe9aVJCloCkajVxML93gn6jwB2ieuNo8Jy9xbr7nTlpiv7skIIHCBLhQ5Ezgwkytbh0C+b11KH7QedbZ64tRENAAHsUwr9tJvtld9nldJH1+1cXcNX+7OCrm1AUC5yeJ96Dnoml+/76a4++EjO4S2ILUZl0+mFM3iP/P3lvA21LV7//7+1MUFbFAlBDEwkRFxQDFwga7BQNRVOwO7O4OQikDVExMQkBFMFBBFKQEFUVEpQX9/98P3g3nnntix6zZE+/7+jxnzZ4981lrvWffc2bPM2vNZquscUUJAjkfqvoGi4xY+gaNjZFPYUhAAhKQgAQkMCWBY9j/aegWaHcUU4qiSDxxxKybjrjdOJudw8YnobZEbn7M95tZt/dBNTcg3+OqunlwbtO/P/fFBMsZlZz/IxPsuuguTv+8KBrfkEClBC5Lpgl8GQZ/lCOgCVyObaMz58Sl0Q20cdUS0PytlqfZViGg+bsKEldI4DIC6/EzU9g9mnLcyB16n2OnLZDRTAIZnXLlCpvmc4ArhLlIqp1Z/zpUInL8crNH/u9OkN9dJCABCUhAAhJYgMAprNsBxeQ6jbJEbDli0tz8N+KmI292JFtyyYaf7YhZT/88pJRH6wyX6yhz3n+DAhVNO/3zMwq0SQO4AFRTSmApAprAS9Hp6nu19ksTuFbczahMA7gZx6GWVvBNIiNdSl3srKUPVtJoApq/jT48Nm6GBGIGHUX9d0STRqZYy/NFbzVpAvcrSiAjIKqsIJ+ZKvOZa2UCGd3zwZVXVf4qFyM/XnlWE3afgD2UgAQkIIHlCMQIfuZyG034fmZ0GeU6Wc7NJ6xi0d1+vOg7zXyjKQbwfcFzFVRXPKVQRdOMAF6DNj0WVR0+/7dqouaTwAgENIFHgOQm0xDQBJ6GXtX71pBvlBPbGpphFaUJaP6WJtz7/Jq/vf8ICGARAvkifhjvrYumjeuQIM8XXZ/SaBaBXHiqskV5nlmVI4qrbFvbc4XtHnSC79X8LBu5OP3aslWYXQIS6BIB+yIBCYxMIKMlMx30yDuMuGFG9t5yhG2vNsI2426SEcDj7jOr7TMF9gazqnxevTE/Myp33uoiLzcmawkD+Dfk/ROaNHIxPxwm3X+x/U5e7A3XS0ACZQnwZdVnApdF3Pfs+bvhM4F78inQAG7uga6sZZq/laE00cIENH8X5uLafhPgfH3wehB8HlV5gSgXWmICX4u8RjMIrEUzboeqjHxmHO1dJdH/5cqFsS+weFVUR1xIJXluIYUhAQlIQAISWJKAb45P4I3swuUOflYbm4+QLudqI2w21ibXH2vr2W78sNlWv0rtmXlllZUFVuT73WoF8uaGhknTpj0vm3TnZfY7YJn3fVsCEihIgItKmsAF+Zp6oAnckw+BBnDHDzTfhpz2uZXHuDWN1vxtzaGyoTUSyAWhz1HfGxDn7PysNm5Nus8i/4YDoQFxb9pQ4jg7DTRgK45PkO/mqI74B5Vsjb6BDAlIQAISkIAEqidwOikPR1XHzUZIeP4I24yxyWWbVv1IkcuSFvrRlOmfh9170HChYJmbM59cKH9uGp409c7seAtUdfydhAchQwISmCEBLjRoAs+Qfw+q1gTuwUH24nGHDzLmb+6I9Zm/HT7GM+6a5m+pA2DeNhOI+Zs7uHMSVbIfucv9LSUrMPfIBEpdrNMAHvkQjLTh09nqSaiOiPmbacGPqKMy65CABCQgAQn0mEBuuqy6+9ceIeHvR9hm3E1y7jDuPrPYfh0qvQtqUmxCY26MSkVmX/oiyUtcQz1mMBhMOv13Ro3vQrtKREb/XloisTklIIHxCGgCj8fLrccmkOuXTgc9Nrb27FDi5KU9ve9wS1eYv6VOBDtMzq6NSEDzd0RQbtY7AnnWb54xOnHHx9jxVWz7GGTMlkCpi3UawNUd14zY+HB16ZbM9E/ezcjfn1MaEpCABCQgAQmUJZAbL6uu4TojJCxhAG9IvXnGLEWjIzei4kc0ro1pV4lGXZmkMX9HeTY0m44dmaFm7J1W7PA2ypjTFJXHfpVnNOGCBFwpgVEI8Es3I4F3Ylsu+fPTkEC1BDSBq+XZqGwawI06HNU0hr8EGfmr+VsNTrOsSkDzd1UmrpHAkMBJLDwW/QfVEZ+mkqqfP0tKY0QC67PdKNMEstlIMXejHNc802vuOpfHJ7A6u+QC1tUpS8e5VPBAdDQyJCABCUhAAhIoT+CCAlWMMgL4TOo9D1Udj6w6YYF8TXv+77CLpQzgj1LB/VCJyLnjvhMm3oz9noZKxNkkPRgZEpBAWQJjZccE/iQ7aAIDwShCQBO4CNbZJ9UAnv0xqLQFmr+V4jTZqgQ0f1dl4hoJzCdwICtyUk5RPK5BDV9B10NG/QRKjf5NT67Kj02RMR2BjJTPc7Ony7L83rkInOfPTTqF32AwWL4St5CABCQgAQlIYCUCl6z0qpoXo940VmIU8DOr6UKxLDk/vX+x7NMlvje758Y/ikoCr2XwgcFgEdWC8wAAEABJREFUsCMqFfuQOOeQFGNFvgN+hj1KXdP9Mrmd/hkIhgSaRoBfTJrATTsoE7enkTtqAjfysEzXqFInC9O1yr0nIqD5OxE2dxqdgObv6KzcUgK7gqCuZ/TmeVcZ4Xgl6jTqJVBqNMCwF/caLlhOROAm7PUKVDoy+ughVPJDZEhgMgLuJQEJSEACkxAoMVvKWSM25EcjbjfOZjdn461QUyNtW6Ohjbsa7YoJTDF15HvVHmR5ASoZk07/vBuNug0qEf8l6QeRIQEJNJSAJnBDD0x3mqUJXMexrLEODeAaYZesSvO3JF1zQ0DzFwiGBMYk8Dq23xPVEfehkvcgoz4CueAY069kjU00gDehwx9Cz0JboFGek8dmM4mPUGtGqlAUi4w82pbshyFDAhKQwEQE3EkCEpiYwI0m3nPxHf+8+FsrvfONlV5V96LkiNNpW9nU6Z+H/apiGuirkCw31z6VsmTkBoJfTVDBC9nn8ahUfIHExyFDAhJoMAFN4AYfnG40TRO4G8fxsl5oAF+GoVE/xm6M5u/YyNxhPAKav+PxcmsJzCWQady+N3dFweVcDNiuYH5Tr0wg0z+XNj+3pMqmnavdkTbtjDJi4XDKv6M/oXzOM01ePvN35/W10Cwjz9DL83hLt+G5VPB9ZEhAAhKQgAQmIeA+0xHYcLrdF9w75zULvjFv5SG8Ph9VHTmHWavqpBXle2hFeUqlyeM4psmdqZVj7OcYTJNnlH0/PspG87a5J6/fjUrFf0j8BmRIQAItIKAJ3IKD1O4magK3+/hd3vqmXVS8vGEujEZA83c0Tu3ZqnEt1fxt3CGxQS0jkNGBj6LNv0R1RJ4Hc+c6KrKOwWNqYHBt6tgUNSluukBjbsi6TIedafI+xXKmQv4H5RnoO+h96BnormhNVDpy8S5mdOl60q9M9166HvNLQAISkIAEJLAwgY0WXj3V2lFHAF9ELVPeBEaGVSOzl9RxHrNqzUuvuS1vlzDcSVtZ5PEfmUZ7koS5efG77Hh/VDrOpoL90ThxFzb+MroyKhV7kfgEZEhAAi0hoAnckgPV3mZqArf32F3ecg3gy1G0b0Hzt33HrGUt1vyt+4BZX1cJnEvHMh1ZzDAWi8bqZM+FgXUojXIEcuHl4eXSr5Q5z1pbacWMX2w8Rv3rse3W6EUozyr7MeU/0R/Qt1CmLS9xke1l5N4AlYyMDkk9JeswtwQkIAEJSEACSxMoYUiOY4DlfGDpFk727pPYrY6bDalm5Gj69M/DjuR713B51PJ6bHgQyiw2FMXj09Rw8YAfI0b6lBHnaeeIu4y9WW5cftPYe7mDBCQwcwKawDM/BF1vQEzgffChrtT1jna1fxrALT2y/Kd7I03fBRkSKEFA87cEVXP2mUCmksvzYmMGL8ihwpXrk+tLaDVklCFwH9JeF9UR96qjkjHqWGOMbRfbNOZspmd+CRt8BlUZad/zq0y4QK48r+0JrP8vMiQgAQlIQAISmB2BnFNUXfuxYySMAXzpGNuPs2ket5FZVsbZp+S2TZ/+edj3cc+db8COh6LNUB3xNyp5Bxo18izir7Lx1VHJ2J3kpyKjJgJWI4EqCWgCV0nTXAsQeDzrNIGB0MbQAG7hUdP8beFBa1eTNX/bdbxsbXsIxDTKnfylLhLNJXEPXrwWGWUIPLritEuly7O+mnS+VvWNBVXfRbojMK+DSsVfSJwRMOdRGhKQgAQkIAEJzJZA1edIp9OdzFZCMVKcyVZfRyUiNxvuUSLxBDnXZp/NURtinCmgcwPBYXTqNqiueCkVZQpoiiUj5n8e75PRwpl9aMmNp3wz05m/Zcoc7i4BCYxOoMiWmsBFsJr0CgKawFewaNVS1SfLrep8Gxur+dvGo9aqNmv+tupw2dgWEsjzUJ9TU7tfQT03Q0a1BGJYPqLalEtmi5mZZ64tuVGNb16l4rqqHM2Qtr244vbNTZcRv5n+KFNYz10/5bK7S0ACEpCABCQwIYGqb6zMaNBxp5XOSN0Jm7/sbpkx5dXLblV+g8xk1Jbrh3lcCT7IslCyXczfOr8vZaTxnsu0bE3ejxn7e8rc2EhRPPIZ/mPxWqxAAhIoToBffrlxZCcqwkLgp9FAAq1ukiZwCw9fW07gWoi2+ibzm9tpn6vHasYrCGj+XsHCJQmUJLAryceZ9ovNJ4qrstdHkFEtgTyTd61qUy6bLXUuu1FNG1Q9AviatDvGLcXU8WQy5LnDFEUizyz+QZHMJu0vAXsuAQlIQALTEKjaAM55zivHbND32P4kVCreSuKno1lGW6Z/DqPV+ZFH4lAsGf/h3arOQUm1bFzIFs9Gi8X1eSPP4D2Z8jWoypskSbdo/J133o4MCUigIwQ0gTtyIJvbDU3gaY7NDPbVAJ4B9Emq1PydhJr7jEFA83cMWG4qgQoI5E7+L1SQZ7kUW7PBY5FRHYE6p38etnrcZ5kN9ytRVn2hNW2sylB/WZIV0jHkfR0yJCABCVRGwEQSkMDUBC6eOsOqCWK2jmIgDvfkcs3gU8MXhcrkzyMoCqVfMm1M0nynWHKjhr150xHacxrbPAD9A9URT6OS36HF4sG8kXPN61HWGfm8/7XOCq1LAhIoT0ATuDzjntegCdyiD4AGcHMO1qIt4duEI38XpeMbFRDQ/K0AoikkMCYBfrUPtmefI1DpeD8VZJQlhTElgZw3PXLKHJPsnucA8x1ukl0r36fEBaI8V27aht6RBJugEpHnomV08b9LJDenBCQgAQn0koCdrobAL6pJs1KWGJ6vX2nN8i/2YJOS5wl5BEluHr0H9dQduRGxbd8l1hkR0rFsF2M9o3NZLBaZ0jnHb6kKfrzUm4Xe+yh5v4oMCUiggwS4gOB00B08rg3qkiZwgw7GUk3Jhcyl3ve9GRPAIdD8nfExqKf6mdWi+Tsz9FYsgUFGLDwcDieikrEuyV+CjOkJxIjN9GzTZxovQ0YC3Ga8XYptXcIArmIE8LbFejwYZCrI4wrmN7UEJCABCUhAApMRKPVohoyK3HSMJv2NbT+DRoyJNrsae30d3RrVGW2a/nnIZZxrnbkhNxexMyX0cP8qy6+QbBe0XJzABpmOmaKW+BW1vBQZEpBAhwloAnf44Daja/n7uQ/+VW5Ua0aLbMUqBMY5KVplZ1eUJcB/Hs3fsoj7nl3ztymfANvRZwJn0/lM95WLRiwWi53JvAYypiMwi+mfhy3eargw47KEAXzDCvq0TQU5FkpxMCs/hAwJSEACEpCABJpH4Oc06VxUdeRaWWbRGSfva9n4n6hkXIfk30E3QnXF7eqqqMJ68DzGyvY1tt4RVR3J+0SScnmPn8NYuMw2P1n4rcrXXkDGXLTPLDcsGhKQQJcJ8AvRkcBdPsCz71v+nmgCz/44LNqCnNQu+qZvzI4AZ36av7PD34eaNX/7cJTtYysI0Mjfo4xeLPkF/LrUUeKiBml7EzlnmsX0z0PAmX5vuDzLsoQBnOmbp+lTLoLefpoEi+zL6dggo+dTLrKJqyUgAQlIQAISmCGBjNo8tFD99yZvZuuhGCnOYqtcx6EoGuuRPSZwZohhsXjcuHgN1VeQ8/Zxs2Ya71ePu9MS2+/Oe/nuMM700nVNA/182nY8MmZAwColMAsCmsCzoN6rOjWBG3y4JzkpanB3utE0rjLmS8MoU8R0o8P2om4Cmr91E7c+CSxP4Edssh3iTwA/y8SLSZtnmlEYExDIM9eqGKk6t+pxljP9NN/bxtmlyLanFci6+ZQ5S43+3Y92HYMMCUhAAhKQgASaS+BTBZv2HnKPc/78Ebb/HSodm1DBt1DpZ/NemTrWR22LSa91vp2OfhBNG28jwQ4oNyhQjBxHjrzl5BvmWcQxpyfP4J4SkMCkBGa6HxcTHAk80yPQ+co1gRt6iCc9KWpod9rfLK78a/62/zA2uQeav00+Orat7wT2B0AuFlAUiYwWeEqRzP1IOsvpn0N4bX7cCs06MtUipyuVNiMjgFebIuPNpth3sV1zwa7wzXiLVe16CUhAAhKQgATGIHAg256CSsRNSPp6NGpcwoYvQnXEnankGyjPBqYoEpllpY3P9Rtn1O18cDl+n5u/csTXOUd+Adu+Bk0SmQL6v5PsOOI++X/yrBG3dTMJSKCDBDSBZ3lQe1G3JnADD7MGcIMOCmeKmr8NOh4dbIrmbwcPql3qHIE306OSowYyypgqjDEJ8D1p8Kgx9ymxeROmgc6z7U6ouHOrk2+a58utyf5Vx2dIWHU/SWlIYAUBCwlIQAISqIpADLOPVZVsgTyvZF1mYqEYKTIy94CRtpx+o7Try6QZZ5Qym48cVx15y2Zt+LcpmsOlucH27P9dNE78m42fiD6EJo1/seNvUIk4laT3QzmXpzAkIIG+EuDihiOB+3rw6+m3JvBCnGe4TgN4hvDnVs0ZpubvXCAuV01A87dqouaTQBkCF5M2z+rlzwJL1cfdSXktVCoyTVyeR5bREptRyX1RjNNnUOZZqm+izEWRvSi/iY5CbXiu2N1oZ0ZQU8w0tppp7VdUfvQVi5UtTTMNdAkD2KnxKju0JpKABOYT8LUEJFA5gT3IOM2oT3ZfNHLdbG/evTYaNZ7OhiehOuKBVPJZVGKk7nnkbWOcPWWjM5I732FGPecNp4dQ5+fRtFFiGujf06jcLHAypSEBCUhgoAnsh6AwAU3gwoDHSZ8T2XG2d9vqCQy4yq/5W4CrKS8noPl7OQoXJNAKAofRylLmUwzarck/aWzIju9Ce6KvobT1V5Sno3NRLpbkjvtcZPgpr7+Pvoh2Q3mG2usod0aZivrBlJm6rtSIBdJXFttWlmm6RE0YAZwe5NimrFJNM4D/UGXnzCUBCUhAAhJYQcCiDIG/k7bkKOBMhfwJ6hg1/sGGj0QXoDoiZmXOtauuK8Zm1TnryJfvI9PWk77H1F1uRpizqCg3aeZ7D4tTx4+nzrByguN5GfM339dYNCQgAQn8j4Am8P84+LMYAU3gYmjHS6wBPB6vyrfW/K0cacsSFm+u5m9xxFYggSIEXk7Wv6ASEeN10ry3ZseXoUwl/TDKLdFt0fpoDTRJ8L1jkt1q3WebWmtbvLLr89Yt0axj1NEQ47SzSQbwpTT8TGRIQAISkIAEJNAeAm+hqTGCKYrE48i6Exo1cpPkvOetjrrr2NvlvCVTeo694zI7nL/M+019e9oRwMN+xdx9AC/+hBaKU1h5D/QzVFVUaQD/kkblBtI/UxoSkIAEViHAxZj87cjfNiyKVd52hQSmJaAJPC3BCvbXAK4A4qQp+M3qyN9J4bnfKAQ0f0ehNMttrFsCixM4h7degErEg0jKeT4/x49rjL9L6/e4OT3YBDUlchFn1m35BQ2ISUpRWYTzOFMrzq34mnNfVLCci2T/qSCPKSQgAQlIQAISqI9ARt3mcSMla/wIyTOyl2Kk2Ietsg9FsYj5e2+y/xZVHXmubUlTver2Jl9M64uyUJHy7NxMs53P126HCYsAABAASURBVNyUMVfzeJ0T565ccnm0N3Mc59c12p4rb5UbNvO5iIm98ju+koAEJDCHABeHNIHn8HCxcgKawJUjHS+hBvB4vCrbWvO3MpQmWpiA5u/CXFwrgcYQGKEhX2CbA1HVsQ4JJx1F2kcDuCmjfzlsl0WmmLtsYYY/8oy94yqun++dg7tMmHPNCfdbbLczFnvD9RKQgAQkIAEJNJpApoGu2pCb2+FcQ8vzdu8zd+Uyyy/m/R+hElHS/B22N4bkcLkNZYnj/2s6nu8EQ2P5B7zOTZnhz2KlweXCwU+mzHgE+98P5aZiCqMJBGyDBJpMgC/jmsBNPkDtb5sm8AyPYU5eZ1h9P6vmbM6Rv/089HX1WvO3LtLWI4HyBF5TqIqNJsxbwgCOmThhc2rZLRd7qq5omny52DTN/lXtm1EFVeUa5pl0GmgN4CFBSwlIQAISkEC/CVxC91+BSsZVSf4VNOqNa2nTI9i+amMy5mNGeJY2aEvnB02lUfVNisPGHc5CLmDvR5lpof9JWSqOnDBxDOp8f8zn4l8T5nA3CUigegKtyKgJ3IrD1OZG5m/oPvhiV2pzJ9rYdg3gmo8aH3LN35qZ96w6zd+eHXC723kCx9DDn6Kq40YTJlx7wv2W2q2qZ3QtVcek763FjpnajaIxcQNacgs06yhhAN91wk5dfcL9ZrSb1UpAAhKQgAQkUJDAAeSOWUdRLPL4icPIvjMaJf7KRvdHVc0yUpf5S5MHGsCh8D99leJx6GJUMiZ5DnA+j5vSqLehqh/VQkpDAhLoAwFN4BJH2ZxzCGgCz4FR16IGcF2kqUfzFwhGSQKavyXpmlsCsyOwa4GqJzWAN6i4Lbl4cl7FOatM9xCSNfHuxCaMAi5hAE86Arjqz9B1OO6GBMoQMKsEJCABCdRBINMucwmmaFUZCfwhaogpeH3K5eI0NtgaTXvzY53mL83VAA6EmpUpoEf9/Gak77NpXx4TcwKlIQEJSGAqAprAU+Fz5+UJ9MsEXp5H8S00gIsj/l8FnLk58vd/KPxZhoDmbxmuZpVAEwg0aQRw1QbwtBfASh+fpk3/POxvLvAMl2dVHkvFmWaOorK4HpluisaNqqfgu/a4DXB7CUhAAqMQcBsJSKA2Ajl//mxNteV88ffUFdOZYsk4nncfhM5Fk0Td5m/a2LYRwDlHTbvbrH/Q+FG45+aDW7Ftnt3JZUeWDAlIQAIVENAErgCiKZYioAm8FJ2K39MArhjoQuk4C1vI/F1oU9dJYBICmr+TUHMfCbSHwFkFmjrpCOBJ91usC39b7I0GrM+ojjzfqwFNWaUJTRgBnOfZZYryVRo35YpJpoGu2gB2BPCUB9HdJSABCUhgFQKuqJ/Aq6nyQlRHZErobUesKLOoPJxtMxMOxcgxC/M3jTuFH/9GbYjcXJr2tqGty7VxsWmg87n5MjtnpqJ8jv7IsiEBCUigcgKawJUjNeHKBDSBV+ZR7JUGcDG0/0us+fs/Dv6cT6Cy15q/laE0kQQaS6CEAXzdCXvbpxHA94XRNVATY10aNclIWXarNHIBs9KEJJtkGmgNYMAZEpCABCQgAQmsROAPvHoBqiuWmH53lSYczJpc+PwP5SgxK/M3bbuUHyehNsQhNJLLcPxsf8w1gP9Ld/KZeQblOuhR6EBkSEACEihKQBO4KF6TDwY5F9qHP9xNfPRaZ46PBnDBQ8mH15G/BfmaeqD529YPge2WwHgEMs1uRluOt9fSW08yGiKm8dWXTjv2u00eAZzp/MbuUI07NGEUcKZXrLrLTRgBfC06xXddfhoSkIAEJCABCbSZwK40fm9UR/xuzEq+wvYx9Lh0xNLiMUvzd9iqUaYjHm47y/L7s6x80bone+NIdvs5egnKTbi5OXUPlqu+8ZGUhgQkIIHFCfDFONPM78QWy/29YhNDAmMT0AQeG9l4O2gAj8dr5K35jaj5OzItN5yAgObvBNDcRQJNIDBhG1abcL/FdrtgsTeWWL/xEu9N+lamaZt035L78R1n8LCSFVSQ+54V5Jg2RS5KTZtj/v6bsmJ1NE5UfSEsd59mKsdx2uC2EpCABCQgAQk0k8CzadZxqHSMMwJ42JY9WchFdYoFownmbxqmARwK9SrPMt6MKt+H/oSMlhKw2RLoAgEukGgCd+FANrcPmsAFj40GcAG4mr8FoJpyLgHN37k0XJZA9wlcpUAXJzGAtyrQjqaOAL4Tfc00yxSVRpXJmjAC+Hg6NMlocnZbNHKzQ0zgRTdY4I2qDeBUcZ38UBKQgAQkIAEJtJ5AznsfTS/OQyVj3BHAw7bkovrzhy/mlE0xf9Okw/Kj4TqN9rVlqmqaakhAAj0g0KkuagJ36nA2sTOawIWOigZwxWA1fysGarr5BDR/5xPxtQS6T6ApBvD9CqBu6gjgpk//nEOxIT8iiplFnlv3qwK1rzdmzpYYwGP2ys0lIAEJSEACEqiKQEawPrOqZAvkyXNyT15g/airPsyGL0PDaJL5mzZlauWzstBgHdDgttk0CUhAAp0goAk8zmF02wkIaAJPAG25XTSAlyM0xvuav2PActNJCGj+TkLNfSTQfgLrFOhCRkKMk/aqbLwlqjr+UHXCivK1wQBOV5swCrjENNBrpXNj6F9jbDvqpo4AHpWU241GwK0kIAEJSGDWBD5PAz6KSsQpJL0ETRPvYefXoKaZvzRpEIN7vyw0WLs3uG02TQISkEBnCGgCd+ZQNrUj3TCBG0RXA7iig6H5WxFI0yxGQPN3MTKul0D3CdymQBfPHzPn3dn+6qjK4E/noInTyW1EJ2+H2hBNMIB/VgDUuAZwiRHA1y3QL1NKQAI9JWC3JSCBxhB4MS05GlUdk07/PL8db2NFzv0zYpnFRsVnG9WalRvzE14eiwwJSEACEqiBgCZwDZD7XYUmcIXHXwO4AphcwX4jaXZBo4TbSGBcApq/4xJzewl0i8BtC3Rn3OdjlZj++Zf062+oaXGnpjVoifY0wQAuMQJ47SX6vNBb5yy0csp147ZhyurcXQISkIAEOkrAbjWLwL9pzmNQ1bPQnEDOqqKpj0j5MR08FTUxdmtio2yTBCQggS4T0ATu8tFtRN80gSs6DBrAU4LU/J0SYO92H7vD7+cP6kvG3ssdJCCBLhHIKICq+/ObMROWMIAPGrMNdW1+k7oqqqCetHW9CvJMk+I4dp52ykNSrBTjjgAucSPBuG1YqQO+kIAEJCABCUigsQROo2VboCpN20VGAFNLd4LLX4NMo920HuVRIF9oWqNsjwQkIIE+EOCa9Sfp504ofyMoDAlUSkATuAKcGsBTQOQ3myN/p+DnrssSiPmbKaqW3dANWkLAZkpgMgIlDOCYdqO25tpsuBmqOg6uOmFF+W5aUZ660tyzrooWqScjaS5Y5L1JV49rvmoAT0ra/SQgAQlIQAL9JHA63c451K8oq4gqzeQq2lMqRxOngX4XnT0XNS9skQQkIIEeENAE7sFBnm0XNYGn5K8BPCFAzd8JwbnbqAQ0f0cl5XYSaAmBCZt5Jfa7GaoyzidZRj5QjBT3Zau0g6KyyIjRwyrLVm2ijKqtNmPZbE2YBrrqHl46ZkIN4DGBubkEJCABCUhAAoO/wGArlOfHUkwVfRgBHEC/5keTnrV7Ju35ADIk0DgCNkgCfSKgCdynoz2TvmoCT4FdA3gCeJq/E0Bzl3EIaP6OQ8ttJdBtAhvRvaugKuN4kvGnjJ+jxdajbTbWVkex9XmoiXHjAo0qmfKOJZOPkDsXTtccYbtxNjlrnI3Zdtzt2WXZGHcU8rIJ3UACEpCABCQggcYROIcW5VEnh1BOGhl9+udJd27hfh9rUJvfRFtycyuFIQEJSKAxBHrZEE3gXh72OjutCTwhbQ3gMcFxxdxpn8dk5uZjEdD8HQuXG0ug8wRuXqCH4z7/9wEF2tDU5/+mq1fLjxZpwxm2Nc8f3ov6+a7Hz+pi3BG9F1F11Rf/KjSAaZ0hAQlIQAISkEBTCeSmxAfTuG+gSaIv0z8P2ezKwrjfJ9il8shNrbtVntWEEpCABCQwMQEuDPhM4MHE+NxxeQKawMszWmULDeBVkCy+QvN3cTa+UwkBzd9KMJpEAp0icIsCvRnn+b8xoEsYjE02gAsgL5pybbKvjuqOW1Lhj9EGqOqYZETvuKbxcm1u240Ay/XH92dFwHolIAEJSKANBHIz2SNp6NvRv9E40Zfpn4dM8qiOFw9fzKjM8XoCdeexMhSGBCQgAQk0hYAmcFOORGfbERN4b3y6qh9VVw2wBmbRAB7xoPChcuTviKzcbCICmr8TYXMnCXSeQAzYqjs5ziiFEqN/L6BDRyKjGgJ8vxqUMGGXat09ePMIVKreSQzgs2lPleEFxSppmksCPSVgtyUggVYRyN/+V9Pi26LvolFjnHPrUXM2fbvv0MCvoVlFDOhfzqpy65WABCQggaUJcJHCkcBLI/Ld6QjkJjBN4BEZagCPAKoi83eEmtykpwQ0f3t64O22BEYgUGIE8O9HqHe4ydbDhQrLw8k17sgKdjGWIFDKiF2oym1Z+T10XVQqxvmMDttw9eFCRaWf0YpAmkYCEpBATwnY7fYSiKGbmyAfTRf+gJaLvo0AHvJ4GgunorrjS1T4cWRIQAISkECDCWgCN/jgdKNpmsAjHkcN4GVAaf4uA8i3RySw6Gaav4ui8Q0JSAACVY8A5s/a4GTyjhJXYaOtUNVxcNUJzTe4QU0MdqSeXHQrOT3yn6jjR2jcWGvcHZbZPqOAltnEtyUgAQlIQAIS6DCBnPPkkRfLTQu9gAHcYSpXdO3vLGba7Asp64qMzH5KXZVZjwQkIAEJTEdAE3g6fu69LAFN4GURDQYawEtA4iq50z4vwce3piag+Ts1wpYksJkSmIzA6uy2Hqoy/kyyTMFMsWzcnS3WQFVHpg6uOmeV+fJMsSrz1ZGrjgtvOSfKNE6ln7OyP8D+i8aJnM9WPSLZEcDjHAG3lYAEJCABCXSTQM6bMy30Teney9BRaH6cOH9Fj17/gr5uh+q4ce7r1LMNquO8l2qmCHeVgAQkIIHLCfzfYJDrCDuxAquFn4YEqiWgCbwMz1wwW2aTfr7Nb6Rc6Nyln7231zUQ0PytAbJVSKAJBKZoQ0wwzpWnyLDqruNMrXv7VXefes3FZPgZanJkNEOT27dQ285daGVF61Yjz2dQXedEn6euceNB7FD1OW0dFzJptiEBCUhAAhKQQAsInE4b34M2RxuhF6EPog+g81Cf44t0/sGo5Pno3uR/FMp3CQpDAs0lYMskIIFVCXBhSxN4VSyuqY6AJvASLKu+WLZEVe15S/O3PceqpS3V/G3pgbPZEqiZQEYgVm1CZVTxqN1Ye9QNx9jup2zb9As3Z9PGqqKuPP8qVNE1yftNtD2qI06jkiPRuPGKcXcYYfszRtjGTSQgAQlIQAIS6B+BnK/E+H0hXY8RTNH7+D4E7oWqHg2d2YseQd66RhlDzVacAAAQAElEQVRTlSEBCUhgYgLuuAQBTeAl4PhWFQQ0gRehqAE8D4zm7zwgvqyagOZv1UTNJ4FuE6h6RMHtwHVlNEpU/UzV1PnD/Gi42jgCuIQBvC7H6XB0f1RXZGTNuHW9hB22RFXHr6dPaAYJSEACEpCABCTQGwKZDvo29PY1KFNnU0wc57Pnx9Gt0FeQIQEJSEACHSDQbRO4Aweo/V3QBF7gGGoAz4Gi+TsHhoslCGj+lqBqTgl0m0AuflTZw4wAzoWUUXKWMICb/vzfcHEE8GBwC0BkJO6mlHXF76joE2jUuAobfhpNYhqz27KhAbwsIjdYkoBvSkACEpCABPpHIDMYvY1u3wzlJr3c/JnH2vBy2eCS3ODQwWDwNHQD9Bz0D2RIQAISkECHCGgCd+hgNrMrszGBm8nislZpAF+GYTDgTPONLNb1fDuqMnpGQPO3Zwfc7kqgIgJVjwBOs56XHyOoagOYP7WDH41Q76w36bsBnOfaZRq/DWo+EC+nvkvRcpFz18ey0c/RU1Gp0AAuRda8EugBAbsoAQlIoOcE/kT/34e2QOuhHdE70KfQl1CM3gMpP4wylfbDKG+E7o0+g0p8ByKtIQEJSEACTSCgCdyEo9DpNmgCzzm8uYg252U/F7kiXdL87SdUez2XgObvXBouS0AC4xA4dZyNR9z2mWy3M1ouqjaA80ywNpirbZsC+iIOZFUjxTPt80HkWx/VGQdQ2dfQUpFz1ieywbHoC+jWqFScReK/IEMCEpCABCQwLgG3l4AEViZwJi93Ra9Cz0KPRjF6H0L5fPRB9A10BjIkIAEJSKAnBDSBe3KgZ9dNTeAV7HMxbcViPwvN334e9/p6PdD8rRG2VUmggwQOKdSn95P3yWipuM5Sb07w3ukT7DOLXdpgUs/l8jNecDrDz+libXbPyN+NKeuME6hsqZG8fC8cPIZtjkP7olui0vHN0hWYXwISkIAEJCCBLhKwTxKQgAQkIAEJjEqAL/ufZNudUBXXNEhjSGAlAprA4Oi1AcxvFkf+8iEwihHQ/C2GtiWJbaYEpieQ6dGmz7Jqhiuxam8Uw28TyoUi2yy0ftJ1bRlR2TYD+CeTHpA5+63O8rdRHeYq1VweGbn8SF79Cy0UD2ZlDO79KBf7nPJW5ZGpBytPakIJSEACEpCABCQggQ4TsGsSkIAEJDA2gRUm8HPYEauGn4YEqiXQexO4twYwv1E0f6v9z2S2lQlo/q7Mw1cS6B2Bijoc82sxc6yKKu5Lkl+hd6I10Nyo+hxhS5LfBDU92mJUDzkeOVyYonwP+94R1RkXU1mmdM7IXhZXinvy6giUkbh3oKwzTqGyw5AhAQlIQAISkIAEJCABCUhgJAJuJAEJTE4AE/gT7K0JDASjCIFem8BVX9wtcoSqTqr5WzVR880joPk7D4gvJSCBiQn8hz0PRyVjNZK/HP0O5blcV6ZMVH2OsAFJ05e7UjY5fknjzkPTRJ37TmsAb0Njn4vqjHOpLKN7v0Y5N+7Ei++gH6B7oFnEXlTKqSI/DQlIQAISkIAEJCABCUhAAhKQwNIEfLcCAprAFUA0xVIEemsCV31xdynIjXiPK3qO/G3EkehsIzR/O3to7ZgEZkbgwJpqXpd6ctflbymfhKqeApqUgxvyIybwLpQl8pN26riEDGkjRePjT7Rwmmcr55jvQY464ywquzc6GA0jU09/iRdHo63RrOJCKt4dTRnuLgEJSEACEpCABCQgAQlIQAISkMA4BNppAo/TQ7edMYFemsC9MoAxf9/AhywXnSkMCVROQPO3cqQmlIAEIJDnkcY0Y7GWyDTN+1DTtVCJyAjj3IyVUZ4blaiggpx5NnIFaYqnmPb5vzH8r1e8lVdUcBqLW6BMbU5xWTyDn79AeRYwxUzjrdQ+jaHO7kbvCQhAAhKQgAT6SOA+dPpb6AtodWRIQAISkIAEJDABAU3gCaC5yzgEqjWBx6l5Rtv2xgBeYf6+fkacrbb7BDR/u3+M7aEEZkXgAip+H+paZIrfY+hUngNL0ag4qFGtWbwx0zyrdnPSPgzVFXnWb475CSsqvCrlJ9FuKMsUM420690zbYGVS0ACrSdgByQggV4RyPnL9vQ4N7bl3PGBLD8W5UbCOm+wo0pDAhKQgAQk0B0CmsDdOZYN7UmvTOBeGMAzMn8b+vm2WQUIaP4WgGpKCUhgJQIf5dU5qGuRUcb70qmMOF6TsinxKxryN9TkuJTGfQ5NGm+edMcJ9vsx+2yJ/ogSa/DjULQjakrkOcj/bkpjbIcEJCABCbSOgA3uD4EN6Orb0BkoM/XckXJu5Ia3H7FiY2RIQAISkIAEJDABAU3gCaC5yzgEemMCd94A1vwd53PvthMQWMT8nSCTu0hAAhJYnMC5vPUh1NV4Eh3LaOCMSmVx5sHpw+Dgmbdi6QZ8k7f/giaJmLH3n2THCfbJdIj3Y7/hDQxXYvnz6K6oKZHpGjNapyntsR0SkIAEJCABCTSPwFY06YvoFPQqtBZaEasUN2fNkSjnXBSGBCQgAQlIQALjEtAEHpeY249JoBcmcKcNYK7e5pm/Tvs85iffzUcmoPk7MqqebWh3JVCGwAdJ+2fU1bgxHTsCvQJxns/P2Uam8pttC5aufY+l317y3dcs+W51b+5Fqm1RpjGnuCw+wM+HoKbEUTTkWciQgAQkIAEJSEACcwlcjRcPQO9Bx6ND0KNQbmajWDbWZoucT3qeAYhOh52TgAQkIIFiBLg49AmSPwdh9fDTkEC1BDpvAnfWAOY3guZvtf8ZzLYyAc3flXn4SgISWEGgYJERlI8nf6b+pehkXJlevQN9B62DZhm5YDfL+peq+0zePBBNEjdkpzpG/76VevJcvEsoh/E4Fp6HmhI/pSFbo38iQwISkIAEJCCBfhPgGvPgDiDIzYiZGSTn3t/m9UvQJmiSWI2dcuE6yjIvjcIEbkL+76G3o02RIYGiBEwuAQmUJ8Af6Pwd1QQuj7qvNXTaBO6kAaz529f/q7X1W/O3NtRWJAEJzCNwGK/rGr1JVTOLGJR5Dm9GXcyqESdR8e/ROFHXthlZO+mNADmxLXn+9x8gZKTLaynnRi565nl5c9fNcvlnVJ7PmeYvIAwJSEACEpBATwhcnX7eBj0MvQBlhp2vUx6LzkM/R7kZ8b6UV0VVRc6NcnPh9atKaJ4FCeTGvqN5J48feSVlHjHzG8rXoQ2RIQEJSKBKAuaqkYAmcI2w+1lVrpXtja846kwvraFU8gLgTCBwkBz5OxPyvalU87c3h9qOSqCxBN5Ny76Guh65QJbnx+aCzaz6GtazqnupeqeZ/vnJSyWe8r1M9fxwcnwKzY9ns2Jj1IQYmr//qLYxZpOABCQgAQlIoCCBXJC7HvkzwvNOlDH5HkP5DPQilMd/ZbrmnId8nteZLeVwyl+iU9DZ6Hz0a5Rz6TyW4vksPxTdGsUcpigWeR5wZh+5Y7Ea+ps41zZfTfdzzK9DOTduyYs3oZNRRnQ/mvIqyJCABCQggZYRaJYJ3DJ4NncUAp00gXOSNErnW7GN5m8rDlObG6n52+ajZ9sl0B0C/LkbZGrdpo5OrZI05/eDXLCZ1cjRT9OZ01CT4ks05ndokrg5O2VqQ4rKI+bvvcn6DTQ/VmfF/BHBrKo9Mjo5pv4W1JxpHSkMCVREwDQSkIAEJDAugZzn5dwkj4iIEbsLCd6Pcv71FcpDUczbnIv9i+XMfvI3ypwDZ5Rnpvndj9e7ofehDAbIdM3PZDk5H0SZv/m3o9wIXRfNOjagAUegHVD6T2FMSWB99j8Y5fEjuUmAxQUj1z8zu9D+vHsGys0CMYdZNCQgAQlIoC0E+OPpdNBtOVjtbOdoJnCL+pYToBY1d/GmcjU8J/u543PxjXxHApMT0PydnJ17SkAC1RPIyMWMIshIxuqzNy/jq2hSLtJQ1Bp5fu1baq1x6cpisr546U2WfDejZZbcYIo3n8u+R6GFItPxZUT3Qu/Vte54KroHejm6CBkSkIAEKiNgIglIYGQCd2bL3Iz1A8o8hiE3tWW0bqZifiPrXoieirZF90Ixb29EeU3UlbgaHdkVhcGtKI3JCTyKXfPYmHxWWBw51mbL3CyQ6aFjyOczV+WU36Q3JCABCUigFAFN4FJkzbuCQKdM4E4YwA0zf1d8Tiw6REDzt0MH065IoEMEzqQvudjxTco+RC7S5OJg3X3dkwozbSDFzCNm9B+maMUmU+y71K55JvFnltgg00Iv8XbRtzLq953UkJHPP6E0JCABCUhAAlUSMNfyBK7NJq9AMdtys9hLWb4n6pKpS3fGjtzMeQx7ZaabmMIsGiMSuAbbxUT/IuX8KZ9ZNVbkBsGMOs/5fm60LD0V+FiNc2MJSEACEliYgCbwwlxcWxmBzpjArTeANX8r+1CbaGECY5q/CydxrQQkIIFCBPIcs4yQ+GSh/E1Lm+kBY+bV2a6mjAI+gU6/F00TJQzgjKx9zhKNylR8D1vi/ZJv5bl/d6eCV6KLkSEBCUhAAhKQQL0EcvHst1T5DtTB6Xbp1XSxGrtnppvjKDNlNYWxDIE78v7PUabRpqgsbkimnGtnyvFXs7wmMiQgAQlIoMEENIEbfHC60bScx+6N/5jrWq3tUasNYOA77XNrP3qtaLjmbysOU4MaaVMkMBsCGeH4bKrOxSP+NLLU7XgZ3cuICYraIiNcT6qttoUr2pnV/0bTRIkLrxm1khsRFmvX3XhjLVRnfJ/KMjo+o4sy0oiXhgQkIAEJSEACNRJYj7q+iz6L1kHG0gRuzNsHojzT+GaUxqoE8hzn3PR6JG/l2dEURSLnrXmecIzgTEu++LOji1RvUglIQAISGIeAJvA4tNx2AgKtN4FbawBzhVvzd4JPrLuMTEDzd2RUbigBCYRAA5SRFXehHT9CXQ7O7wd70ME6p8q7lPoyEoBiJpGLgbmIOm3lubg4bY65+2d09Dfmrlhg+fYLrCu1KhdOYzjfnwoOQ4YEJCABCUhAAvUTWJcqD0H5e0xhjEHgMWyb5yJ/lXIrZAwGGwNhN5TZcHakzKhpiuKRqct3oZYYwZmByBsZgGFcQcAlCUigOQS4SPQJWpOZybCMWDIkUC2BVpvArTSA+Z+s+Vvth9hsKxPQ/F2Zh68kIIH2EPgpTc1zrJ5M+UfU1bgpHcud+RS1RUzYjyxSW8nVGcH69IoquHJFeYZpMir6H8MXi5QlR2ikSk4LBwewsBl6CMqoEApDAhKQgAQkIIEZEMg0ujF/HcU6OXyuYw+2YfdwzFTHOa+vy/Sk2sZEPkOfoTUxxJ9BOSsGa1D3y1GeEZwbbvv+7GpQGBLoPQEBNJAAfzw1gRt4XDrUpNaawK0zgLnKp/nbof85DeyK5m8DD4pNkoAExiawL3vcAsUkvYiyi/ECOpURzxS1xYuoqc6RpRnpEFNzqSmWadLM4uwRas7FuxE2m2iTjD6+A3s+EuUCKcUswjolIAEJSEACZx3IfQAAEABJREFUEoBADLpvU5a++YsqehM5z9mb3p6K8riXtSm7HLlGmZHP+S5zPB3dHlV9AyMpJ4rMPvQK9jwR5ebMtJVFQwISkIAEmkKgHhO4Kb21HTMg0EoTuFUnLJq/M/hY96tKzd9+HW97K4GuE4hp+Fo6eSv0ZdS1yDnM82ruVKaCjtn44xrq/TV13A/9DTU1/jVCw0oYwDHh707dD0O/RIYEZkfAmiUgAQlIYEggN8rdbvjCslICmVb7bWQ8Ex2OXoq6ZLTnkSHvpk9/QBn5/ETKK6EmRqaC3p2GHY22RIYEJCABCTSIgCZwgw5GF5syGLTOBM7F01YcCs3fVhymNjdS87fNR8+2S0ACSxHIdGWPYoOYicdRdikeQWeugeqMjHq9DxV+CZWKjGzNVN6nl6qgorwbLJMnI4E2Wmabcd+OCf9wdqrDhKcaQwISkMDiBHxHAhK4nEDOCXa5/JULpQjkGt4WJI9ZmqmRf8vyO1HOG/Mei60Irs8PcrPAq2ltvp/8gjKm9nqUbYk70tDclPgFyg2RIQEJSEACDSHAHxmng27IsehoM1plArfiBLEl5m9HP8+96Jbmby8Os52UQO8JHASB3F2fqZOXe24rm7Yi8kyumIF1NzbTaj+WSjMN3HmUVUVyvZJk26JzUdMjo3uXOpe8MR2oevRGRoWcQ15DAhKQgAQkMEsC1r0ygbfwsu6b8qiy95FHvrwcCkegjA7eh/IlKDd+Nmm6aK7FDzalXfkekpmJzmI5s7jkcTWZrYiXrY18J4gR/2Z64P8BIBgSkIAEmkCAPzyawE04EN1tQ2tM4KUu2jXi8Gj+NuIwdLkRFZm/XUZk3yQggQ4RyOjJD9GfTBm3K+V/UdvjyTPqQNi9i7o3QZ9DeU0xUfyHvT6DclwyimOaXKRZNC5c9J3J3rgqu8XkpVgwYhAv+MYUKzM6eord3VUCEpCABCQggYoJ5Hwgs7JUnLbJ6RrZthi+T6Jl70HfQ39Ff0LfRjm/zLTKt2b5yqhU5Ma/nBtuTQXPQe9H30R5pMkxlB9A+axcj7JLsTqdyaN3TqDcDuE78NOQgAQkIIGZEuCXsSbwTI9A5ytvhQncaANY87fz/0lm3UHN31kfga7Ubz8k0D4Cuet+R5p9Z5QLFRRFopSRObex9+dFLrpQzCT+SK25oHYjykxd93PKGLoUS0bY/Iotss/6lE9Df0YlI6MTqs4fA3yxnCUM4JMWq8z1EpCABCQgAQnMhEDOxa45k5qtdDkCN2SDB6CMEt6X8liUGWdyvvp5lj+NcnE8xmxM4jfxOtMyZxTx81jeAT0FZZRrHimT89UX8vr16H0oz8L9ImUM50xJnZsNT+b1d9BHUbZ9MOV1UXdi8Z6sy1t7oiPR3ZAhAQlIQAIzJqAJPOMD0P3qYwLvhY+Zm+Aa2dvGGsBAewPEclJJYUigcgKav5UjNaEE+kmg5b3OxZ8t6UOmYKOoPDIydiey/guVipxkNeGiUozg99LJzdBV0PXRbVGm4MtojIwGyAW4TH93A9avhrKcfTJlHy+LRy76VV1J3Qbw6VV3wHwSkIAEJCABCUxF4JFT7e3OdRPIiO07UOnj0FPRs1CmZo5J/DqWMy1zRhF/mOXMGLQXZZ5zG6N3D5YzqjfX617E8tNRjOGc72Ymm5zfsqr3cRcI/BDFdM+NniwaXSFgPyQggfYR0ARu3zFrWYszKKSxJnAjDWDN35Z9xNvXXM3f9h0zWywBCZQjkOnhcuEud+xXXcs6JMyogltSHo5KxbVLJV4m72JvZ3RvRlnHcD2IjT6L9kbfRRn1+xfKbENRaxxXoLYc28XSlhgBrAG8GG3XS0ACEpCABGZDIM+hnU3N1iqB5hLAbxjkgnBGRmdwy9Wa21RbJgEJjEjAzVpMgF/KuTaVxxNgPbW4Iza9qQTyN7+RJnDjDGD+B+ZOwpwcNfVg2q52E9D8bffxs/USkEAZApmqLXf7V5194xUJ8/yxTA+YEcErVlVaXKfSbN1NFkO66t7VOQL4Ahp/DmpI2AwJSEACEpCABCAwy0dxUL0hgUYTuDqty3XOGMGZJpKXhgQkIAEJzILAdCbwLFpsnS0j0EgTuFEGsOZvyz7S7Wuu5m/7jpktloAE6iOQZ39l1GqVNea5uFdekfBiykyF/BHKqqNpI4Cr7l9V+UqMAL71Io3LOWbVU945+ncR2K6eAQGrlIAEJCCBIYE+jWw8m05/CWUEUW6Cuw/LMfYoDAksSWAD3s2sQJka+k4sGxKQgAQkMAMCmsAzgN6FKkfvQ+NM4FycG735BbfU/C0I19QhoPkbCkoCEpDA4gTO5609UZUR8zcXO4Y5+XM/KDEKWAN4SHjp8s+8/XdUZYT9ugskzPTfOf4LvDXxKg3gidG5owQkUCUBc0lAAisR6OoI4DyyI4/veBe9zcW8W1GujR6NPo5i/B5CeTu0C7oIGRJYjsDd2eAo9Bl0Q2RIQAISkEDNBDSBawbev+py3tiY6aAbYQBzNTjTobR12uf+fYTb12PN3/YdM1ssAQnMhkCJC1frzevKH+e9ruKlU0CPTvHXo2868pa3WWDLqkf/pooz8kNJQAISkIAEZkjAqlclUPUNX6vWUHbNf0n/W/R59Cr0IBRj7gaUD0CvQLmB8XhKLl/xc+X4Ny/fjHI+dCClIYHlCOA9DLZnoxPQq1FXb6Kga4YEJCCBZhLgF7HPBG7moelKqxpjAs/cAObsWfO3Kx/rZvajsPnbzE7bKglIQAITErjShPsttRt/6ld6O6NQ569baYMJXmQU6gS79XKXnxTo9ULTQJcwgE8r0HZTSkACEpCABCQwHYGTp9u9yN7nkfUP6Bh0ENoffRK9Db0UPR1ti+6CroluifJ81ndQfhudiRaIJVedxLsPQdugJjKhWUbDCKxBe96KcnNBRpazaEhAAhKQQF0ENIHrIt3behphAs/UAObqr+Zvbz//tXRc87cWzD2uxK5LoHsESozguHQepoySuHDeumlfagCPTrCEAZwRL/NbUMIAPmV+Jb6WgAQkIAEJSGDmBI4r2IIYuF8hf6bL/QjlO1GmW34x5bPQk1GM3HtS5oa0jNy9KssxdTekvAO6H3osejZ6DXov+jT6GjoaXYCqjK+TLG3JLHdVn/OS2hiTQI7xAezDJUh+ThPl9t2I1LlJ4VDK2yNDAhKQgARqIqAJXBPo/lYzcxN4ZgYwZ16av/394NfRc83fOihbhwR6TKCjXS8xAvg/81hdhddXR1VGclaZr8u5NIC7fHTtmwQkIAEJSKB+AqUM4Izg3YLuPAI9De2MXoky3fL7KT+F9kUxcg+n/A3KyN3cbMjiTCOPVXkTLchzg2Ngs2jUTOAs6tsBbY4eiXLDYj4v87+b8FZj4l605GdoV3R9ZDSIgE2RgAS6S0ATuLvHtiE9m6kJPBMDWPO3IR+97jZD87e7x9aeSUACZQnUMQL4ugW6cE6BnEulbPN7f6TxZ6AqIxc3+c60UkpHAK+EwxcSkIAEJCCBzhIoZQDfCGJ7o/nnGKxqTZxKS2NgP5Ayz3ulMAoTiPmeqbxvSj27Iy5B8nMwyA0CGTF+c17FYL2EsomR67Qxrk+kcRnpvhqlIQEJzJaAtfeAACcbn6Cbz0HDvxssGhKojMDMTOCcWFTWi1ES8T/Ikb+jgHKbSQlo/k5Kzv0kIAEJDAYlRgDPnwL6egVAawCPB7XqUcB5flmmWZzbiqoN4IzmiXk9t44ZLVutBCQgAQlIQAJzCPya5f+iEhHzNCNpS+SuM+d3qCwjUDOS+ViWjeoJcLlxsA9pb4Fehf6FFoo8n3lH3tgEZURwqc8u6aeKNdk705X/kvK+yJCABCQggcIE/m8wWMAELlyp6ftEYCYmcK0GMGdjmr99+kjX31fN3/qZW6MEJNAtAiXOC+bfXe8I4Nl/Zn5RoAl51t0wbUaS3274oqIy00A29QJdRV00TSsI2EgJSEACEphP4O+s+B4qFa8l8TtRifNU0tYWOSf+DLXdFj0IHYyM6QmcS4rd0B3RU1DOGSmWjRjBGRF8B7b8Bmpq3JKGfR99EWVUPIUhAQlIQAKlCGgClyLb0rzVN7t2E7i2E2jN3+o/LWZcicAH+AWd6XFWWukLCUhAAhIYi8DFY2092sbnzdtMA3gekBm8XL1Andeek/PuLM99zcup45SpM5hAAhKQwJQE3F0CEliUQIzNRd+s4I2Xk+PL6BqoC/FtOpFRnZtRfg7NnzGHVcYyBA7n/YyoviHlM9ExaJL4FTs9DG2BjkBNjUfRsOPR61CJc3nSGhKQgAQkEAJ4DI4EDghVikCtJnAtBnBHzd9SHwDzjk8g5u+Lxt/NPSQgAQlIYB6BC+e9ruLlP+clcQroeUBm8HKdAnXO/ew8pEB+DeACUE0pAQlIQAIjE3DDpQl8hbf/gUrGtiSPQbcBZVfi53QkFwFvQvkBNP/GSVYZcwj8meV3oJuje6LceHA+ZRXxQ5JsiR6KYgpTNC6uTosyJfpxlDGtKQwJSEACEihBQBO4BFVzziGQ87+98E1LPIpvTjWDQXEDmE447fNKyH1RMYEZmb8V98J0EpCABJpBYK6JV0WL/kOS+ReyHAEMlBlGpmd+cIH6h5+d/yP3Nqjq0ACumqj5JCABCUhAAtURuIhUeZ4qRdG4PdnzKItnUxa/YEYdK6J4kWmLc1P7DajpsegLaP45NKt6GZk6+wB6HsMz5v+rWD4RlYpvkjifsydRZppoisbFxrToa+hAdDNkSEACEpBAAQJc3HAkcAGuprycQC0mcFEDWPP38oPpQhkCmr9luJp1OQK+L4HuErig4q7lgg3nzCtlXXelV9W8OKeaNL3IktEz6xXo6fAi5XPIvQmqOjSAqyZqPglIQAISkEC1BDIyM0ZwtVlXzZbZZD7O6p+hjAKl6ExkNOv+9ObxaG2U87a9KEuPrqaKxsVvaNFL0frokSjP6c3NpSwWDy5nDj5LLTmnfe5gMDiT5SbGg2jUsejtqCvTo9MVQwISkEBzCHBBSxO4OYejiy0pbgIXM4A5W3Lkbxc/ks3pk+Zvc46FLZFArwh0vLPDUZxVdTPPp8oUbXPz3WLui4qWNYBHB/nc0TcdeUtO+wa/ZusboVz8pag8NIArR2pCCUhAAhKQQKUEziDbh1BdsSkV/QBltGxGbLLYqYiZnlGe29Or66MHol3RWair8Vs6lqmw70Z5a/Re9Fc0q8jNrB+j8puit6GLUdPiKjToleh3KDcOUBhVEjCXBCQgAU1gPwOFCRQ1gYsYwFwF1Pwt/KnoeXrN355/AOy+BCRQjEDVBnAamnOClENVbQD/m8RVj1wm5YLR9pW3ogP3RlXH8STMyJTcGbsGy1VHLr6ljqrzmk8CEpCABCQggWoJ5Eawum/My5TJmRY6I4IzE8m1q+1SI7LlXOg7tGRHlGmiY44+jeWce+U5wpey3PaIeXlLOpGpsI+kbFJkZBvYYr0AABAASURBVPZraFC4f52yiZEZfj5Hw36JdkYlHrtDWkMCvSJgZyVwOQFN4MtRuFCGQDETuHIDWPO3zCfArJcT0Py9HIULEpCABConUMJIzcWcnVa0NHeob7Riuaqi7ouMVbV7FnlKjP5NP37MjyejTENHUXlkdM+5lWcdO6E7SEACEpCABCSwDIGcl8UEXmazIm/fkawfRX9G+6I8w7Xq807Szjz+SwsyPfJnKHOOvRnlmuge6MXo86iNM6f8k3Y3PU6igdugnPOeQNnEuB2Nykj8P1Hms5CbIu7F8lrIkIAEJCCBkQmsuqEm8KpMXFMpgSImcKUGsOZvpQfcZKsS0PxdlYlrJCABCVRJoMQI4LTv/fzYGt0EXQlVGX+vMlmHc21M33ZAJWI4XV+J3MmZZ76lVBKYHQFrloAEJCCBUQnEfDp91I0LbJdHkOQC2j7kjhEaI2x/ljOydCvKGGQxhq/DctXnpaQsGmnvVakhz3u9FuX10DoofckU3F9l+fXooej+6N0oj+mgaHy0aeT2t6F5W/Ry1NSbFPM5eRzty00Rh1Jm6vC/UB6MPoyejbZEGsNAMCQgAQmMSkATeFRSLd9uds3POexe+Kw556ukFZUZwDQqUzzmRLOShplEAvMIaP7OA+JLCUhAAgUInFkgZ1LmAsSBLLwdVR25kFF1zi7meyedyghsispjWzLmAiRFkWjqVHtFOmtSCUigeQRskQQaRoBrj4NMAxwT8+a07TYoo0DvRpmRfjH+YgA+kteZiWV7ymeizASSEaKvZHkX9BYUg/CDlB9He6C90GfRfujL6Gso53CZfvggljMrxw8pf4Iy5XKmmz2O5dwM9nvKU1HKJplKN6RNj0bvQ4egtDnGcG4izNTJMfD+yPqMqs1U0kNlauWh0tehfsq2Qx3N8lwdxeuhwmioTGk8VN5P3l+xbdj9jjIjS0+jTDtybvs3lvN4jfMoL0JpJ5fdBinzOuvzfrbL+Xv2y/7Jk3zJ+z32exmKUUnR+HgrLXwjehS6GarseiW5SkQeQ5P/P3m8zd5UkOND0ei4Pq3L42CeR5n/84dRxhjOFNcZ0RxzOL8D3sb6jBzOOX5+t+Qmg/zeYbUhAQlIQAL8QswjGPJ7sg2/+z1g7SNQqQlcyQkVn/Q+mb/t+8i0v8Wav+0/hvZAAhJoB4Fc8Co1Cjh3r+UiQtUkcpGs6pxdy3d3OpQLnxRFYosiWf+X9LsUJyNDAhKQgAQkMAsCTajzajTinijGbW6KimGTaY5jYsbsywjPGJI/YpuM9Mvfzmz3JV5/DmWq4E9RfgS9F+WGvBhtr2H5pej5KKMBn0b5FPQE9Bj0CPQwlOluM5PLfVhOO3JecReWM+VyRtPeiuWYYJnpZUOW10NpM0UrYg1auS66Jbr9HN2B5aHS16FiiA11J7aZqzvzeqgwGmpz1g+V95M3xmzYxcTPTC03Ypu0IyZdbqzLCN+M9M2NlDmP5u1ORxjkxoQv0suYkTHmY6DvyuudUW5uuC5l0yL/F7ejUTkfjrHPYuvi6rQ4pnvM4fwOeBWvM3L4K5T53ZKbDHLjQX7nHM66jKjPcYkBnt8jubkkF6sfzHv5/ZDPdT7LycsqQwISkED3CGgCd++YNqxH+btayUjgqQ1gzd+GfTS615yGmb/dA2yPJCABCcwhcAnLGcVA0ZrQAF7+UOVi7/JbNXOLNre9mURtlQQkIAEJNJ1ARqxmFGRGrGbUaJ6NmpG3MW4zsjfmYNP70JH22Y0ZEoh5GAM9jzDJtOK5ueFs2pPpxb9Jmf8PuVnh1ixfGc06cgNGzP1n0ZCMzKboVGQmocw6EKM7N5bmuOQGkswkkJtL9qW3OS6ZISAj0DMqPSOLM1L6r7wXUz+j3zObwBd4/UmUGYpiNu/Eco5lbjbJTAa5GSOzHGQ6d94yJCABCTSTgCZwM49Lh1pViQk8lQGs+duhj1Mzu6L528zj0t9W2XMJ9INA7vRuU081gJc+WrmYctelN2nsuxnRlFFMjW2gDZOABCQgAQlURCAjPZ9BrhgkeWZtRkHmmbUZNboa6w0JSOB/BNanyEjTjIjPdOXH8jpGY2Yy2pPll6D7oemnISfJmPFfts9o+4zqjin6H173PfL7a20gZIRxDPLMJvBYXu+IXo4y3fTHKHMsM918jPRMx56R1ZmZKiOPMwI508xnRHimcf8W22eK+uyzO8sZrfweypjRGZGcz8DjeG1IQAISKE5AE7g44r5XMLUJPLEBrPnb989e8f5r/hZHbAUSkMA4BHq0baYJzJfttnQ5FwTa0ta625mp9HJBpO56q6ov01NWlcs8EpCABCQggSYSyLTJ+Vsd03c3GhiDhMKQgATGIJDRqZm+O1MxxwjM848zVXpGocZUjMkYQ3ATck58HZR9R41z2DDTVmeq74xc5qUxIYFMgZ5nEGea+YwI34o8D0SZoj43uj6d5TyHM6ZvzN+YwPkMZGQxb00e7ikBCUhgVAKawKOScrsJCUxlAk904qP5O+GhcrdRCWj+jkrK7SQgAQlUTyAXLDItV/WZy2SsYwRwmZaXzZpn7+XO+OuUraZY9u+TOc8upDAkIAEJSEACnSOQZ5m+n14dj2JerElpSEAC1RLIc2gzrXDMwM+TOv/fhs8Wzkjd/N+7B+uviUpEZrPJc3VjPmfq6hJ1mFMCEqiegBklMDYBTeCxkbnDeAQmNoHHNoA1f8c7Mm49NgHN37GRuYMEJCCBygm8gYwXoDZEF5+xVQX3XNTatIpEM8iRZ1E/fwb1LlKlqyUgAQlIQAKVEcg1mBeS7fcoZaZHZdGQgARqIjB8tvAzqS+j74+g/CfK/8ncfPhsljMlO0VlsR+ZMvo4o1MzpTEvDQlIQAISaCaByVulCTw5O/ccicBEJnC+fIyUPRtp/oaCKkhA87cgXFNLQAISGIPAaWz7JtSGyJ39bWhnnW18HpU9GbU1PkTDM0KDwpDAjAlYvQQkIIHqCNyAVN9FGfnb1hk6aL4hgU4ROJXe7IPeiTKF8Ccoz0dVR26ufR1Jb4W+ggwJSEACEuggAU3glh/U5jd/bBN4ZANY87f5R7/lLdT8bfkBtPkSkEDnCLyPHh2Hmh63aXoDa27fQ6kvx46ilfFnWu2zf4FgSEACsydgCyRQIYEHkuuX6L7IkIAEZkOAS5uDY6n64ygXUDegvDHaDu2KfotKxylU8Ai0NfKGRyAYEpCABLpGQBO4a0e0cf3JOcxenNRcaZSWjWQAkyxTQb5+lIQd3saulSOg+VuOrZklIAEJTEog0/A+i53/g5ocuWDD+XWTm1hb255ETQegNk8n+XLan2ezURgSkIAEJCCBmRGosuJnkOxAdH1kSEAC9RHI95kjqe7daBt0PXRb9Bz0OXQGmlV8j4pvh16MMgU1hSEBCUhAAl0hwEWqzCiRvzdYa13plf1oEIGRTeBlDWA+oZq/DTqyHWxKS8zfDpK3SxKQgASWJ/BDNnkpanLclMblLnqKXsdz6f3e6MqorfF9Gp4p+CgMCUhAAhKQQCcI7EgvMrKQ64AsGS0hYDNbSuA82p3zyQxguQ/L10J3Q7nB8OuU56AmxaU0JlPC35xyD8QlWH4aEpCABCTQCQKc/GkCd+JINrYTI5nASxrAnHlo/jb2+HaiYZq/nTiMPeiEXZRAvwl8gO5/BjU50sY1mtzAwm17Lfk/gvh+wc92RkZg5OS1na231RKQgAQkIIFVCTyTVbnw1+a/z3TBkEBjCfyNluV5ui+hvAvKs7XvT/kmdAi6EI0f9e/xV6rMTAGbU2bEMoUhAQlIQAJdIMBJYM4FHQnchYPZzD7kOtqS00EvagBr/jbziHaoVZq/HTqYdkUCXSZg3y4j8Gx+NvliRJ7f9Rba2Md4M52OKFobmZ7vsbT+LGRIQAISkIAEukAgRs5H6QjX/fhpSEACVRA4jSSZLSaPqbkVy2ujzAT0PsqjUUbUUrQ20oe70/qnojORMQMCVikBCUigagKcDMYEzqxtWG5VZzefBAZLmsALGsB8Eh356yenJAHN35J0zS0BCUigegIXkzIXV/5I2dTYmYbdGVUZTc/1ahqY0b8UrY6M2vhxq3tg4yUgAQlIQAJXELg2i59HqyFDAhKYjACXJgfHsWsumj+J8kZoI/QU9Cl0POpipN970rFMC/0eytwoSWFIQAI1ELAKCRQjgAn8cZJrAgPBKEJgURN4FQOYMw3N3yLHwKQrCGj+rgBhIQEJSKBlBHIXeqZUyxRlTWx6zmlyMajNz8Adh+u92fitqO2RC+QfbmYnbJUEJCABCUhgIgK7sVeMKgpDAhIYkcC/2C7P783MNg9m+XroNmgn9Fl0OupTnEtnX4bC4NuUhgQkIAEJFCVQPrkmcHnGPa8hJvCe+LtXmsshF0svf82bmr+X03ChAAHN3wJQTSkBCUigRgK50/6+1JfnbVE0Lm5Pi16E+hCH0ckfoTbHsTR+B2RIoHkEbJEEJCCByQjkPOlRk+3qXhLoDQEuPw5+R28/gzKd8+0or4Nys+kulN9C5yBjMDgBCA9C26CfIUMCEpCABFpMQBO4oQevO83KrCkrmcCXG8CcfWn+dudAN7Enmr9NPCq2SQISkMD4BGLa5eLM38fftZY9cj5z41pqmm0l/6H6J6OMDqAoFmcUypzP0f3IfT4yJCABCTSKgI2RwIQEuKY3eMeE+7qbBLpMIOerB9HBt6CHoLXQJuhpKDP4/Jryv8hYnMDXeetOaHMU4/wiSkMCEpCABFpIgBNGp4Nu4XFrUZNXMoEvM4A1f5c8fL45PQHN3+kZmkECEpBAkwgcQ2O2Rv9ATYur06A8K4yi83EKPdwZlYqLSZxRTJdSVhn5/GQK679UmdRcEpCABCQggQoITJPiMewcg4bCkECvCWTU6p4QeDbaFF0b5ca/11EeiJp6IylNa3wcRQtjnK9H+RJ0IjIkIAEJSKBlBDSBW3bA2tfcy03g/6f5276j17IW78YvtBZPx9ky2jZXAhKQQH0EMgVZTOAmTgedduVkpz4as6spF9f2L1T988ibi0yXUFYVR5PoPqiJnxuaZUhAAhKQgAQmJhAzZuKd3bEJBGzDBATOY5+D0VvRQ1FG996C8qnok+hXyNG9QKg4YqK/j5xhnRtPnsHyB1COxVmUhgQkIAEJNJwAnklGAr+w4c20ee0lkOuie1w2Ari9fbDlLSBwv/9vMNiwBe20iRJYlYBrJCCB5QjEzLsrGzXxzvOP0q6boz5Enp32x4o7miksd1uRs6oRwD8mX0Z/+Ew3QBgSkIAEJNApAhvQmzsjQwJdJ5Dz/r3o5E7o9iije/Ps69ey/E10NmpntLPVXHIb5MbcPWh+Bl/kWFyf5Rui3BT7UsrcMPoLSqeNBoIhAQlIoCkE+AV+FdqS39sUhgQqJ5BHx333//3fYJBn5b1x4D8JlCGwEWkP5ReaJjAgDAlIoD0EbOnIBE5iy7uhH6IdnAwdAAAQAElEQVQmxbVozAFoDdT1iKG6PZ3kzy0/p4+9SfFqNIwqRgDnWWW5CPWvYVJLCUhAAhKQQIcIPJK+cHmFn4YEukPgfLpyCHobehhaG+UGy5x35pErv+R1Li5SGA0jcCbt+R56L8po7DtS5nvRrSi3RZnpJzd87svyYehk9G/U27DjEpCABOokwMWbmL+ZzW2bOuu1rt4QyPnZ9nw52feyEcAsaAL35tjPpKOawDPBbqUSkIAEaiOQO/1z1+J+tdU4WkW5wJE73jnVGW2HFVu1sTiIRmcaOIqpIheKMoUc30cuzzPNCOB8Nh5FpjyrLFMEsmhIQAISkIAEOkcgf+vq6tTFVJS/+7nR7Uss5+LhFyg/h2Lm5EaunP98mte7o11RpuKNYfcxlj+CPoQyXWzOHd7D8rtQzKAYfW9h+U0o14l2oczIztdQvgq9Ar0MZbrrjDZ8Acs7o+eijAjNrCTPZDnnEvnbH+NpO14/GT0RPR49Fj0axTR/OGUufGbq4Aez/ECUG8YyY0jOLe/N63uhLdE9UG463Jwyo603o7wDyijUofK82eh2rB/qtiwPdRuWo1tTDpXzxaFuyfpoE8qhMsXuUDE/h7oZ20Q3pRzqJiwPtTHL0Y0ph8q1kaFyk3x0I94fKiPJh1qf9VGe9TrUuqwbKiM8o7k37fF2JZFRozcgU26ozKM7cvy/wWsf4QGEFkcuBh9P+7+GMltS/k/n/2b+j+Vzuzrrc9zz/+sRLD8fvRvld8sRlKehKm4MJY0hgUYRsDESqJUAF1s0f2sl3rvK8vf+MvM3Pb/MAM4CV0Zzcu9I4MBQJQjkS44jgUuQNacEJCCBZhDIxchc1HtnM5pzeStycTEXNy5f0eGFXJzLSIxJu3gMO+YC9vwLO5MawN8mXy64fpmyRWFTJSABCUhAAmMRiEkWc3Ksncbc+B9s/1kU8zTPWI1BmnOcGKlZl3OwGKwxc2K4xnh9OtvvgHZEz0YxaGPUxrCNcRsDN0ZuDN0YuzlfyrnE69j29SjXh95MmWe7xhiOQRyjOIZxjOMYyDGSYyjHWI7B/Cm2zyMkMh1tZv+IER1DOsZ0TKQY1TGsY1zHwP4q238dZergb1F+B+VmtBjceZbpobzO6MSYTz9i+Uh0FPop+jnKuUvOfYbK82ajX/PeUMeyPNRxLEe/oRwqhthQv2V99DvKoU5geahMfzzU71kfZTacoTKKcqhTeD86lXKoGGhD/YH10emUQ53B8lB5vEf0J9YN9WeWh8oIz+gvrKs6cu6XvLmAWHVu8zWXAJ7EIMc9/7++QjM/jF6O8rslN2Hkul5M4tyEkBstcoNGvjvkd8wr2S6/H/L/P/+3f8Dr/B/MZ9epp4FhSEACTSVQb7v4Rav5Wy/yvtWWc7fLzd90/nIDOC80gUNBFSSQk0VN4IKATS0BCUhgxgQ4lx3ky39Gb+SC1Yybc3n1uXiZNl2+oqMLMeGfRN8muciSC5QZeXMu+8+PnEDOX7fU6xz757DBg1AuUlIYEmgJAZspAQlIYHwCGWm60rWV8VMsukdmz3gx7+aZnvkbH/M061hlSOAyAhdc9rPaH9eoNp3ZOkTgv/Ql5/e50SI3aORGz8wykJuAcyNJZgDIzSlbsV1+N2b0+tVYvjrKiPb5xnFGm2eWgcw8kJtLckNJTOTcNJIbRXJzSG4IyeOG8qzj3MCRmyxiLP+dnPn85zvQQuJtQwISkEBzCHDBTPO3OYfjfy3p1s9cu1vJ/E33VvmSogkcLKogAU3ggnBNLQEJSKAhBDJ6IyM/M1KlCU3K+U7akmn4mtCekm3IRZFcfBmnjlzAycilXMxZaL+cRC60fv66PCMuI5Hyt/7j89/0tQQkIIGmE7B9EpiQQAyNCXddcrecT2Vq4vez1fzZOVhlSOAyAjHALluo8IcGcIUwTXUZgQv5mZtE871jrnH8XtZnloHMPJDZCDJDQUzkzGaQ7xWZHj4zHmzBdndCmcI901XHWL4er/NZzajk+cpU8bxtSEACEmgGAc3fZhyHDrci1+1WMX/T31wQTbmSNIEvw+GPcgRyYdiRwOX4mlkCEpBAEwicQyMyUiXTEuY5sLycaVyH2jOVWe4+Z7HTkenactF4lE5merZ7suFi5i9vDXIimXIh5UJO7tTPBeo8Iy536mfawIW2dZ0EJCABCUigqQSmaVdGuU2z/0L7Zsrih/NGpgamMCSwKIESBvA1F63NNyQgAQlIQAISGIuA5u9YuNx4fAK5Zreg+ZtUCxrAeUMTOBRUQQINN4EL9tzUEpCABPpFIFMV5k7tTN81655nVHKeSTfrdpSun+8Xg6dRyd/QUpEp2x7ABv9ES0VOJjM19NFstDvKcwPzzK/cdZ+p3HKnfp6dx1uGBCQgAQlIoHcEqh4BnJFyeabvJI906B38ajrc6ix/KdD6dQrkNKUEJCABCUigdwS4OOO0z7076rV2ONfrFjV/05JFDeC8qQkcCqogAU3ggnBNPQUBd5WABKomcCYJM31XpvOa9XPrHkdb8qwpik5HRvSG92Kd/ARvPAbleVkUS0aM8zXZ4i5oB/QhlKnb8twtFg0JSEACEpBArwnkZqgqAWRmjTzSocqc5uougVMLdG3dAjmbm9KWSUACEpCABAoQ0PwtANWUcwksa/5m4yUN4GygCRwKqiABTeCCcE0tAQmMT8A9ihLYjeyZJvFwylnGO6j8vqjrkSmvw3xuP3OC+GpW7IT+i0aJf4+ykdtIQAISkIAEekqg6ufzlhjR2dND04tuZ5aWqm/Ku2EvyNlJCQwGAyFIQAISKEFA87cEVXPOIZBre0uO/B1uu6wBnA01gUNBFSQQE/gQfjHeqGAdppaABCQggWYQOIVmbIVehhYafVrHCOErUfcX0IZobnRx+YV06vcokVHB92fh7ciQgAQkIAEJSKAaAlXfKHV+Nc0yS48IVD0KWAO4Rx8euyqBHhOw6xIoQgCPw2mfi5A16QoCI5u/2X4kAzgbagKHgipI4MbkPpRfkJrAgDAkIAEJdJxARp6+hz5uhn6B5sbLeTF/1CqrKo88v/YAsl4NdTlyEflJdPDb6A7oEGQsSMCVEpCABCQggYkIVG0AX3eiVrhTnwlUbQBfHZh5/AeFIQEJSEACEugigTJ9wtvQ/C2D1qz/IzCW+ZtdRjaAs7EmcCioggQ0gQvCNbUEJCCBBhLI8+02p11vQbl4motXu7P8fJT3KIpGLmzFCC5aSQOSH0UbHoScUhIIhgQWJOBKCUhAApMTyM1Wk++96p7PZNVY12rY3ug3gcywUzWBPLal6pzmk4AEJCABCXSWgOZviw5tO5s6tvmbbo79pUITONhUQQKawAXhmloCEpBAAwnkuXmvo12boO1RjOALKR+HLkCl4hgS3wOdgQwJSEACEugxAbsugSkJnDTl/vN3zyOSHjt/pa8lsASB3ES5xNsTveVncCJs7iQBCUhAAn0koPnbx6Nea58nMn/TwrEN4OzUcRM4XVSzJaAJPFv+1i4BCUhgFgQycuGwORVnBPAOc15XufgDkm2FHBELBEMCEpCABCTQYwJVdP3EKpLMy/EZXj8SGRIYhUAJA/jRVDzRNUP2MyQgAQlIQAK9IaD525tDPauOTmz+psETn8xpAgefKkhgRiZwwR6ZWgISkIAExiXwOXZ4L6oyvkKyB6J/IkMCEpCABCQgAQlMS6CEAXxVGrUfejvaEBlFCHQmaQkD+IbQuScyJCABCUhAAhJYhIDm7yJgXF0VganM3zRiYgM4O2sCh4IqSEATuCBcUy9AYPlV+Uzens3UYCADGVTxGdh4sPy/V7DJ91EVsTtJMprhIkpjNgSuQbVVfHbM4e+gNn8G+BrF/wRDAhLoCoESBnDYXIkfr0Qno++g56D7oHWRIYG5BEoYwMnf7Wmg00MlAQlIQAISmJCA5u+E4NxtVAJTm7+paCoDOAm4evEGyjciQwIlCMRwO5RfqDcqkdycEhiTwPvZ/hdq0EkGHteZHNdj4L4OWipywvN4Npj2wtY7yJEppZOPRWMGBK5Gnd9C/g4ZzOT/m9ybwz0j+/ivYEhAAg0gcAPacA+0HXoxejl6DXo9egvK+UNmI8n3gA/weiE9jfUlI9dttqaCj6KD0B9RZjI5njKPzDiW8lfolyi/639O+VN0NPoJOhL9CP0QHY7yyI1DKQ9ByZcb7b7Lckzm/J0+kOVvoK+jr6LMnvJlyi+h/VFGJn+eMjO17Eu5D9oL7Yk+jfZAu6Fd0SfRJ9DHUNr/YcoPoYU4Nn1dk0dinwfTn6Gq4wkkvB4yJNA5AnZIAhKQwDQE8Cquwv45L9qG0pBA1QRy7XJ7vNeca0+VO18kpkqQnWmIJnBAqFIENIFLkTWvBCQggdkSuCbVvwktF2ezwcPRBWjc4Lx8kAu6r1piR98qT2A1qsiF4y0pDQlIQAISkMCsCKxHxc9DB6OYZn+mPALFvIzR+06WY/zmGkeM4MxEkvOIF7L+BYvoWayvO9akwk3QrdCt0W3R7VBmR7gD5WboTuguaHN0N3R3tAXK3+J7UW6FMqL4vpT3RzGZ85iMB7H8EPRQlIua21I+AuWZxJlJ5TEsPw7lBr0nUj4JPQXFRH8qZQzxZ1DmxrsdKcNnJ8qMYA77nVlejGWT12dKZJre2IhJX3Xjrk3C/F+gMCQgAQl0hoAdkcBUBLjIpPk7FUF3XoZAZeZv6qnEAE4iTeBQUAUJaAIXhGtqCUhAAjMk8EzqzgVJiiUjo1pyMXHJjea9eSGvc4Eyo3ZYNGZEIFNYZnRQLijPqAlLVet7EpCABCTQcQI3pX8Z2ZuRsKeznFGo96bMYwkoDAl0gkButCvRkWeT9JbIkIAEJCABCXSAwHRd0Pydjp97L0ugUvM3tVVmACeZJnAoqIIEYgIfwi/aDQrWYWoJSEACEqiXAKcPg0wTOMqUqJlu8D0jNu+vbJeLu5mSh0VjRgSuTL2ZssZnyAHCaCABmyQBCXSVQGaeyKjdTI18Ip3MyN6MhM15By8NCXSOwO/o0W9Q1ZFzuYyOrzqv+SQgAQlIQAKtIoAn4cjfVh2xBRrb7FWVm7/pbqUGcBLybSrTw7wxy0oCBQhsTM5D+YWrCQwIQwISkEBHCGRUQaZZHKU7r2SjPJ+OYtHIxa9c5M1z7xbdyDeKE8jF9zwnMKOwi1dmBRKQgATGJeD2nSWQ6Yxj/GYGkEyN3NmO2jEJzCNQahRwZnF5wLy6fCkBCUhAAhLoDQG8CM3f3hztmXS0iPmbnlRuACdpS03gNF21g4AmcDuOk62UgAQkMA6BGLt5Xt1y++Sk6FFsdChaKA5iZaaUPpXSmB2BjOjOs+jyzMDZtcKaJSABCUigTwQ2orP52/Ndyjwfl2LR8A0JdJFAPv+l+vVREq+FDAlIQAISkECvCGj+9upwz6Kzuc65PZ5qZs+rvP4iBnBaSYMdCRwQqhSBik3gUs00rwQkIAEJLv9WVgAAEABJREFUjEggo0UPYNt10HJxIRs8DP0YzY3deZERCv+kNGZH4GpU/VX0UGRIQAISkIAEShPI351cf8gMIN54VJp2J/J3thPH0LOTUYm4CUm/hvL/jcKQgAQkIAEJdJ+A5m/3j/GMe1jU/E3fihnASa4JHAqqIAFN4IJwe5XazkpAAk0hkOn9M3VdptZZrk3nsUHM3p9Tck4+yAjiHVi+BBmzI7A2VX8bOU0gEAwJSEACEihOIN8Jf00tr0caU0Awek+g5Cjgu0F3H1T0WiL5y4bZJSABCUhAAiMQ4EJTrk3tz6bbIEMCVRMobv6mwcVP2jSBg1kVJJAv/D4TuCBgU0ug6wTsX+MI3IMWfQyNEhnpuzUb5mT8nZTGbAlsTvUx5O9JaUhAAhKQgARKE7gFFRyGMjKRwpCABCBQ0gAm/eCR/HgfMiTQSgI2WgISkMAoBDR/R6HkNlMQqMX8TfuKG8CpRBM4FFRBAprABeGaWgISkMAMCDyDOl+NRomz2egbaJJwn+oI7ESqXIRfn9KQgAQkIAEJlCZwGyr4AVoPGRKQwBUE8oiUI694WWTpBWR9ITIkIAEJtImAbZXASAQ0f0fC5EaTE6jN/E0TazGAU5EmcCioggQ0gQvCNbUEJCCBGRB4K3WOagKzqTEjApluc0/qzqjtTI/EYlvCdkpAAhKQQEsJ3JF2H4rWQYYEJLAqgZesuqryNRkF/PLKs5pQAhKQgAQkUITAaEk1f0fj5FYTE6jV/E0razOAU5kmcCioggQ0gQvCNbUEJCCBGRCICfy6GdRrlaMRuC2bZZTJdpSGBNpFwNZKQAJtJXBXGn4Quh4yJCCBhQn8iNV5ZiFFseAS3yCPYNmVGq6MDAlIQAISkECrCWj+tvrwLd34Zrxbu/mbbtdqAKdCzhDfQPlGZEigBAFN4BJUzSkBCUhgdgTeRNU5d6AwGkJgddrxNvQztCkyJCABCbSKgI1tLYFb0PLvoWsjQwISWJrAK3n736h07EAF30LXQoYEJCABCUiglQQwf1ej4bl5ahtKQwJVE5iJ+ZtO1G4Ap9IVJnAu6OblrGX93SMQE/gQfnFv0L2u2SMJSEACvSTwenq9N4rxSGHMkMD9qPtY9CqUL0gUhgQkIAEJSKA4AS4jDHajljXQNOG+EugLgZPp6IdRHZHzw6OpaHNkSEACEpCABFpFAA8h1za+SKM1f4FgVE5gZuZvejITAzgV8+0tF3M1gQNDlSBwE5LGBF6fconwLQlIQAISaAmBJ9POI5A39wBhBrEWde6JMvIqf2NZNCQgAQlIQAK1EXgONW2BDAlMQaB3u76FHp+N6oibUckPUerMhXQWDQlIQAISkECzCWj+Nvv4dKB1MzV/w29mBnAq1wQOBVWQQC5QH8ovck3ggpBbndrGS0ACbSOwGQ3+KdoKGfUQyEirTCH4O6rbDhkSkIAEJCCBugnciArfjgwJSGA8Av9g8zoHXlyJ+l6DjkK3Rc0KWyMBCUhAAhKYQwDPIDcsOfJ3DhMXKyUwc/M3vZmpAZwGaAKHgipIQBO4IFxTS6DNBGx7awlcn5YfjDIl9HqURhkC1yRtpnk+lTIX3a9LaUhAAhKQgARmQeATVJq/SxSGBCQwJoGPs/2JqM64PZX9DOX/7oaUhgRmTsAGSEACEphLQPN3Lg2XCxBohPmbfs3cAE4jNIFDQRUkoAlcEK6pJSABCcyAAKcOg0wJnVGpGWUw7rOBZ9Dk1lSZC+yvprUxft9GeT1kSEACEpCABGZFIH/vHzSryq1XAh0gcAl9eDa6FNUZGVX1LCqM+fwpyo2QIQEJSGAWBKxTAisR0PxdCYcvqifQGPM3XWuEAZyGcCX39ZR1Tk1DdUaPCGgC9+hg21UJSKA3BK5BT/Ocsd9QPhIZkxPYmF3fimL8puzwiF96aUhAAhKQQBsIXItGfgAZEpDAdAQye87zpksx8d4xgp/J3iegXdGNkSEBCUhAAhKoicDK1Wj+rszDV5UTaJT5m941xgBOYzSBQ0EVJKAJXBCuqSUgAQnMkEAuJH2J+nNx6w6UxmgErsJmj0PfQ79HGfmr8QsIo8ME7JoEJNAmAk+isc5EAQRDAhUQ+CQ53odmFTGCd6DyGMG7U+bmQwpDAhKQgAQkUA8Bzd96ODeqlnob0zjzN91vlAGcBmkCh4IqSEATuCBcU0tAAhKYMYF7U//P0eHo8SgXmiiMeQRuyev3oj+iz6P7IU7B+GlIQAIS6DABu9Y6Aju2rsXNaDDXNwf/pSm5CBVl6t9MA/xv1l28QhdRXoguWKHzKc9D567Qvyj/qQZzGYQjSFodL6P1X0ezjCtT+dNRHuWyB2Wu0VAYEpCABCQggXIEODnK9aEvUsM2yJBA1QRyzr09F9b2rTrxtPkaZwCnQ4CqYzroVKX6SSBfMA7lF//6/ey+vZaABCTQeQJb0MPPoT+gPF6i77/vObUa3HkFixjkmTL7xbxeCxkSkIAEJCCBJhK4C43aFFUVS+U5njc/gvJYiRhkma72sbzeGm2ONkEboQ1X6EaUG6CcX6xHGa1LeUN0gxVah/L6aO0Vyt/cjGbOTBvXYV10bcpMc70mZXRNyjVQHnFxdcroapSro6uuUGbvyAXMmGjRlVif6zr5Wz9UXmd93o+yffZLjuSKkjf5U1eUelN/2hGlXWmfGgyGDH46aP+/3BjwBLpxDJp15LP5NBrxW3Qgiimc/yMsGhKQgAQkIIHqCOAB5FxI87c6pGZamUBjzd80M18MUjZOfHPRBG7cUelSgwYxgQ/hD0C+tHeqY3ZGAhKQgAQuJ5CLsK/j1akoU0Tfh7IvkYu5D6ezmWLvT5RHobBwimxAGBKQgAQk0HgCMWFLN3I/KojRfCvKnVH+Tr6Hcje0P8ojEvL3MyMVT+N1biyLTmf5DJSZNPI3Nvozr89Ef1mhv1Kehf62QmdT/h2dg/6xQhldmpG2w1G3GYGbkbgZlZvRuVFG6mbUbkbvRhnJm5GoudAUxdDjay0ZjSUI+NYcAvmMPYzX+dxSzDxiBD+IVuScNf+H8v/uWbzODRQUhgQkIAEJSGByApwkaf5Ojs89lyeQ8/FGjvwdNr2xBnAaqAkcCqoggZuSWxMYCL0LOywBCfSNQEbBPJJOH4RygfazlLmwnL8DLHYiMmIiF8/eQG++i3Kh+QDKjKaIEc6iIQEJSEACEmgFgYxMzSjFUo3NhZqXkPxx6GhkSKBvBHIDQ6bAzM0GTep7zOA8muQTNCrn7IdSPg9lhD3FhOFuEpCABCTQSwKav7087HV2Ot8pGm3+BkajDeA0UBM4FFRBArn4HxM403YVrMbUEpBAUwjYjt4TiBmai8qfgsSJKKN49qLMFHSZ3pHFxkemccyUzrkgtjetTT8ywijT52UGlfuzLtM8UhgSkIAEJCCB1hHIlMuZyaJEwzP69sEkfh8yJNBnAj+j809CGVFO0bjI9cp70aoPoxjWP6TMI0wyFTuLhgRGI+BWEpBAPwlo/vbzuNfY61aYv+GRE6qUjZYmcKMPTxcaFxM4zwTWBO7C0bQPEpCABBYnsNA7eRTAU3hjD3QKynSNh1F+Er0IPRDlQhOnIyzVF6kvbbs3VWYavPdSfh1lGspMEZkpKXNB7Mmsy98xCkMCEpCABCTQCQIbF+pFplvOlM+ZKaNQFaaVQKsIfIXW5lnXmZ6cxcZGzovvTutyPpxHu/yS5dzMmRl9bs9yRg5TGBKQgARWIuCLnhLQ/O3pga+v260xf4OkFQZwGsrZXka0vCnLSgIFCOTiuSZwAbCmlIAEJNAyAmvR3i3Rjiijg75FmQtNMV0zUmJfXn8IvRNluuVXUL4AZfsYyY9h+aHovigXqu5IeVeU6ezyTN6MtIihm6knd2H9u9DHUEYh5znF32H5GJT6Mjr5YJYzDV5GPCTvzXmdZ9hQGOMRcGsJSEACEmgJgVIG8Fvpf2bNoDAkIIEVBA6hzI0Rx1O2JW5HQ2P+xgT+Bcu5ueNHlB9EOdfO+TKXEXllSEACEpBArwhcYf4O8qiDXvXdztZCoFXmb4i0xgBOYzl70wQOCFWKgCZwKbLmlYAEJNB+AnkeYczcJ9KVndHLUc5L3kH5AZQRwzFx92M5I3W/T5mp6mIa/5jl76E8k3cfyhi676F8I3oZ2gnFPM5zijMKY1Nepz4KQwISqISASSQggTYRKGEAZ5aPmENt4mBbJVAXgZOo6G7o26iNcTUanfY/nzLn2pkx5xyWcz7+dsqcY29AaUhAAhKQQIcJaP52+OCO27Uy27fO/A2GVhnAabAmcCioggQ0gQvCNbUEJCABCUhAAhKQgATqJmB9rSNQwgDOjVsXt46EDZZAfQT+SVWZbeb9lF2Ia9GJzMjzSsrMsvMHyjNRZtt5N2VuvsxNl1dh2ZCABCQggZYT0Pxt+QFsfvNbaf4Ga+sM4DR6ShM4KZQEliKgCbwUHd+TgAQkIAEJSEACEpCABCRQjsB1K0ydVBfw44vIkIAEliaQi5t57MgObHYJ6lqsQ4cy285LKTNzTx67kv7y0pCABCQggbYS0Pxt65FrTbtzfrQ9nmQeCdeaRg8b2koDOI0HeKZd9JnAgaHGIDDypprAI6NyQwlIQAISkIAEJCABCUhAApURqHqkbh6rULWpXFlnTVSSgLknJLA7+2X07N8oux6ndr2D9k8CEpBAlwlo/nb56Daib/+lFa01f2n7oLUGcBqvCRwKqiABTeCCcGeS2kolIAEJSEACEpCABCQggaYTqNoATn9vlh9KAhIYmcDhbHkn9E3Uzhit1aeNtplbSUACEpBA0who/jbtiHSuPTF/t8ODbOXI3+HRaLUBnE5wABwJHBCqFIGYwIfwB2W9UhWYVwISqIeAtUhAAhKQgAQkIAEJtILARQVamesGBdKaUgKdJhBzNM8Ffhi9PAl1MRwB3MWjOhgM7JYEJNBtAlyrX40e5hEf21AaEqiaQCfM30BpvQGcTmgCh4IqSCB3i2sCFwRsaglIQAKFCZheAhKQgAQkIIH2EPhXgaY+iJzPQIYEJDA+gW+wy63Ra1GeqU3RichsA2d2oid2QgISmEvA5Y4T0Pzt+AGeffc6Y/4GZScM4HREEzgUVEECmsAF4ZpaAhKQgAQkUI6AmSUgAQlIoGUEfl2ove8j70bIkIAExicQs/St7LYJ2g91If5AJ/AR+GlIQAISkEArCPBLe5mRv63oho1sLoFOmb/B3BkDOJ3RBA4FVZDA0ARet2AdppaABCQgAQlIQAISqIqAeSQggTYSOKZQo9ck7+EoIxkpDAlIYAICp7PP49B90HGozZEprtvcftsuAQlIoFcENH97dbgn6+x0e3XO/A2OThnA6ZAmcCioggRiAh/KHxxN4IKQTS0BCUhAAhKQgAQkIIFpCbh/awn8smDL1yf3EeieyJCABCYncAi73h69CP0TtTFObWOjbbMEJCCBPhLgWrwjf/t44Ovrc+6Z9UUAABAASURBVCfN3+DrnAGcTi1iAuctJYEqCGgCV0HRHBKQgAQkIAEJSEACEpCABFYlcAar/oKmiaX2vTZvfhftgDp5TYR+GRKog8ClVPIBdCP0AnQialM4ArhNR8u2SkACvSWg+dvbQ19Xxztr/gZgZ7/saALn8KorCFS+pAlcOVITSkACEpCABCQgAQlIQAISuIzAly77We7HVUm9K/o52hoZnSJgZ2om8C/q+xC6BXoI+g7iej0/mx2OAG728bF1EpCABAb8MXHkr5+DkgQ6bf4GXGcN4HROEzgUVEECmsAF4Vaa2mQSkIAEJCABCUhAAhKQQJsI7FNTYzelnphV36O8FzIkIIHJCXCdfnAguz8Q3RJ9BJ2L6o3Ra3ME8Ois3FICEpBA7QT4o6L5Wzv1XlXYefM3R7PTBnA6qAkcCqogAU3ggnBNLYEqCJhDAhKQgAQkIAEJSKB1BH5Mi09GdcX9qOhQdAI6YI6+zPJQGZUcfZF1Q+3P8lD7sTzUF1ge6vMsR5+jHOqzLA+1L8tDxfgeam/WR3tRDrUny0N9huWhPs3yUHuwHO1OOdRuLA+Vkc9DfYr10Scph/oEy0N9nOW5+hiv5+qjvJ6vmH5z9WG2mauMFJ2rD/L+XGVK4fl6P9vM1ft4PVfv5fVcvYfXc/VuXs/Xu1g3V+/k9Vy9g9dztQGvjdEJ/I5Nd0Z57nZTp4d2BDAHqGthfyQggW4QWGH+5hxrm270yF40jEAvzN8w77wBnE5qAoeCKkggJvAh/GFat2AdppaABCQggfEJuIcEJCABCUhAAu0lEPOz7tbnu93DqXSoR7A81CNZjh5FOdSjWR7qMSwP9ViWh3ocy9HjKYd6AstDPZHloZ7E8lBPZjl6CuVQ27E81PYsD/VUlod6GsvR0ymHegbLQ+XZx0M9k/XRjpRDPYvloZ7N8lztxOu5eg6v5+u5rJur5/F6rmIKztXzeX+uYhbO1wvZZq5exOu5ejGv5+olvJ6rl/J6vl7Gurl6Oa/n6hW8nqv1eG2MT2D+9NDfIMXFaNaR5xf/adaNsH4JSKBSAibrCAGusWfkb8zfbTvSJbvRLAK9MX+DvRcGcDqqCRwKqiCBm5NbExgIhgQkIAEJSKAZBGyFBCQgAQm0nEBGhZ7T8j7YfAlI4H8EuJ5/2fTQD+PlWig3UWQE+1kszyJOp9L/IEMCEpCABBpEgD8WE5q/DeqETWkygV6ZvzkQvTGA09kVJvCbs6wkUICAJnABqKaUgAQkIAEJSEACYxNwBwlIoAsEYv5mCt4u9MU+SEACVxA4j8VMrZ6R6jdg+e4o/9ePo6wrfP5vXaStRwISkMCIBDR/RwTlZqsSGG1N78zfYOmVAZwOYwLvQqkJDASjCAFN4CJYTSoBCUhAAhKQgAQkIIHRCLhVpwh8iN6cgQwJSKCbBHIx9sd07VXoNmhjlCnAv095CSoVp5ZKbF4JSEACEhifgObv+MzcYywCOd/YDm9w37H26sDGfTCAVzlMHGhN4FWouKJCAprAFcI0lQQkIAEJSEACEpCABCTQWwIX0fM8h5VipHAjCUig3QROofm58eP+lJkq+nGUu6NfoSqnbHYEMEANCUhAAk0goPnbhKPQ6TbE/N0eT7B35m+Oai8N4HScA64JHBCd18w6ODSBbzizFlixBCQgAQlIQAISkIAEJCCB9hP4LF3o5QUb+m2MRcCNO0bgX/RnP7QD2hRdE90DZYTw3pS/RbmoSzF2OAJ4bGTuIAEJSKB6Apq/1TM140oEcp4Q83efldb26EVvDeAcY03gUFAFCcQEPpQ/ZJrABSEvmdo3JSABCUhAAhKQgAQkIIEuENiJTpyMDAlIoL8ELqTrP0IZIbwd5S3RtdFW6GWDweALlCehUcIRwKNQchsJSEACBQlwzXw10u+PtkWGBKom0HvzN0B7bQAHgCZwKKiCBDSBC8I1tQSWIuB7EpCABCQgAQlIQAKdIXAuPXkCKvlMUNIbEpBAywjkd8MPaPN70OPRTdF1UUYKP5XyrSijiH9OmW0pLgtHAF+GoTs/7IkEJNAuApq/7TpeLWyt5u+Kg9Z7AzgcNIFDQRUkoAlcEK6pJSABCSxAwFUSkIAEJCABCXSPwFF06SmoyueAks6QgAQ6RuAc+pORwntSvhblOcKbUa6JboC2RKcjQwIS6AYBe9EyApq/LTtg7Wuu5u+cY6YBvAKGJvAKEBalCMQEPoQ/cE4HXYqweSUgAQlIQAKXEfCHBCQgAQl0mECmeH0a/cuFHQpDAhKQwFgE/sLWR6BLkSEBCUhAAjUT4Np4xdM+19wBq2s6gXxH2B6vb5+mN7Su9mkAzyHNB2MXXr4ZGRIoQeAWJNUEBoIhAQlIQAISkIAEihAwqQQk0AcCe9PJZyGuIfLTkIAEJCABCUhAAhJoPAFO3DR/G3+UWtbAlZur+bsyj8teaQBfhuGKH5rAV7BwqQgBTeAiWE0qAQlIQAISkIAEJNB3Ava/VwR2o7dPROcjQwISkIAEJCABCUigwQQ0fxt8cLrRNM3fRY5jlw3gRbq8/GpN4OUZucVUBDSBp8LnzhKQgAQkIAEJSEACEpCABAafh8Fd0YmDwYDCkIAEJCABCUhAAhJoGgHN36Ydkc61R/N3iUOqAbwIHE3gRcC0ZnXjG6oJ3PhDZAMlIAEJSEACEpCABCQggYYTOJb23Ql9FRm9JWDHJSABCUhAAhJoIgHN3yYelU61SfN3mcOpAbwEIE3gJeD4VhUENIGroLhQDtdJQAISkIAEJCABCUhAAn0h8C86+nD0OPQHZEhAAn0iYF8lIAEJSKCRBDR/G3lYutQozd8RjqYG8DKQNIGXAeTb0xLQBJ6WoPtLYB4BX0pAAhKQgAQkIAEJ9JLAfvR6E/QGdCEyJCABCUig4wTsngQk0EwCmr/NPC4dapXm74gHUwN4BFCawCNAcpNpCGgCT0PPfSUgAQlcQcAlCUhAAhKQgAT6TSDG7xtBkO9YH6D8JzIkIAEJSEACEugeAXvUUAKavw09MN1plubvGMdSA3hEWJrAI4Jys0kJ5ALFIfyBvMGkCdxPAhKQgAQk0G8C9l4CEpCABCRwOYHTWXoRWh89Bx2PDAlIQAISkIAEJCCBggS4tr0a6fdH26KCYeqeEtD8HfPAawCPAUwTeAxYbjoJAU3gSai5jwQkIAEJSEACEpCABCQggYUJnMfqj6Nboduil6Hvo4uRIQEJSEACEpCABCRQEQHN34pAmmYxAleYv4tt4fpVCGgAr4Jk6RWawEvz8d2pCeSZVY4EnhqjCSQgAQlIQAISkIAE+kLAfkpgRALHst170P3RddFd0BPR69Ce6FD0M5TRwn+g/Bu6AMUsniuub7LWGJVALtZdysaXoLkc27acftAFQwISkIAEJCCB+QQ4OXLk73wovq6SQM7Dtseb26fKpH3I1UUDuPhx44O2C5W8GRkSKEFAE7gEVXNKQAISkIAEJCABCUhAAl0jMGl/Yuwezc6fQ29BT0X3RndCGS28IeXa6Bpo9Xk6jNd1xTlU9D30dvQY9AC0Nbofug9Km+9FuSXaAt0d3Q1tju6M0p87Ut4ebYoyCvo2lOljvndmFqqb8fomaGO0EUrfN6BcD62L8pii61OGx/UoY55fm3JNdE0URlejDKerUOYC8JUouXQyiLKcdXkv27RVR9EnQwISkIAEJCCBeQQ0f+cB8WXVBDR/pyCqATwhPL7FaAJPyK7sbp3Jni/jjgTuzOG0IxKQgAQkIAEJSEACEpCABJYlkGcXv5etHo9uimK2xvB9NctfRN9FMYQPojwEZdRyDOkjWP4h+jE6EsWs/CllRjT/gvKX6Fcoo6CPo8wo599RnoB+j05Gp6DTUEY/n0H5J/Rn9Bd0FsqI6L9TxpT+J+W5KFNsx0y/iOWM6M0o34z2zYU6VpUO80tAAhKQgAQkMEsCmr+zpN+LunNO6cjfKQ61BvAU8DSBp4DnrqMQ0AQehdLcbVyWgAQkIAEJSEACEpCABCTQPgIxWWP6ZhTuS2n+F9BJyJCABBYj4HoJSEACEpgpAc3fmeLvQ+WavxUcZQ3gKSFqAk8J0N2XI6AJvBwh35fACgIWEpCABCQgAQlIQAISaCGBf9Pme6CYvhk9y6IhAQlIQAJLEfA9CUhgtgQ0f2fLvwe1a/5WdJA1gCsAqQlcAURTLEVAE3gpOr4nAQlIYDCQgQQkIAEJSEACEqiLANc8K60q12Uc7VspUpNJQAISkECHCdi1GRPgRGg1mrA/2hYZEqiagOZvhUTzRaPCdP1NpQnc32NfU881gWsCbTUSkIAEJNA2ArZXAhKQgAQkUCuBjNitssIrk2wtZEhAAhKQgAQkIIFGE5i9+dtoPDZuegKav9MzXCmDBvBKOKZ7oQk8HT/3XpaAJvCyiNxAAhKQgAQkIIFeEbCzEpCABOoncH6BKj9eIKcpJSABCUhAAhKQQGUENH8rQ2mihQksb/4uvJ9rlyCgAbwEnEne0gSehJr7jEEgJvDB/MG9wRj7uKkEJCABCUhAAhKQgAQ6R8AOSWBGBC4oUO+jyflUZEhAAhKQgAQkIIHGEeBatNM+N+6odKpBmr+FDmeXDOBCiMZPqwk8PjP3GIvALdk6JvA6lIYEJCABCUhAAhKQgAQkIIG+EZhlf0sYwOlPRgFvlwUlAQlIQAISkIAEmkJA87cpR6Kz7dD8LXhoNYALwdUELgR20bS9eyMm8CH8AdYE7t2ht8MSkIAEJCABCUhAAhKQwAwJnF2o7tXJuyf6IMpzgSmMhQm4VgISkIAEJCCBOghw7dmRv3WA7m8dmr+Fj70GcEHAmsAF4Zo6BDSBQyFSEpCABCQgAQlIQAISkIAE6iFwWOFqnk/+Q9BmyJCABOYT8LUEJCABCdRCQPO3Fsx9rkTzt4ajrwFcGLImcGHAptcE9jPQewICkIAEJCABCUhAAhKQQI0EYgD/u3B9W5D/p+graFNkSEACEpDAYDAQggQkUA8Bzd96OPe4Fs3fmg6+BnANoDWBa4Dc7yo0gft9/O29BPpMwL5LQAISkIAEJCCBugmcT4U/QnXEtlTyC/Q19Fh0dWRIQAISkIAE+kjAPtdEQPO3JtD9rUbzt8ZjrwFcE+wVJvBbaqrOavpHQBO4f8fcHktAAhLoOQG7LwEJSEACEpgZgU/UWDOXEwYPo74voL+i/dAb0HPQY9C9UL4PrkXpNR4gGBKQgAQkIAEJTEaguebvZP1xr8YR0Pyt+ZD45aBG4Hxrex3VaQIDwShCIF/6D+EP9TpFsptUAhKQgAQkIAEJNIWA7ZCABCQwWwJfpPpTUd1xDSqM6ft6yo+imMGHUv4GnYX+g3JhLeUlLGeq6osoL0QZuXwe5bnon+gf6O/obJR9Yy7/heU/oz+hM9Dp6DSUvp5CeRL6PToB/Q79FqXu4yh/jX6FjkEZtfxzykxjfTTlT9CRKCOnf0h5BMpU2j+gPASvBmjEAAAQAElEQVQdjL6Pvoe+i76NvrVCB1J+c4W+QRl9nTKjoqOvshxluuzoAF5/eYW+RBnleO3PchRmUQz1z7Mu+hxl9FnKfVdoH8pob8poL8o9V+gzlNGnKfdYod0po90od12hT1FGn6TMTQPRPVk2JCABCUhAAo0jwDXl1WhU/lZmBhIWDQlUSiDnqNvjkeX8arzEbj0xAQ3gidFNtiMfcE3gydC512gENIFH4+RWEpCABCQgAQlIQAItJWCzJdAAAjFY39eAdizUBC47DHKt58q8mQu5V6VcHWX66BjIa7C8JroWug66Lsro4bUpr49ugG6I1kProxuhDdFGaGN0E3QzdHN0C5TvoLeivA26LdoU3R7dAW2G7oTugjZHd0N3R/dAW6KYoVtR3hvdF90P3R89AD1whR5E+eAVeghl9FDKjIqOtmE5ysXq6OG8fsQKPZIyehTlo1coBnqUKbUfx7ro8ZTREyifuEJPooyeTBk9hXK7FdqeMnoq5dNW6OmU0TMod1ihZ1JGO1I+a4ViZocBLw0JSEACEpBAMwho/jbjOHS4FZq/Mzq4+VIwo6orq7Z1ifg2pgncuqPWqgbnC/jB/OF2JHCrDpuNlYAEJCABCUhAAhKQgASWIdCktzPaMyNom9Qm29J8AjHgM7o5xnjzW2sLJSABCUig8wS4hpwbxhz52/kjPbMOav7ODP3gsrtCZ1h9f6v+v8FAE7iSw2+SRQjkDmxN4EXguFoCEpCABCQgAQlIQAISkMCUBC5g/0zDTGHUQ6AztWQE9nfoTUZLUxgSkIAEJCCB2RDQ/J0N9x7Vqvk744PtCOAZHgBN4BnC70fV3TeB+3Ec7aUEJCABCUhAAhKQgAQk0EwC76ZZeS4uhSGBsQhk6u088zjf28fasbcb23EJSEACEqiUgOZvpThNtioBzd9VmdS+RgO4duQrV6gJvDIPX1VOIF8mHQlcOVYTNoGAbZCABCQgAQlIQAISkMCMCZxL/Xlu7CWUhgTGJZDnLn+fnfJMZQpDAhJYjIDrJSCBaglo/lbL02yrEND8XQXJbFZoAM+G+0q1agKvhMMX1RMYmsDXrz61GSUgAQnMhICVSkACEpCABCQggaYQOJqGvBYZEpiEwA3Z6SC0ETIkIAEJSGBVAq6pmIDmb8VATTefgObvfCIzfK0BPEP4c6vWBJ5Lw+UCBGICH8IfeE3gAnBNKQEJSEACdRKwLglIQAISkEDjCGQq6Ezn27iG2aBWENiAVh6M1keGBCQgAQlIoBgBrg2vRvL90baoBWETW0ZA87dhB0wDuEEHRBO4QQejm03RBO7mcbVXEpCABCQggf4QsKcSkIAEmkmA66mD7WjaH5AhgUkI3JidMhL4BpSGBPpO4KoAyBTpN6W8I9oKxax6CuVz0avRW9F70UfRHuiz6AD0VGRIQAILEOBkRfN3AS6uqoxA9eZvZU3rbyIN4IYde03ghh2Q7jVHE7h7x9QeSUACEpCABCQggV4QsJMSaDiBM2nfPdDxyJDAJARuzk7fR2shQwJdJLAGndoE3Q/FqM30+Z9k+Zvol+iv6GJ0EcryiZQ/Q4egr6C90EdQzN+YwC9m+TnoaegJ6OEo+SkMCUhgLgHN37k0XC5AQPO3ANQqUrbZAK6i/43MoQncyMPSpUZpAnfpaNoXCUhAAhKQgAQkIAEJdJ9AW3p4Bg3dEh2FDAlMQuDW7JTpxK9DaUigrQRuSMMfgF6G9kHHoH+gc1Fuksln/NMsvxntiB6Mbocy6vcqlIYEJFAhAc3fCmGaaiECmr8LUWnIOg3ghhyI+c3QBJ5PZP5rX09JICbwwZwAXH/KPO4uAQlIQAISkIAEJCABCUhAAlcQOJvF+6IYHBTG9AR6l+H29PjbaE1kSKDJBLh8OYhxm9G876OhGcF+FuWfUD7D76J8EtoUXQsZEpBAzQS49uu0zzUz71l1mr8NP+AawA0+QJxFvY7mvQUZEihBIHcWt9MELkHDnBKQgAQkIAEJSEACEpCABKohcB5pHop2R4YEJiFwF3bKtLjXoOx32PsmEeBS5SBm7gto1AHobyhTN2c074tYzs0vTmEOCEMCTSCg+duEo9DpNmj+tuDwagA3/CBxZqUJ3PBj1PLmaQK3/AD2sfn2WQISkIAEJCABCUhAAi0g8G/auAO6DzoBGRIYl8AW7PA1tDoyJDALAlyWvGyE7/Op/Msohm+mc/4Ay3ne7nUpi4bJJSCByQho/k7Gzb1GJqD5OzKq2W6oATxb/iPVztmWJvBIpNxoQgKawBOCczcJSKB2AlYoAQlIQAISkIAE2kbgEBqcKVLfRBlTmMKQwMgEcgNBRlr6XNSRkblhBQTuSI5M33wKZUb4fpDyEUjDFwhGbQSsaEICmr8TgnO3UQlo/o5KqgHbaQA34CCM0gRN4FEouc0UBDSBp4DnrhKQgAQkUAcB65CABCQgAQm0lsDFtPz1KEbwQZSGBMYh8EA23g9dGRkSKEXgNiTOY+hOpPwZehnaEBkSkECLCHTH/G0R9H41VfO3ZcdbA7hFB0wTuEUHq51N1QRu53Gz1RKQgAQkIIHuE7CHEpCABLpB4Hd0434oo+v2oLwQGRIYhcC2bLQvuhIyJFAVgVuQaBd0HPo1eg26KTIkIIEWEtD8beFBa1eT6zN/28Wl0a3VAG704Vm1cZrAqzJxTaUENIErxWkyCUhAAhKQgAQkIIFpCbi/BDpI4Bf06RlofZRRdr+nNCSwHIHHskFuHODSEEuGBCYjsDa7vQLl99BvKd+IboUMCUigxQQ0f1t88NrRdM3fdhynVVrZRgN4lU70bQVn+q+jz5mWhcKQQOUEhiZwvhRUntyEEpCABCQgAQlIQAISkIAERiTQ9c3+Tgffg26GMv1qTJnDWL4UGRJYiMB2rPwE4tIQPw0JjE7gtmy6O/oDege6PTIkIIEOEND87cBBbHYXNH+bfXyWbJ0G8JJ4mvsmZ/o9NYGbe0w61rKYwIdwAqEJ3LEDa3ckIAEJSEACEpCABCQggUYSyBSs76Jl90L5HvZ4yg+jH6B/oB6GXV6EwI6s/wAyJLAcgVz3fRgbHYR+hZ6OVkeGBCTQEQJcu12NruyP8qgACkMClRLQ/K0UZ/3JciJQf63WWAkBTeBKMJpkcQIxgQ/mRCIXHxbfqs53rEsCEpCABCQgAQlIQAISkED3CcTw/QLdfD7aCl0HbYhi5Lya8v3o0+gAdAjKVK5nUDpyGAgrIhcsw+NiXudZy+dTnovCNiOv/8byX9Cf0R/R6eg0dAo6GZ2EMjX3iZQnoDy/OdPlHs/yb1AM+zwzNabaL3l9DMpx+Dnlz9BP0dHoKPQTdCT6EfohOgIdjjLaOwb/oSznOB5MGaPu+5TfRd9B30bfQgeib6JvoK+jjVCeJ03R0bBb0xC4Jjvn90c+t19j+T7IkIAEOkaAa7aavx07pg3rTs6ltseD2qdh7bI5YxDQAB4DVhM35T+gI4GbeGC606ZMQ6YJ3J3j2eqe2HgJSEACEpCABCQgAQn0mECmbY3593YYvBhlJN8jKWPs3JFyA3RVFFOYova4hBpjin6Pck+UKWZjQD2G5Xuje6J7oLuhzdGdUdqdaWhvx3K+e96S8hYoU2JvTBmT80aUeVbyDSnXQblB+bqU10ZrojXQ1VD6ngvhV2KZSyWDlHmd0Y5XZ122y/Yx06/H6+S5AeW6KPlTT+pLvTdh3U1R2nFzyrRpE8q0L89Kzc3SaW/avSnr04c7UKY/m1HeCaV/d6FMX+9KmX6n/1uwvCUKj4z2jsEfPjmO92V9TN37Uz4APRA9CD0YPQQ9FOUmgG0oM9IrRjGLhgQuJ3Bjlt6HckPIBynzOaZoX9hiCUhgaQKav0vz8d2pCWj+To2wGQk0gJtxHKZqBd9sNIGnIujOyxDIF1tN4P9Byt2zuXtbDQYykEGdnwHr8vPmZ8DPQJc+A/ky/b8zC39KQAISqJZAfr/EjKw26+LZLuKtjC7cnjLmbL47bs3yU9GrUKaw/iJlRrhmxGtGwGYkbEbFZoRsRsxm9GxG0sY8zgjbjLbNyNuMxM2I3IzMzQjdM8nzV5SRu+dQ/hNlRG9G9qYd/+Z1RvyGAYuGBHpFIDcTfJke5//OiyhzswOFIYFWErDRyxDQ/F0GkG9PSyDnUo78nZZiQ/bXAG7IgZi2GZrA0xJ0/2UI5Iu8JvBg8Ao45e5tNRjIQAZ+BvwM1PQZ8PeNf3s69xmIScFhNSQgAQlUTiCjXDMCsPLE8xJmNPILWJdRtBmJuhfLMWUpDAlIoCYCGfWemy9yI0VusngE9XqdFwiGBLpMoPvmb5ePXiv6pvnbisM0eiM9MRidVeO31ARu/CFqewM1gdt+BG2/BCQgAQlIoG0EbK8EJCABCYxD4PrjbDzBthmlG8MpUyR/iP3PQ4YEJFAvgQ2pLlOsZ5rnz7Bc56h/qjMkIIFZEdD8nRX53tQ7e/O3N6jr66gGcH2sa6lJE7gWzH2uRBO4z0ffvktAAhKQgAQkIIEaCViVBCQwNoG1xt5jtB3+wmYZXXhbyoz2zVTLLBoSkEBNBLjcN8j06l+lvpNRZicr9f+d9IYEJNA0Apq/TTsinWuP5m/nDun/OtQmA/h/LfbnsgQ4K3wdG70FGRIoQUATuARVc0pAAhKQgAQkIAEJSEACQwKWkxHIlMyT7bn4Xify1mboK4jrz/w0JCCBughcm4peiH6HvoO2QV7LBYIhgT4R4I/vavR3f5THLlAYEqiUgOZvpTiblcyThmYdj8pa0z0TuDI0JqqGgCZwNRzNIgEJSEACEpCABCQgAQlIoCoCJQzgD9K4P6Iaw6ok0HsCm0LgUyj/995PeTNkSEACPSSg+dvDg15vlzV/6+Vde20awLUjr69CTeD6WPe0ppjAB3EiUuIiw8pIfSUBCUhAAhKQgAQkIAEJSEACyxHIaMHlthn3/Weyw5WRIYF6CPS3lqvQ9SegI9AxKP/3rk5pjEfg/PE2d2sJNJcA11wz8nc/WujIXyAYlRPQ/K0cafMSagA375hU2qIVJvBbK01qMglcQSDPgNIEvoKHSwUImFICEpCABCQgAQlIQAISGInACSNtNd5GGYnoI6bGY+bWEhiHwMZs/Gb0B/RZdA/Ux7iQTp+AfoK+izLd7W6U70W7oBegp6JHoK1RON2eMqOj16W8FsrNKmHJoiGBdhOYY/4+vN09sfUNJaD529ADU3WzNICrJtrAfJjAr6VZmsBAMIoQGJrAaxXJblIJSKDPBOy7BCQgAQlIQAISkMDoBH42+qZjbfkKtt4bXRUZEpDAdASux+6PQZ9EJ61Qrtutw3KX41I6dwo6GO2O0ucnUd4d3RBdA90C3RU9AD0WZRT0Sylj6n6Ick+U55F/j/JH6Jfo9+jP6F/oP8hoLwFbvoKA5u8KEBalCGj+liLbwLwawA08KCWapAlcgqo55xCICXwwJyiawHOguCgBCUhAbBbD5wAAEABJREFUAtMQcF8JSEACEpCABMYk8Be2PwOViCeTNMbNzSkNCUhgdAJXY9OMWH0X5c/RWShTuu5ImdG/FJ2LmL2/olefRs9Fm6NrovT3vpQ7oAxUyYjnH7N8JuKSEj8NCfScAP8RhtM+92zkb88PfH3d1/ytj3UjatIAbsRhqKcRmsD1cO5xLZrAPT74dl0CEpCABCRQKQGTSUACEpDApARKjQJOezJS7zcs7IVuigwJSGBVAldiVQzP11DmpolzKL+DXobugLg8x89uxR/pTn4v7Ex5N7QmyvTxT6f8GDoKXYQMCUhgCQKav0vA8a0qCDTX/K2id+ZYkIAG8IJYuruSs8xMsZK77LrbSXs2SwKawLOkb90SkIAEJCABCUigAwTsggQkMBWBkgZwGhZz6yks/BZ9EW2H1kaGBPpIILOg3YuO74Q+gmL4nk15JHoLujfq4tTp/6ZfB6GY2rkOtD7L26MwSN8vZNmQgATGIKD5OwYsN52EgObvJNQ6sE8bDOAOYG5WFzSBm3U8OtianPw7HXQHD6xdkoAEJCABCUhAAhKQQGECpp+ewLemTzFShhjBj2LLPVGmb800rm9g+YkoI4XXpeTyAz8NCbSfQG5yiNH7HLoSk/MQyky5numcD2U5o1wz1XEM32vxuotxMp36KHoYui66H3oPOhYZEpDAFAQ0f6eA566jEND8HYVSR7fRAO7ogV2uW3wLa8lI4OV64vsNJaAJ3NADY7MkIAEJSEACEpCABCQggU4T+Cm9y8g8itoi15buSm2vR/uiH6JMCZspX09k+XtoV5QpcfMs4S1YzojB7MfiMCwlMDMCuaEhn8lMX/xYWvESFLMzRu9fWY5i9GZdjN6tWHd91PW4hA5+AcXYvgnl89A30PnIkIAEKiCg+VsBRFMsRUDzdyk6PXjPk+0eHOTFuqgJvBgZ11dEYHoTuKKGmEYCEpCABCQgAQlIQAISkECPCLy9IX29Cu3Is4IzUnAHljMl7t6Uh6PTUQzijKI8heWMIvwJZQy3GEz7sfxplNGW76KMuZzpZjMC86m8fgx6MIoRd2fKW6ONUEZqXoOSSx78NNpDoFxL81mIWbsZVTwc7Yzymfo8ZW5W+APlxSifyR9RxvDMyNZ81vL5ymeK1b2KU+ntq9EG6PEo5jeFIQEJVElA87dKmuZagIDm7wJQ+rZKA7hvR3xefzkLdiTwPCa+rJRATOCDOKHJc3EqTWyy7hOwhxKQgAQkIAEJSEACEpDARAQyAvioifasd6fVqC7GXIzbGLh34XUMt4dQxuCN0ZvRljF+M710TLuMwIwxHIP4m2wXwzh9jYEcIzkjNc9jfS56XkCZKXpjZv2G5aPRD9CBKM8vzvTVmbo3Zt8bWfcKlBGOT6N8HHooug/aHN0GbYzWQddEXk8DwgwjI3ZjzN6SNmyJHoGeiV6F3ov2Qnke7+8p8zza3GiQ0fEH8PpDKJ+pHONMVx6TM/lY3evI/5ncfJH/fxntmxtJwq0WKFYigb4R4Fpp/gbmb1luTOlb9+1veQL5nb493s8+5auyhiYT8IS1yUenprbxi0ATuCbWPa3mdvRbExgIhgQkMDIBN5SABCQgAQlIQAISmI5AzJvpMrR/76vRhdyMvCFljMI7Ud4TPQjl+cXbUe6EMt3vLpTvQB9Ge6CMDv06Zcz0Iyl/jU5Ced7xvyj/gzKC+WzKjCD9LeXPUEY3f5vySyijnT9B+T70ZvRK9AKUkaUZEb09y3lmcszuGAAZ0Xx/1sUEvwdlDPHbU8YcvznljVGmKY4JfR2W10BXRW29tsflqMHVaX+M3OFNAOn3tqx7Ono5iumf4/E1ljM69wTKv6NMTRyzP8b+Ybz+MvoUeht6MXoKGk5bHEa8NBYhkM/0W3kvn6883zc3SMQ4YJUhgVoI9K4Szd/eHfK6O5zf4Zq/dVNvaH1tPUlsKM72Nouzbk3g9h6+NrRcE7gNR8k2SkACEmgEARshAQlIQAISkEAFBL5KjmOQUY5AjMXrkj4jSG9BeUe0BXoAeiR6MnoWehHKNZeY8h9gOaOYd6X8DNoXZQRYRqZmRPN3eZ1RzUdQZkrsX1BmdPPvKE9GmaY4hl1M0HN5HRM6ZnSUka4xp2NKZ5tsm31iTsfA/jnbJ2dyZ3Tsd3idEZ+pO21IWzK6OkZq2pi2vpttYg5mBPZrWI4pm/5kZPaOvM5o6fQxpuvreB0TPSNsd2d5aKKnrtSbfmSUdkaVZpR22pxnycbIzfq8n7Z9hX2z/zspM1I3dcSYzPN5b8a6mN9cxmLJmIZAjkued3wjkuTzmRsZWDQkIIGSBDR/59P1dcUENH8rBtr2dBrAbT+CFbafs+ec8OXEvsKsppLA5QQ0gS9H4YIEJCABCUhAAgsScKUEJCABCVRFgGvMg5g7/6gqoXkaTSDX91anhZmeOqZ0RglntHBGdcaczhTWd+D9jCrOKNuMjt2a15nuN6OPMwo5o5Ez7XamUs4o5YxWfinb5Fmwr6d8C4opmxHNH2H5kyijczPKOdMuv4nXmUY7z9jNCN5MsZxptFNX6s1I5oz0zbTf12BbLkPx06iTwDlU9n60Cbov2h9lNDWFIQEJlCbAH2anfS4Nud/522f+9vt41dL7nCDWUpGVtIMAZ9+awO04VG1tpSZwW4+c7ZaABCQgAQlIQAKFCZheAhKonMCJZHwSygVBCkMCEugpgYzAjrm/Lv3PaO2MKGfRkIAE6iKg+VsX6d7Wk3O9p+Lt+Mzf3n4EFu54kw3ghVvs2uIE+EWhCVyccq8r0ATu9eG38xKQgAQkIAEJSEACEliFgCvKETiQ1LsgQwIS6BeBS+nu59BdV2hPykwZTmFIQAJ1EtD8rZN2L+samr9797L3dnpJAhrAS+Lp75uzN4H7y74nPR+awNfrSX/tpgQkIAEJSEACEpCABCQggVkReBsVfxk1NGyWBCRQIYGzyZX/85luO9N6Z/QvqwwJSGAWBDR/Z0G9V3Vq/vbqcI/fWQ3g8Zn1Zg9N4N4c6ll1NCbwwZwIrWoCz6pF1isBCUhAAhKQgAQkIAEJSKB7BPjaNdiebv0QGRJoFgFbUxWBY0n0TLQBeg36IzIkIIEZEuCP72pUvx96ODIkUDUBzd+qiXYwnwZwBw9qlV3SBK6SprkWIBAT+CBOiDSBF4DT11X2WwISkIAEJCABCUhAAhKonMB5ZLw3+gQyJCCBbhDIxf9v0JX7odui3dCFqDVhQyXQVQJc69T87erBbUa/8vv/qXg3TvvcjOPR2FZoADf20DSnYfwi8ZnAzTkcXWzJpnRKExgIhgQkMBCBBCQgAQlIQAISkEA5ApeQeie0A7oYGRKQQDsJnEuzP4xugR6GDkKGBNpGoLPt1fzt7KFtSsc0f5tyJFrQDg3gFhykJjRRE7gJR6HTbdAE7vThtXMSkIAERiHgNhKQgAQkIAEJ1ERgd+q5J3KKWCAYEmgRgZNp64vQ+uj56PfIkIAEGkRA83fUg+F2ExLQ/J0QXF930wDu65GfoN+awBNAc5dxCGgCj0PLbSUgAQlIQAJdImBfJCABCUigbgJH/f/s3QmwrWt6F/Sd9LmZRxEntBwpAS1LSZAZFAhhTo9JhBBCRohCuhMyg0kQMpN0hyCQuZN033s78zw1WiXiVKJSlhMqioUgzmKB4BSe95y9zzl7nzV8a33v/P5S6zt777W+732f5/d8uXfv9e99bmz4YXH86Tg8CBDoV+BvRmk/Esdr4/jZcbw1jr8WhwcBAp0JCH87G8h85Qh/55tp8Y4EwMWJ59pACDzXPB9008OXQuAepqAGAgQIECBAgAABAgRWEPir0WT67wJ/Qnz0m4SBsNBDq30L/JUo7xvj+Kg4fkYcvymOH4gjvfkfHzwIEOhNQPjb20Smqyf98/8TIpv5juk601BRAQFwUd45F49/0PhvAs852l66EgI3mYRNCRAgQIAAAQIECBBYUOD/i57fHsfPieN3xPFfxuFBgEBdgciObv5sbPklcXx4HD8rjk+N4wfj+BtxZH5YjgCBnALx/8AvxXrviiP9pn588CCQVUD4m5VzrcUEwGvNO1u3QuBslBY6LCAEPuziWQJlBKxKgAABAgQIECCwukAKgr89EH5uHB8fx5+Pw4MAgXICKdj9oVg+Bb3pv+mbgt8vjq9TEBx5UnzmQaCEgDWzCsT/swp/s4pa7IGA8PcBiC8vExAAX+bl7OcEhMDPYfi0hIAQuISqNQkQIPBAwJcECBAgQIAAgecEUhCc/nrBnxfPfVwcPxnH34rDgwCBfQL/bVz+3XF8fhwfEUf6q51/S3xMf9XzX46PHgQIDCYwYvg7GPHq5Qp/V78DMvQvAM6AuPISQuCVp1+l9xQCvzu+oUo/GFXZ0CYECBAgQGAhAa0SIECAAIFjAikIfke8+JFxpJ/H0n+L9Bvi878UhwcBAqcF/mK8/L1xfEEc6f+H/s74+A/H8aY4vjyOd8fxN+PwIEBgUIF4r9Jv/g46u0HKLhH+DtK6MnMKCIBzai66lhB40cHXa/ufjq2EwIHgQYAAAQIECBDIJ2AlAgQIbBb463HmD8bxaXH8A3Gkn9FSsPVn4vMUFMcHDwJLCqTfjv/Po/Pvi+ML4/h1cfzMOP6hON4Qx5fFkX6L/n+Jjx4ECEwiIPydZJD9tiH87Xc2w1X2LAAernQF9yQgBO5pGlPWkt5gEAJPOVpNESBAgAABAgQIVBewIYF9An8uLk/B1i+Lj+8Xx8+NI/1Vtp8VH/9EHH8qjv8ujniPPP70IDC2wP8Z5f9HcaS/vvkr4uOnxPGr4vgH47i7/18fn39pHD8Rx/8chwcBApMKxL/Y/ObvpLPtpC3hbyeDmKUMAfAsk9zZR47LhcA5FK1xQuAuBP47TpzjJQIECBAgQIAAAQIECBA4IZD5pf871ku/AflD8fFr4vjdcfyaOO7CsX8yPn9dHL8rjs+O4w/G8bVxfFMcr8bxo3H8G3H8h3H8V3H81Tj+RhweBGoJpDfb0333b8eG3xnHl8Tx2+P4JXH8XXF8UBz/TBzpr2/+vPiY7t1/PT6m/5FDujY+9SBAYAUB4e8KU27aY/p3yidExvIdTauw+VQCAuCpxtm+mfgH1O+PKv5wHB7jCIxUaQqB/1R8wyUEHmlqaiVAgAABAgQIECBAYEWB9N84/U+i8e+P40/G8dVxfFEcnxlH+i3Kj42PvzGOXxnHz4/jZ8fx98Tx/nE8iuND4kh/5fTPi4+/MI5fHcdr40jh3KfHx8+N4w/F8bY4viWO74rjx+L4N+NIv6X8F+Lj/xRHqiM+eNzc3KyEkP7HCSmk/Xej6XQP/vH4mO6/T42PvzmOD4/j74/jveNI910KfNO99cXxdQqCUyCc7p/40oMAgdUF4r1Iv/m7+k1Qtn/hb1nfZVcXAC87+nKNC4HL2Vr5sYAQ+DFDrj+sQ4AAAQIECBAgQIAAge4E0n9b+P+IqqK/+ykAABAASURBVP5SHP9ZHP9eHP9aHD8QRwrnUpj3lfH5H4jjzXF8UhwfHcdviOOXx5F+bvxH42P6Dc73jY/pjfsPjo9/dxzpv8/6c+Jj+q3OFPqlv843BdFvjOc+Lo4UTv+e+Pg5caTAMP1112+Nz9Nfb/32+PiuONJ/E/mn4uOfjuPfjyMF3f91fPzLcfyvcfxfcUReEH965BJIQf7/EIul3zj/d+Ljj8fxchzpN8rTrFJ4+xHxdfqt858RH1Owm34T/RfF5+m30NP/aCD9Bvo3xtc/HMefjeO/j+P/jWORhzYJELhGIP5hnv4dkv7Zn/5HSNcs4RoCpwSEv6d0vLZLQAC8i8/FxwSEwMdkPJ9JIP0w7zeBM2FaZmEBrRMgQIAAAQIECBBYQyCFfH8tWv0f4/iLcfwXcaT/rmv6Lc/01/mmv4r6e+K5d8SR/orfr4+PXxVHCgy/ID6+JY7011t/Qnz8mDg+Ko5fG8eviOMXxJFCx38sPv6sOFL4mP7bsOk9t/eJrz80jr83jn8kjn8ijg+LI/33k9NflZ1+EzUF1x8fz31aHJ8RR/prhtNfQ5z+e7NfF1+nwDL9dZDpv0Gbgsv031j+t+L5/yCOFI7/N/Hxr8SR/tuz/1t8TP/N2vTXaKffgE1BejzV5JH2/lux81+P43+PI9WXAtf/ND5P9Sfzd8bnKcxPIXv6je5kkHw/Mp5Pv/X9j8fHFNqnMDcF+ckx/Tenf3E8/+vj+K1xpN8oT7NK/8OAd8fXKYxPIXx86kGAwFMBn1wlIPy9is1F2wWEv9utnHmFQPpm9IrLXELgvMBtCPyl5890BoGrBITAV7G5iAABAk8E/EmAAAECBAgQIFBcIAWgKfxMv7magtoUfqbg9s/EzinITYFu+qurU8D7DfFcCnxT8Jv+GuIUBKdAOP2VxSkgTv8N2hQYp+D4l8a5KUhOfz12Cpb/vvj6Z8aR/nNJ6b9Zm/4a7RSapr9KO96euUkfUxidnk+/CZ3OS+enQDX9Ncjpt6LTb0ynwDWt+U/FWuk3pFO4nX6DNn1MP4OnoDv99nQ6N/12bQq8U0Cb1kv7puD7veLa9H7j3Z4fEF+nEDztl/ZKIXiqP/3W9W+L19Jv5qaQPf1GdzJIv2X3k/F8+q3vPx8fU2ifwuz41IMAAQL1BGYKf+up2ekCAeHvBVhOvU4gfUN23ZWuIrBBIH7K+MI4TQgcCB5FBNIPoO+Ob8jSD5tFNrAoAQIECBCYUEBLBAgQIECAwFoCd7+Nm34zOP0mdPpN4fQbuSmYTr+Vm34r+i8ESQpc028V/8fxefoN6fTXW6f/hm76+OfiufTbtem3p9O56b+vm/7K6xTQpvXSbx6nv/r6/4nz4sf0+NODAAECgwrEP8T8tc+Dzm6QsmuGv4OQKLOEgAC4hKo17wkIge9x+CK/QPpfJQuB87takQABAgQIEJhSQFMECBAgQIAAAQIECBwTEP4ek/F8JgHhbyZIy5wXeM+b8+c4g8BuASHwbkILnBYQAp/28SoBAgQIECBAgACBmxsGBAgQIECAAAECRwWEv0dpvJBHQPibx9EqGwX8BvBGqFlPq9mXELim9pJ7CYGXHLumCRAgQIAAAQIECBDYIuAcAgQIECBA4LiA8Pe4jVeyCAh/szBa5BIBAfAlWs7dLSAE3k2Yc4EZ1xICzzhVPREgQIAAAQIECBAgQIDAHgHXEiBAgMAJAeHvCRwv5RAQ/uZQtMbFAgLgi8lcsFdACLxX0PVnBITAZ4CevOxPAgQIECBAgAABAgQIECBAYH4BHRIgcEpA+HtKx2sZBIS/GRAtcZ2AAPg6N1ftFBAC7wR0+TkBIfA5Ia+vLaB7AgQIECBAgAABAgQIECBAYH4BHZ4UEP6e5PHifgHh735DK+wQEADvwHPpPgEh8D4/V58VEAKfJXICAQIrCuiZAAECBAgQIECAAAECBAisLrBC+Lv6jBv3L/xtPADb39wIgN0FTQXe4+bmC6OAL43Dg0AJgbsQ+ENLLG5NAgQIECAwmIByCRAgQIAAAQIECBAgsLyA8Hf5W6A0QA/hb+kerT+AgAB4gCHNXqIQePYJN+9PCNx8BAogQIAAAQIE2guogAABAgQIECBAgAAB4a97oLCA8LcwsOW3CDw5RwD8xMGfjQWEwI0HMP/2Pz9afHd8g+c3gQPCgwABAgQIECBAYDEB7RIgQIAAAQIECNzEe4MvBcO74nhtHB4EcgsIf3OLWm+XgAB4F9+4F/dYuRC4x6lMVZMQeKpxaoYAAQIECBAgQIAAgS0CziFAgAABAgRuhL9ugtICwt/Swta/WEAAfDGZC0oKCIFL6j5de+VPhMArT1/vBAgQIECAAAECBAgQWEtAtwQIECAQAn7zNxA8SgoIf0vqWvtqAQHw1XQuLCUgBC4la91bgcVD4FsFHwgQIECAAAECBAgQIECAAIGJBbRGgEASEP4mBUdBAeFvQVxL7xMQAO/zc3UhASFwIVjL3gkIge8kfFxLQLcECBAgQIAAAQIECBAgQIDA/AI6fCwg/H3M4I9yAsLfcrZWziAgAM6AaIkyAkLgMq5WfSogBH5K4RMCBFYQ0CMBAgQIECBAgAABAgQIEFhFYOXwd5UZN+5T+Nt4ALY/LyAAPm/kjIYCQuCG+GtsLQReY866JECAwOoC+idAgAABAgQIECBAgMAyAsLfZUbdqtGew99WJvbtUEAA3OFQlHRfQAh838NX2QVSCPxT8Y3hh2Zf2YIECBAgQIAAgeYCCiBAgAABAgQIECCwjkC8x/dSdPuuOF4bhweB3ALC39yi1ssocH8pAfB9D191KiAE7nQw85T1YdGKEDgQPAgQIECAAAECBCYS0AoBAgQIECBAYCEB4e9Cw27TqvC3jbtdrxQQAF8JN+plI9ctBB55ekPULgQeYkyKJECAAAECBAgQIEBgi4BzCBAgQIDASgLC35Wm3aRX4W8TdpvuERAA79FzbXUBIfAuchefFxACnzdyBgECBAgQIECAAAECBAj0LaA6AgQILCUg/F1q3C2aFf62ULfnbgEB8G5CC9QWEALXFl9uv0lD4OXmqGECBAgQIECAAAECBAgQILCggJYJrCUg/F1r3g26Ff42QLdlHgEBcB5Hq1QWEAJXBl9vu7sQ+EPWa13HUwpoigABAgQIECBAgAABAgQIEJhfYLEOhb+LDbx+u8Lf+uZ2zCggAM6Iaam6AkLgut4L7pZC4HfHN5JC4AWHr2UCMwnohQABAgQIECBAgAABAgQIzCYQ79m9FD29K47XxuFxc3MDIauA8Dcrp8VaCAiAW6jbM5uAEDgbpYUOCwiBD7t4lgABAgTGEFAlAQIECBAgQIAAAQIEphMQ/k430t4aGjH87c1QPR0ICIA7GIIS9gkIgff5ufqsQAqBfyq+sfSbwGepnECAAAECBAj0I6ASAgQIECBAgAABAvMJxHt0fvN3vrH21JHwt6dpqGWjwOHTBMCHXTw7mIAQeLCBjVfuh0fJQuBA8CBAgAABAgQIEBhAQIkECBAgQIAAgQkFhL8TDrWvloS/fc1DNTsFBMA7AUe5fIU6hcArTLlpj0Lgpvw2J0CAAAECBAgQIEBgi4BzCBAgQIDAjALC3xmn2lVPwt+uxqGYHAIC4ByK1uhGQAh8cBSezCcgBM5naSUCBAgQIECAAAECBAgQyCtgNQIECEwpIPydcqw9NSX87WkaaskmIADORmmhXgRuQ+Av66UedUwnMFgIPJ2/hggQIECAAAECBAgQIECAAIEXBDxBYE4B4e+cc+2oK+FvR8NQSl4BAXBeT6t1IhAh8BdEKULgQPAoIiAELsJq0ewCFiRAgAABAgQIECBAgAABAgTmF5i0Q+HvpIPtpy3hbz+zUEkBAQFwAVRL9iEgBO5jDhNXIQSeeLhaIzCDgB4IECBAgAABAgQIECBAgMCoAsLf7ZNz5lUCwt+r2Fw0koAAeKRpqfViASHwxWQuuEwghcA/Gd+QfshllzmbAAECBAgUFbA4AQIECBAgQIAAAQIEhhWI99peiuJfjeO1cXgQyC0wU/ib28Z6EwkIgCcaplYOCwiBD7t4NpvAL4iVhMCB4EGAAAECBAj0IKAGAgQIECBAgAABAuMKPBf+vm7cLlTesYDwt+PhKO1SgdPnC4BP+3h1EgEh8CSD7LcNIXC/s1EZAQIECBAgQGAdAZ0SIECAAAECBAYWEP4OPLwxShf+jjEnVWYSEABngux1GXU9ExACP7PwWREBIXARVosSIECAAAECBAgQILBFwDkECBAgQGBkAeHvyNMbonbh7xBjUmROAQFwTk1rdS+wWAjc/TwmLPAuBP7gCXvTEgECBAgQIECAAAECBAj0KaAqAgQIDC0g/B16fCMUL/wdYUpqzC4gAM5OasHeBYTAvU9o+PpSCPxT8Y1r4xB4eEcNECBAgAABAgQIECBAgAABAmcFnEBgbIF4D+2l6ODVOF4XhweB3ALC39yi1htGQAA8zKgUmlNACJxT01oHBITAB1A8VVHAVgQIECBAgAABAgQIECBAgMD8AoN3KPwdfID9ly/87X9GKiwoIAAuiGvpvgWEwH3PZ4LqhMATDFELBEYUUDMBAgQIECBAgAABAgQIEOhdQPi7f0JWOCkg/D3J48UVBATAK0xZj0cFhMBHabyQRyCFwD8Z39D666DzeFqFAAECBE4LeJUAAQIECBAgQIAAAQLdC8R7Zf7a5+6nNHSBK4S/Qw9I8XUEBMB1nO3SsYAQuOPhzFHaPxttCIEDwYMAAQIECBAoKWBtAgQIECBAgAABAv0LCH/7n9HgFQp/Bx+g8rcIbDtHALzNyVmTCwiBJx9w+/aEwO1noAICBAgQIECAwLwCOiNAgAABAgQIDCAg/B1gSGOXKPwde36qzywgAM4M2sty6rhcQAh8uZkrLhIQAl/E5WQCBAgQIECAAAECBLYIOIcAAQIECIwgIPwdYUpD1yj8HXp8ii8hIAAuoWrNYQUmCYGH9V+gcCHwAkPWIgECBAgQIECAAAECBCoJ2IYAAQJDCAh/hxjTyEUKf0eentqLCQiAi9FaeFQBIfCokxum7sIh8DAOCiVAgAABAgQIECBAgAABAgSuFnAhgTEEhL9jzGngKoW/Aw9P6WUFBMBlfa0+qIAQeNDBjVO2EHicWY1VqWoJECBAgAABAgQIECBAgACB+QUG6VD4O8igxi1T+Dvu7FReQUAAXAHZFmMKCIHHnNtAVQuBBxqWUgmMIKBGAgQIECBAgAABAgQIECDQi4Dwt9wkrPxYQPj7mMEfBI4LCICP23iFwI0Q2E1QWCCFwD8R3xB/cOF9LE+AAAECcwvojgABAgQIECBAgAABAt0IxHtdL0Uxr8bxujg8COQWWDn8zW1pvYkFBMATD1dreQSEwHkcrXJU4BfGK0LgQPAgQIAAAQIErhFwDQECBAgQIECAAIF+BIS//cxi0kqEv5MOVltbBC47RwDu126pAAAQAElEQVR8mZezFxUQAi86+Hpt34XAH1RvSzsRIECAAAECBAgML6ABAgQIECBAgEBHAsLfjoYxZykp/P2d8V79d8zZnq4I5BUQAOf1bL6aAsoJxL9YviBW/7I4PAiUEEgh8E/GN8pC4BK61iRAgAABAgQIECAwmYB2CBAgQIBATwLxnpa/9rmngcxXy134++3ztaYjAmUEBMBlXK06qUDnIfCk6ku1JQReatyaJUCAAAECBAgQIECAwFUCLiJAgEBXAsLfrsYxYzHC3xmnqqfiAgLg4sQ2mE1ACDzbRLvr58oQuLs+FESAAAECBAgQIECAAAECBAhkF7Aggb4EhL99zWPCaoS/Ew5VS3UEBMB1nO0ymYAQeLKB9teOELi/mfRdkeoIECBAgAABAgQIECBAgACB+QU661D429lA5itH+DvfTHVUUUAAXBHbVnMJCIHnmmeH3QiBOxyKkgj0KKAmAgQIECBAgAABAgQIECBQW0D4W1v85maxHYW/iw1cu/kFBMD5Ta24kIAQeKFht2k1hcA/Ed9Qf1Cb7e1KgAABAp0LKI8AAQIECBAgQIAAAQLVBeK9qpdi01fjeF0cHgRyCwh/XxT1DIGLBQTAF5O5gMB9ASHwfQ9fZRf4RbGiEDgQPAgQIECAAIHnBXxOgAABAgQIECBAoL6A8Le++WI7Cn8XG7h2twhcd44A+Do3VxG4JyAEvsfhi/wCQuD8plYkQIAAAQIECIwroHICBAgQIECAQAMB4W8D9LW2FP6uNW/dFhYQABcGrrW8fdoLCIHbz2DyCoTAkw9YewQIECBAgAABAgS2CDiHAAECBAi0EBD+tlBfak/h71Lj1mwNAQFwDWV7LCNwGwJ/eeWGbbeOgBB4nVnrlAABAgQIECBAgAABAg8FfE2AAIEmAsLfJuwrbSr8XWnaeq0mIACuRm2jVQQiBP786FUIHAgeRQQehMBF9rAoAQIECBAgQIAAAQIECBAg0JWAYgi0ERD+tnFfaFfh70LD1mpdAQFwXW+7LSIgBF5k0O3aFAK3s+9rZ9UQIECAAAECBAgQIECAAAEC8ws06lD42wh+nW2Fv+vMWqcNBATADdBtuYaAEHiNOTfsMoXAPx7fiH9QwxpsTYBAQwFbEyBAgAABAgQIECBAgACBUgLxntNLsfarcbwuDo+GApNuLfyddLDa6kdAANzPLFQyoYAQeMKh9tXSL45yhMCB4EGAAIHFBLRLgAABAgQIECBAgACBYgLC32K0Fn4iIPx94rDlT+cQuFpAAHw1nQsJbBMQAm9zctbVAnch8AdevYILCRAgQIAAgYEElEqAAAECBAgQIECgnIDwt5ytlR8LCH8fM/iDwBaBfecIgPf5uZrAJgEh8CYmJ10vkELgn4hv0IXA1xu6kgABAgQIECDQv4AKCRAgQIAAAQIFBeK9JX/tc0FfS98If90EBCoKCIArYpfYyprjCAiBx5nVoJUKgQcdnLIJECBAgAABAgQIbBFwDgECBAgQKCkg/C2pa+0QEP4GggeBmgIC4Jra9lpeIHMIvLwngBcEhMAvkHiCAAECBAgQIECAAAECwwtogAABAkUFhL9FeS1+4zd/3QQEWggIgFuo23NpASHw0uPP2PzRpYTAR2m8QIAAAQIECBAgQIAAAQIERhNQL4GyAsLfsr5WF/66Bwi0EhAAt5K379ICQuClx1+jeSFwDeWWe9ibAAECBAgQIECAAAECBAgQmF+gcIfC38LAlvfXPrsHCDQUEAA3xLf12gJC4LXnX6H7FAL/eHwj/4EV9rIFAQIVBWxFgAABAgQIECBAgAABAgT2CsR7Ri/FGq/G8bo4PDoUGLwk4e/gA1T++AIC4PFnqIOBBYTAAw9vjNJ/SZQpBA4EDwIECEwioA0CBAgQIECAAAECBAjsFhD+7ia0wGkB4e9pny2vOofAbgEB8G5CCxDYJyAE3ufn6rMCQuCzRE4gQIAAAQIjCKiRAAECBAgQIECAwH4B4e9+QyucFBD+nuTxIoEtAnnOEQDncbQKgV0CQuBdfC4+LyAEPm/kDAIECBAgQIBAvwIqI0CAAAECBAhkEBD+ZkC0xCkB4e8pHa8RqCwgAK4Mnms768wnIASeb6addSQE7mwgyiFAgAABAgQIECCwRcA5BAgQIEAgh4DwN4eiNU4ICH9P4HiJQAsBAXALdXsSOCKwMQQ+crWnCZwVEAKfJXICAQIECBAgQIAAAQIEuhFQCAECBLIICH+zMFrkuIDw97iNVwg0ExAAN6O3MYHDAkLgwy6evRPY/VEIvJvQAgQIECBAgAABAgQIECBAoLSA9QnkERD+5nG0ylEB4e9RGi8QaCsgAG7rb3cCBwWEwAdZPJlPIIXAPxY/AHxgviWtVEXAJgQIECBAgAABAgQIECBAgMD8Apk6jPd+XoqlXo3jdXF4EMgtIPzNLWo9AhkFBMAZMS1FIKeAEDinprUOCPzSeE4IHAgeBEYRUCcBAgQIECBAgAABAgQIENgqIPzdKtXfeYNUJPwdZFDKXFdAALzu7HU+gIAQeIAhjV2iEHjs+ameAIF1BHRKgAABAgQIECBAgACBzQLC381UTrxOQPh7nduWq5xDIJuAADgbpYUIlBEQApdxtepTgbsQ+AOePuMTAgQIECBAoCMBpRAgQIAAAQIECBDYLiD83W7lzKsEhL9XsbmIwBaBvOcIgPN6Wo1AEQEhcBFWiz4TSCHwj8cPCELgZyY+I0CAAAECBAi0F1ABAQIECBAgQOACgXhvx3/z9wIvp14sIPy9mMwFBNoJCIDb2V+1s4vWFRACrzv7Sp0LgStB24YAAQIECBAgQIDAFgHnECBAgACBSwSEv5doOfcKAeHvFWguIdBSQADcUt/eBC4TuBECXwjm9EsFhMCXijmfAAECBAgQIECAAAEC+QWsSIAAgYsEhL8XcTn5cgHh7+VmriDQXEAA3HwECiBwmYAQ+DKvec6u1okQuBq1jQgQIECAAAECBAgQIECAwEMBXxO4TED4e5mXsy8WEP5eTOYCAn0ICID7mIMqCFwkIAS+iMvJlwukEPjH4gcI/03gy+3KXGFVAgQIECBAgAABAgQIECBAYH6BCzuM925eiktejeN1cXgQyC0g/M0taj0CFQUEwBWxbUUgp4AQOKemtQ4I/LJ4TggcCB4EWgvYnwABAgQIECBAgAABAgQIPBQQ/j4UGf/rzjoQ/nY2EOUQuFRAAHypmPMJdCQgBO5oGHOWIgSec666IkBgHAGVEiBAgAABAgQIECBA4AUB4e8LJJ7IKyD8zeu5ZTXnEMguIADOTmpBAnUFhMB1vRfcTQi84NC1TIAAAQI9CKiBAAECBAgQIECAwIsCwt8XTTyTVUD4m5XTYgS2CJQ5RwBcxtWqBKoKCIGrcq+4mRB4xanrmQABAgQIEGgnYGcCBAgQIECAwAEB4e8BFE/lFBD+5tS0FoHGAgLgxgPYur3zCJwTuA2Bv+LceV4ncKWAEPhKOJcRIECAAAECBAgQuETAuQQIECBA4JCA8PeQiucyCgh/M2JaikAPAgLgHqagBgKnBTa/GiHw58XJQuBA8CgiIAQuwmpRAgQIECBAgAABAgQIPBbwBwECBA4KCH8Psngyn4DwN5+llQh0IyAA7mYUCiGQR0AInMexn1W6qySFwD8aP3h8QHeVKYgAAQIECBAgQIAAAQIECAwroHAChwXiPZiX4pVX43hdHB4EcgsIf3OLWo9AJwIC4E4GoQwCOQWEwDk1rXVA4JfHc0LgQCj+sAEBAgQIECBAgAABAgQIECAwv8CRDoW/R2A8nUtA+JtL0joEOhQQAHc4FCURyCEgBM6haI0TAkLgEzheIpBDwBoECBAgQIAAAQIECBAgsK7Abfj7Sgj4zd9AmPnRqDfhbyN42xKoJSAAriVtHwINBITADdDX2lIIvNa8dUuAQD0BOxEgQIAAAQIECBAgsLDAc+Hv6xdm0Ho5AeFvOdtLV3Y+gWICAuBitBYm0IeAELiPOUxcxV0I/P4T96g1AgQIECBQUcBWBAgQIECAAAECKwsIf1eefpXehb9VmG1CYItA2XMEwGV9rU6gCwEhcBdjmLmIFAL/WPyAIgSeecp6I0CAAAECBMoL2IEAAQIECBBYWiDeW3kpANJf++w3fwPCI7uA8Dc7qQUJ9CsgAO53No8r8weBXAJC4FyS1jkiIAQ+AuNpAgQIECBAgAABAlsEnEOAAAECawsIf9eef4Xuhb8VkG1BoCcBAXBP01ALgfsC2b8SAmcnteB9gRQC/2j8wOI3ge+7+IoAAQIECBAgQIAAAQKnBLxGgMDiAvFeit/8XfweKNy+8LcwsOUJ9CggAO5xKmoiUFBACFwQN+vSwy72K6JyIXAgeBAgQIAAAQIECBAgQIAAgfMCzlhdQPi7+h1QvH/hb3FiGxDoU0AA3OdcVEWgqIAQuCivxW9uhMB77wLXEyBAgAABAgQIECBAgAABAtML/PTNjd/8nX7KTRsU/jbltzmBtgLv2XZ7uxMg0EpACNxKfpl9hcDLjFqjuQWsR4AAAQIECBAgQIAAAQLzC/jN3/lnfK7Dwq8LfwsDW55A7wIC4N4npD4CBQWEwAVxLZ0EhMBJwUGAAIHtAs4kQIAAAQIECBAgQGABAeHvAkNu26Lwt63/lt2dQ6C4gAC4OLENCPQtIATuez4TVCcEnmCIWiBAgACBGgL2IECAAAECBAgQWEFA+LvClJv2KPxtym9zAlsE6pwjAK7jbBcCXQsIgbsezwzFCYFnmKIeCBAgQIAAgXICViZAgAABAgSWEBD+LjHmlk0Kf1vq25tAZwIC4M4GcleOjwRqCwiBa4svt58QeLmRa5gAAQIECBAgQGCLgHMIECBAYA0B4e8ac27YpfC3Ib6tCfQoIADucSpqWl2gWf9C4Gb0q2ycQuAfiR943n+VhvVJgAABAgQIECBAgACBEwJeIkBgEYF4L+SlaPWVOF4fhweB3ALC39yi1iMwgYAAeIIhaoFATgEhcE7Na9aa/ppfGR0KgQPBgwABAgQIECBAgAABAgRWFtD7KgLC31Um3axP4W8zehsT6FtAANz3fFRHoImAELgJ+0qbCoGPTdvzBAgQIECAAAECBAgQIECAwDQCR8PfaTrUSGMB4W/jAdieQM8CAuCep6M2Ag0FhMAN8dfYWgi8xpx1eYGAUwkQIECAAAECBAgQIEBgHgHh7zyzzN1JpvWEv5kgLUNgVgEB8KyT1ReBDAJC4AyIljglIAQ+peM1AgRWEtArAQIECBAgQIAAAQITCQh/Jxpmn60If/ucy5aqnEOgmoAAuBq1jQiMKSAEHnNuA1UtBB5oWEolQIAAgRIC1iRAgAABAgQIEJhJQPg70zS77EX42+VYFEVgi0DdcwTAdb3tRmBIASHwkGMbqei7EPj9RiparQQIECBAgACB3QIWIECAAAECBKYSEP5ONc4emxH+9jgVNRHoVEAAMfYKXQAAEABJREFU3NlglEOgVwEhcK+TmaYuIfA0o9QIAQIECBAgQIDAFgHnECBAgMBcAsLfuebZYTfC3w6HoiQCPQsIgHuejtpWE+i+XyFw9yMavcB/Lhr4kfiByW8CB4QHAQIECBAgQIAAAQLTCmiMAIHJBOK9jJeipVfieH0cHgRyCwh/c4taj8ACAgLgBYasRQI5BYTAOTWfX8vntwJC4FsIHwgQIECAAAECBAgQIEBgRgE9zSYg/J1tot31I/ztbiQKIjCGgAB4jDmpkkBXAkLgrsYxYzHrhcAzTlFPBAgQIECAAAECBAgQIEBgcoGLw9/JPbSXXUD4m53UggTWERAArzNrnRLIKiAEzsppsRcFhMAvmnhmUgFtESBAgAABAgQIECBAgMB4AhH+Poqq/bXPgeCxTeDCs1L4+4nxHuy3X3id0wkQIPBYQAD8mMEfBAhcIxDfgHxeXPcVcXgQKCEgBC6hak0CBHoSUAsBAgQIECBAgAABAgMK3Ia/r0bp/pu/geCRXeAu/H179pUt2ErAvgSqCwiAq5PbkMBcAkLguebZYTdC4A6HoiQCBAgQyCFgDQIECBAgQIAAgREFhL8jTm2omoW/Q41LsQS2CLQ5RwDcxt2uBKYSuA2Bv3KqpjTTk0AKgX84fsB6v56KUgsBAgQIECBA4GoBFxIgQIAAAQJDCsR7E+mvffabv0NOb4iihb9DjEmRBMYQEAB3MidlEBhdIELgz40ehMCB4FFE4J+PVYXAgeBBgAABAgQIECAwtoDqCRAgQGBMAeHvmHMbqGrh70DDUiqBEQQEwCNMSY2zC0zTnxB4mlH22ogQuNfJqIsAAQIECBAgQIAAgS0CziFAYFAB4e+ggxunbOHvOLNSKYFhBATAw4xKoQTGEBACXzon518oIAS+EMzpBAgQIECAAAECBAgQINCDgBpGFRD+jjq5YeoW/g4zKoUSGEtAADzWvFRLYAgBIfAQYxq5yHlC4JGnoHYCBAgQIECAAAECBAgQIDC5QLbwd3In7V0tIPy9ms6FBAicExAAnxPyOgECVwkIga9ic9F2ASHwditndiqgLAIECBAgQIAAAQIECBDoV0D42+9sRqvsSL3C3yMwniZAII+AADiPo1UIEDggIAQ+gOKpnAJC4Jya1iJAoKaAvQgQIECAAAECBAgQ6FhA+NvxcOYoTfg7xxy3dOEcAs0EBMDN6G1MYA0BIfAac27YZQqBfyh+MHu/hjXYmgABAgQIXCDgVAIECBAgQIAAgZ4F4j2GR1Hfq3G8Pg4PArkFhL+5Ra1HoFuBtoUJgNv6253AEgJC4CXG3LLJXxWbC4EDwYMAAQIECBDoXEB5BAgQIECAQNcCwt+uxzNDccLfGaaoBwKDCAiAGw/K9gRWERACrzLpZn0KgZvR25gAAQIECBAgQGCLgHMIECBAoG8B4W/f85mgOuHvBEPUAoGRBATAI01LrbMJLNePEHi5kddu+C4Eft/aG9uPAAECBAgQIECAAAECJwS8RIBA5wLC384HNH55wt/xZ6gDAsMJCICHG5mCCYwtIAS+m5+PhQRSCPzD8YObELgQsGUJECBAgAABAgQIECBA4BIB5/YuEO8hPIoaX43j9XF4EMgtIPzNLWo9AgQ2CQiANzE5iQCBnAJC4Jya1jog0H8IfKBoTxEgQIAAAQIECBAgQIAAAQJ1BYqHv3XbsVt/AsLf/maiIgLLCAiAlxm1Rgn0JSAE7mseE1YjBJ5wqLO0pA8CBAgQIECAAAECBAgQaC8g/G0/g8kr+P+jv0+M90DfHh89CBAgUF1AAFyd3IYECNwJxDdAnxuff2UcHgRKCKQQ+IfiBzp/HXQJXWsSIHCNgGsIECBAgAABAgQIEOhAIN4r8Nc+dzCHiUvwm78TD3dja04j0FxAANx8BAogsLaAEHjt+Vfo/lfHHkLgQPAgQIAAgdYC9idAgAABAgQIEOhBQPjbwxSmrkH4O/V4NUdgi0Af5wiA+5iDKggsLSAEXnr8NZoXAtdQtgcBAgQIECBwXMArBAgQIECAQBcCwt8uxjBzEcLfmaerNwKDCQiAGw3MtgQI3BcQAt/38FV2ASFwdlILEiBAgAABAgQIbBFwDgECBAj0ISD87WMOE1ch/J14uFojMKKAAHjEqal5dAH1HxEQAh+B8XQuASFwLknrECBAgAABAgQIECCwRcA5BAh0IiD87WQQ85Yh/J13tjojMKyAAHjY0SmcwJwC84fAc85toK6EwAMNS6kECBAgQIAAAQIECBAYV0DlvQgIf3uZxLR1CH+nHa3GCIwtIAAee36qJzClgBB4yrH21FS7ELgnBbUQIECAAAECBAgQIECAAIHJBZqFv5O7au+pgPD3KYVPCBDoTUAA3NtE1EOAwGMBIfBjBn+UE0gh8A/GD4LvW24LKxO4L+ArAgQIECBAgAABAgQIEKgnED/zP4rdXo3j9XF4EMgtcDT8zb2R9QgQIHCNgAD4GjXXECBQRUAIXIV55U1+TTQvBA4EDwIEigvYgAABAgQIECBAgACBigLC34rYa24l/F1z7lu6dg6BbgQEwN2MQiEECBwSEAIfUvFcRgEhcEZMSxEgQIDAIQHPESBAgAABAgQI1BQQ/tbUXnIv4e+SY9c0gS0CfZ0jAO5rHqohQOCAgBD4AIqncgoIgXNqWosAAQIECBB4JuAzAgQIECBAoKqA8Lcq94qbCX9XnLqeCQwqIACuPDjbESBwnYAQ+Do3V20WEAJvpnIiAQIECBAgQIDAFgHnECBAgEBdAeFvXe8FdxP+Ljh0LRMYWUAAPPL01D6agHp3CgiBdwK6/JyAEPickNcJECBAgAABAgQIENgi4BwCBCoLCH8rg6+3nfB3vZnrmMDwAgLg4UeoAQJrCYwbAq81p4G7FQIPPDylEyBAgAABAgQIECBAoL2ACmoLCH9riy+3n/B3uZFrmMAcAgLgOeaoCwJLCQiBlxp3i2ZTCPwD8QPk+2Tb3EIECBAgQIAAAQIECBAgQIBAdoH42f1RLPpqHK+Po/1DBbMJCH9nm6h+CCwkIABeaNhaJTCTgBB4pml22ctHRFU/GD9ICoEDwmOfgKsJECBAgAABAgQIECBAIL9A/Mwu/M3PasVnAheHv88u9RkBAgTaCwiA289ABQQIXCkgBL4SzmVbBYTAW6WcR4DAMQHPEyBAgAABAgQIECBQQED4WwDVks8LCH+f1/D5FgHnEOhOQADc3UgURIDAJQK3IfBXXXKNcwlcICAEvgDLqQQIECDwvIDPCRAgQIAAAQIESggIf0uoWvM5AeHvcxg+JUBgi0Cf5wiA+5yLqggQuEAgQuDPidOFwIHgUURACFyE1aIECBAgQGBiAa0RIECAAAECRQSEv0VYLfpMQPj7zMJnBAgMLiAArjRA2xAgUFZACFzW1+o3QmA3AQECBAgQIECAwCYBJxEgQIBAGQHhbxlXqz4VEP4+pfAJAQIzCAiAZ5iiHnoXUF8lASFwJeh1txECrzt7nRMgQIAAAQIECBDYIuAcAgQKCQh/C8Fa9k5A+Hsn4SMBAtMICICnGaVGCBBIAv2FwKkqx0QCKQT+gfjB830m6kkrBAgQIECAAAECBAgQILBbwAKlBOJn8Eex9qtxvD4ODwK5BYS/uUWtR4BAFwIC4C7GoAgCBHIKCIFzalrrgMCvjee2hcBxogcBAgQIECBAgAABAgQIECBwncBt+PtKXN13+BsFegwpIPwdcmyKJkBgi4AAeIuScwgQGE5ACDzcyEYrWAg82sQa1GtLAgQIECBAgAABAgQIELhe4Lnw9w3Xr+JKAkcFsoW/R3fwAgECBBoKCIAb4tuaAIGyAkLgsr5WvxECuwkIEDgm4HkCBAgQIECAAAECBHYICH934Ll0i4Dwd4uSc7YIOIdAtwIC4G5HozACBHIICIFzKFrjhIAQ+ASOlwgQILCmgK4JECBAgAABAgT2CAh/9+i5doOA8HcDklMIENgi0Pc5AuC+56M6AgQyCAiBMyBa4pSAEPiUjtcIECBAgMBKAnolQIAAAQIEdgkIf3fxufi8gPD3vJEzCBCYREAAXHiQlidAoA8BIXAfc5i4ihQCf3/8oPo+E/eoNQIECBAgQIAAgRMCXiJAgACBfQLxM/WjWOGVON4QhweB3ALC39yi1iNAoGsBAXDX41Hc4ALK70xACNzZQOYr5yOjJSFwIHgQIECAAAECBAgQWExAuwQI7BQQ/u4EdPk5AeHvOSGvEyAwnYAAeLqRaogAgVMC9ULgU1V4bWIBIfDEw9UaAQIECBAgQIAAAQIEXhTwzF4B4e9eQdefERD+ngHyMgECcwoIgOecq64IEDghIAQ+geOlHAIfeXNz4zeBc0hagwABAgQIECBAgAABAgSmFhg+/J16OlM0J/ydYoyaIEDgGgEB8DVqriFAYHgBIfDwI+y9Ab8J3PuECtZnaQIECBAgQIAAAQIECBA4LyD8PW/kjF0CxcPfXdW5mAABAoUFBMCFgS1PgEC/AkLgfmczSWVC4EkGqQ0CFwg4lQABAgQIECBAgACBDQLC3w1ITtkjIPzdo+faLQLOIdC9gAC4+xEpkACBkgJC4JK61g4BIXAgeBAgQGANAV0SIECAAAECBAhsERD+blFyzg4B4e8OPJcSILBFYIxzBMBjzEmVBAgUFBACF8S1dBJIIfD3xQ+4752+cBAgQIAAAQITCmiJAAECBAgQ2CQQPxs/ihNfieMNcXgQyC0g/M0taj0CBIYVEAAXGp1lCRAYS0AIPNa8Bqz210XN3x8/6AqBA8KDAAECBAgQIDCTgF4IECBAYJtA/Ews/N1G5azrBIS/17m5igCBSQUEwJMOVltNBWw+qIAQeNDBjVO2EHicWamUAAECBAgQIECAwBYB5xAgsFFA+LsRymnXCgh/r5VzHQEC0woIgKcdrcYIELhGYH8IfM2urllIQAi80LC1SoAAAQIECBAgQIDAzAJ62yog/N0q5bwrBYS/V8K5jACBuQUEwHPPV3cECFwhIAS+As0lTwS2/SkE3ubkLAIECBAgQIAAAQIECBAYXGDa8HfwuUxUvvB3omFqhQCBvAIC4LyeViNAYBIBIfAkg+y3DSFwv7O5ujIXEiBAgAABAgQIECBAgMAzAeHvMwufFRFoFv4W6caiBAgQyCwgAM4MajkCBOYREALPM8tOOxECdzoYZRG4QsAlBAgQIECAAAECBAg8JyD8fQ7DpyUEhL8lVK25RcA5BIYREAAPMyqFEiDQQkAI3EJ9qT1TCPx98YPxey/VtWYJECAwlYBmCBAgQIAAAQIEnheIn3EfxdevxPGGODwI5BYQ/uYWtR4BAhsFxjpNADzWvFRLgEADASFwA/S1tvz10a4QOBA8CBAgQIDAcAIKJkCAAAECBO4JCH/vcfgiv4DwN7+pFQkQmFRAAJx5sJYjQGBOASHwnHPtqCshcEfDUAoBAgQIECBAYIuAcwgQIEDgvt0SuTAAABAASURBVIDw976Hr7ILCH+zk1qQAIGZBQTAM09Xb7UF7De5gBB48gG3b08I3H4GKiBAgAABAgQIECCwRcA5BAg8EBD+PgDxZW4B4W9uUesRIDC9gAB4+hFrkACBnALHQ+Ccu1hrYQEh8MLD1zoBAgQIECBAgAABAiMIqPGhgPD3oYivMwsIfzODWo4AgTUEBMBrzFmXBAhkFBACZ8ScZam8fQiB83pajQABAgQIECBAgAABAgQKCSwX/hZytOxRAeHvURovECBA4LSAAPi0j1cJECBwUEAIfJDFk/kEhMD5LIuvZAMCBAgQIECAAAECBAisKCD8XXHqVXvuLvyt2r3NCBAgsFNAALwT0OUECKwrcBsCf/W6AjovLJBC4O+NH6jfu/A+lidA4HoBVxIgQIAAAQIECBBYUiB+Vn0Ujb8Sxxvi8CCQW0D4m1vUensFXE9gOAEB8HAjUzABAj0JRAj82VGPEDgQPIoI/IZYVQgcCB4ECBDoT0BFBAgQIECAAIE1BYS/a869YtfC34rYtiJAYIvAmOcIgMecm6oJEOhIQAjc0TDmLEUIPOdcdUWAAAECIwuonQABAgQILCog/F108PXaFv7Ws7YTAQKTCwiAMw3YMgQIrC0gBF57/hW6FwJXQLYFAQIECBAgQGCLgHMIECCwqoDwd9XJV+tb+FuN2kYECKwgIABeYcp6LC1gfQKPBYTAjxn8UU5ACFzO1soECBAgQIAAAQIEtgg4h8CyAsLfZUdfq3Hhby1p+xAgsIyAAHiZUWuUAIEyAvdXFQLf9/BVdgEhcHZSCxIgQIAAAQIECBAgQGCLwLrnCH/XnX2lzlP4+0nxntrbK+1nGwIECCwhIABeYsyaJECgpkB8w/rZsd9Xx+Exu0Cb/lII/D3xA/h7t9nergQIECBAgAABAgQIECCwikD87Pkoen0ljjfEse5D56UE7sLfbyu1gXUJECCwqoAAeNXJ65sAgaICQuCivBa/ufmNgZBC4PeKjx6NBGxLgAABAgQIECBAgACBmQWEvzNPt4vehgl/u9BSBAECBC4UEABfCOZ0AgQIbBUQAm+Vct6VAikE/t74gVwIfCWgywjsEHApAQIECBAgQIAAgakF4mdNv/k79YSbNyf8bT4CBWwUcBqBYQUEwMOOTuEECIwgIAQeYUpD1ygEHnp8iidAYEwBVRMgQIAAAQIE5hYQ/s493w66E/52MAQlECCwRWDscwTAY89P9QQIDCAgBB5gSGOXKAQee36qJ0CAAIGRBNRKgAABAgQmFxD+Tj7g9u0Jf9vPQAUECCwiIADeOWiXEyBAYIuAEHiLknN2CAiBd+C5lAABAgQIECCwRcA5BAgQmF1A+Dv7hJv3J/xtPgIFECCwkoAAeKVp6zW3gPUIXCQgBL6Iy8mXCwiBLzdzBQECBAgQIECAAIEtAs4hML2A8Hf6EbduUPjbegL2J0BgOQEB8HIj1zABAnkErltFCHydm6s2C6QQ+HviB/f32nyFEwkQIECAAAECBAgQIEDghMD8L8XPkI+iy1fieEMcHgRyCwh/c4tajwABAhsEBMAbkJxCgACBnAJC4Jyajdbqe9vfFOUJgQPBgwABAgQIECBAgAABAgROCwh/T/vceHmvgPB3r6DrCRAgcKWAAPhKOJcRIEBgj4AQeI+eazcICIE3IF17iusIECBAgAABAgQIECAwg4Dwd4Ypdt3D8OFv17qKI0CAwBkBAfAZIC8TIECglIAQuJSsdW8FhMC3ED4QyChgKQIECBAgQIAAAQJTCAh/pxhjz00If3uejtq2CDiHwPACAuDhR6gBAgRGFhACjzy9IWoXAg8xJkUSIDCGgCoJECBAgAABAnMICH/nmGPHXQh/Ox6O0ggQ2CIwxzkC4DnmqAsCBAYWEAIPPLwxShcCjzEnVRIgQIBAzwJqI0CAAAECkwgIfycZZL9tCH/7nY3KCBBYTEAAfOXAXUaAAIGcAkLgnJrWOiCQQuDvjh/03+vAa54iQIAAAQIECBA4IeAlAgQIzCIQPxM+il5eieMNcXgQyC0g/M0taj0CBAjsEBAA78Bz6bICGidQREAIXITVos8EfnN8KgQOBA8CBAgQIECAAAECGwWcRmAaAeHvNKPstRHhb6+TURcBAssKCICXHb3GCRC4TqDsVULgsr5WvxECuwkIECBAgAABAgQIECCwSWCek4S/88yy006Ev50ORlkECKwtIABee/66J0CgQwEhcIdDuStpjo9C4DnmqAsCBAgQIECAAAECBAicFRD+niU6fIJntwoIf7dKOY8AAQKVBQTAlcFtR4AAgS0CQuAtSs7ZISAEvgLPJQQIECBAgAABAgQIEBhJQPg70rSGrHXa8HfIaSiaAAECDwQEwA9AfEmAAIFeBITAvUxi2jqEwNOOVmMFBCxJgAABAgQIECBAYCgB4e9Q4xqxWOHviFNT8xYB5xCYRkAAPM0oNUKAwIwCQuAZp9pVT0LgrsahGAIE+hRQFQECBAgQIEBgLAHh71jzGrBa4e+AQ1MyAQJbBOY6RwA81zx1Q4DAhAJC4AmH2ldLKQT+rniD4L36Kks1BAgQIECgAwElECBAgACBwQTiZ7tHUfIrcbwhDg8CuQWEv7lFrUeAAIFCAgLgC2GdToAAgRYCQuAW6kvt+VuiWyFwIHgQIECAAAECBO4EfCRAgMBoAsLf0SY2XL3C3+FGpmACBFYWEACvPH29XyrgfAJNBYTATflX2FwIvMKU9UiAAAECBAgQILBFwDkEhhMQ/g43stEKFv6ONjH1EiCwvIAAePlbAAABAtsE+jhLCNzHHCau4i4EfmniHrVGgAABAgQIECBAgACBEwLjvST8HW9mg1Us/B1sYMolQIBAEhAAJwUHAQIEBhIQAjcY1lpbphD4u+MNBCHwWnPXLQECBAgQIECAAAECAwrEz27+m78552athwLC34civiZAgMAgAgLgQQalTAIECDwvIAR+XsPnBQSEwM+h+pQAAQIECBAgQIAAAQI9Cgh/e5zKVDUtF/5ONT3NECCwvIAAePlbAAABAqMK3IbAf2TU+tXdvUAKgb8r3lDwm8Ddj0qBBQUsTYAAAQIECBAgQKBLgfhZzW/+djmZaYoS/k4zSo1sFHAagekEBMDTjVRDBAisJBAh8O+LfoXAgeBRROCjYlUhcCB4ECCwooCeCRAgQIAAAQJ9Cgh/+5zLRFUJfycaplYIENgiMOc5AuA556orAgQWEhACLzTsNq0Kgdu425UAAQIEWgrYmwABAgQIdCog/O10MPOUJfydZ5Y6IUBgcQEB8MYbwGkECBDoWUAI3PN0pqhNCDzFGDVBgAABAgQIbBFwDgECBHoVEP72Oplp6hL+TjNKjRAgQODmRgDsLiBwXsAZBIYQeI+bG38d9BCTGrZIIfCwo1M4AQIECBAgQIDARgGnEehW4Db8fTkKfEMcHgRyCwh/c4tajwABAo0FBMCNB2B7AgR6FxirPiHwWPMasFoh8IBDUzIBAgQIECBAgAABAlsE+j3nufD3jf1WqbKBBYS/Aw9P6QQIEDgmIAA+JuN5AgQIDCogBM44OEsdEhACH1LxHAECBAgQIECAAAECBAoICH8LoB5act3nhL/rzl7nBAhMLiAAnnzA2iNAYE0BIfCac6/YdQqB3xVvRLxUcc/qW9mQAAECBAgQIECAAAECLQXiZ65HsX/6a5/95m9AeGQXEP7ekvpAgACBGQUEwDNOVU8ECBAIASFwIHiUFHhtLC4EDgSPKQU0RYAAAQIECBAgQKCpgPC3Kf8Kmwt/V5iyHrcIOIfAtAIC4GlHqzECBAjc3AiBb/xfWQEhcFlfqxMg0ETApgQIECBAgACBtgLC37b+C+wu/F1gyFokQGCLwNznCIDnnq/uCBAgIAR2D5QWEAKXFrY+AQIECNQTsBMBAgQIEGgsIPxtPID5txf+zj9jHRIgQOCxgAD4McPxP7xCgACBGQT8JvAMU+y6ByFw1+NRHAECBAgQILBFwDkECBBoLSD8bT2B6fcX/k4/Yg0SIEDgmYAA+JmFzwg8FPA1gakEhMBTjbPHZoTAPU5FTQQIECBAgAABAlsEnEOguYDwt/kIZi9A+Dv7hPVHgACBBwIC4AcgviRAgMATgTn/FALPOdeOukoh8KvxxsVLHdWkFAIECBAgQIAAAQIECJwQaP9S/Az1KKp4OY43xuFBILeA8De3qPUIECAwgIAAeIAhKZEAAQI5BYTAGzSdskfgdXGxEDgQPAgQIECAAAECBAgQIHBOQPh7Tqjw6/MvL/ydf8Y6JECAwEEBAfBBFk8SIEBgbgEh8Nzz7aC7oUPgDvyUQIAAAQIECBAgQIDAAgLC3wWG3LZF4e8Zfy8TIEBgZgEB8MzT1RsBAgROCAiBT+B4KYeAEDiHojVqC9iPAAECBAgQIECAQBUB4W8V5pU3Ef6uPH29bxFwDoHpBQTA049YgwQIEDguIAQ+buOVLAJC4CyMFiFAoI6AXQgQIECAAAECdQSEv3WcF95F+Lvw8LVOgMAWgTXOEQCvMWddEiBA4KiAEPgojRfyCAiB8zhahQABAgRKClibAAECBAhUEhD+VoJedxvh77qz1zkBAgTuCQiA73E8+8JnBAgQWElACLzStJv0mkLgV+KNjpea7G5TAgQIECBAgMAJAS8RIECglkD8TPQo9no5jjfG4UEgt4DwN7eo9QgQIDCwgAB44OEpvZiAhQksKSAEXnLsNZt+fWwmBA4EDwIECBAgQIAAgW4EFEKgmoDwtxr1qhsJf1edvL4JECBwREAAfATG0wQIrCqwdt9C4LXnX6H7uxA4/a/eK2xnCwIECBAgQIAAAQIECBwTqPe88Lee9aI7CX8XHby2CRAgcEpAAHxKx2sECBBYUGDpEHjBeTdoOYXAr96+AdJge1sSIECAAAECBAgQIECgnsDtzz7+2ud65Nt2mucs4e88s9QJAQIEsgoIgLNyWowAAQJzCAiB55hjx110GQJ37KU0AgQIECBAgAABAgQGFBD+Dji0sUoW/l45L5cRIEBgBQEB8ApT1iMBAgSuEBACX4HmkksEhMCXaDm3tID1CRAgQIAAAQIECGQVEP5m5bTYiwLC3xdNPENgi4BzCCwjIABeZtQaJUCAwOUCQuDLzVxxkYAQ+CIuJxMgUEbAqgQIECBAgACBvALC37yeVntBQPj7AoknCBAgsEVgrXMEwGvNW7cECBC4WEAIfDGZCy4TSCHwK7dvkFx2pbMJECBAgMBeAdcTIECAAIHMArc/27wcy74xDg8CuQWEv7lFrUeAAIFJBQTADwbrSwIECBB4UUAI/KKJZ7IKvCFWEwIHggcBAgQIECBQT8BOBAgQyC0g/M0tar0HAsLfByC+JECAAIHjAgLg4zZeWU9AxwQInBAQAp/A8VIOASFwDkVrECBAgAABAgQIbBFwDoHsAsLf7KQWvC8g/L3v4SsCBAgQOCMgAD4+i0T5AAAQAElEQVQD5GUCBFYR0OcWASHwFiXn7BAQAu/AcykBAgQIECBAgAABAlsE8p8j/M1vasV7AsLfexy+IECAAIEtAgLgLUrOIUCAAIGnAlOGwE+780kHAkLgDoagBAIECBAgQIAAAQIEtgkIf7c5dXPWeIUIf8ebmYoJECDQhYAAuIsxKIIAAQJjCdyGwF8zVtWqHUigagg8kItSCRAgQIAAAQIECBDoSED429Ew5ixF+Jt5rpYjQIDASgIC4JWmrVcCBAhkFIgQ+LNiOSFwIHgUEUgh8Mu3b6gU2cCiBG5ubiAQIECAAAECBAgQuErg9meVl+PiN8bhQSC3gPA3t6j1VhfQP4HlBATAy41cwwQIEMgnIATOZ2mlgwLpjRQh8EEaTxIgsF/ACgQIECBAgACB6wSEv9e5uWqzgPB3M5UTCRAgsEVgzXMEwGvOXdcECBDIJiAEzkZpocMCQuDDLp4lQIAAgT0CriVAgAABAlcKCH+vhHPZVgHh71Yp5xEgQIDASQEB8C2PDwQIECBwvYAQ+Ho7V24SEAJvYnISAQIECBAgsEXAOQQIELhWQPh7rZzrNgoIfzdCOY0AAQIEzgsIgM8bOWN+AR0SIJBBQAicAdESpwSEwKd0vEaAAAECBAgQILBFwDkErhYQ/l5N58JtAsLfbU7OIkCAAIGNAgLgjVBOI0BgVgF95RQQAufUtNYBASHwARRPESBAgAABAgQIECCwReD6c4S/19u5cpOA8HcTk5MIECBA4BIBAfAlWs4lQIAAgbMCQ4XAZ7txQocCKQR+5+0bMB2WpyQCBAgQIECAAAECBGYSuP3Z4+XoKf0sEh88hhTot2jhb7+zURkBAgSGFhAADz0+xRMgQKBPASFwn3OZqKo3RS+7Q+BYw4MAAQIECBAgQIAAAQJHBYS/R2m8kEdA+JvH8ewqTiBAgMCKAgLgFaeuZwIECFQQEAJXQF57CyHw2vPf273rCRAgQIAAAQIECJwUEP6e5PHifgHh735DKxDYIuAcAssKCICXHb3GCRAgUF5ACFzeePEdhMCL3wDaJ3CdgKsIECBAgAABAqcFhL+nfby6W0D4u5vQAgQIENgisPY5AuC15697AgQIFBcQAhcnXn0DIfDqd4D+CRAgcImAcwkQIECAwBkB4e8ZIC/vFUjh7yfHeyXftnch1xMgQIAAgVMCywfAp3C8RoAAAQJ5BOIHm8+Klb4mDg8CJQSEwCVUrUmAAAECBCYT0A4BAgTOCQh/zwl5fafAXfj7rTvXcTkBAgQIEDgrIAA+S+SEiQW0RoBARQEhcEXsNbcSAq85d10TIECAAAECBLYIOIfAWQHh71kiJ+wTEP7u83M1AQIECFwoIAC+EMzpBAjMIqCPFgJC4BbqS+2ZQuB33L5xs1TjmiVAgAABAgQIECBA4JjA+edvf4Z4Oc58YxweBHILCH9zi1qPAAECBM4KCIDPEjmBAAECBHIKdBEC52zIWr0JfHQUJAQOBA8CBAgQIECAAAECBM4LCH/PGw19Rvvihb/tZ6ACAgQILCkgAF5y7JomQIBAWwEhcFv/BXY/GQIv0L8WCRAgQIAAAQIECBDYICD83YDklD0Cwt89ehmutQQBAgRWFhAArzx9vRMgQKChgBC4If4aWwuB15jzpV06nwABAgQIECBAgMBjAeHvYwZ/lBMQ/paztTKBLQLOIbC8gAB4+VsAAAECBNoJCIHb2S+ysxB4kUFrk8A2AWcRIECAAAECBJ4ICH+fOPizmIDwtxithQkQILBFwDlJQACcFBwECBAg0ExACNyMfpWN70Lg16zSsD4JECBA4ICApwgQIECAwK2A8PcWwodSAsLfUrLWJUCAAIGLBJYNgC9ScjIBAgQIFBUQAhfltfjNTQqB3xlv9AiB3Q0ECBAgQGBBAS0TIEDgTiB+JngUn78cxxvj8CCQW0D4m1vUegQIECBwtYAA+Go6Fw4soHQCBDoUEAJ3OJS5Skoh8DviDR8h8Fxz1Q0BAgQIECBA4JSA1wg8FYifBYS/TzV8UkBA+FsA1ZIECBAgcL2AAPh6O1cSIDCkgKJ7FhAC9zydKWr7mOhCCBwIHgQIECBAgAABAgTmF3jWofD3mYXPiggIf4uwWpQAAQIE9ggIgPfouZYAAQIEsgsUDYGzV2vBAQWEwAMOTckECBAgQIAAAQIErhUQ/l4rN/h19coX/tazthMBAgQIXCAgAL4Ay6kECBAgUEdACFzHebVdnutXCPwchk8JECBAgAABAgQIzCog/J11st30JfztZhT3C/EVAQIECNzcCIDdBQQIECDQpcB73Nx8VhT2NXF4ECghIAQuodrvmiojQIAAAQIECBBYTED4u9jA67cr/K1vbkcCWwScQ4DArYAA+BbCBwIECBDoT0AI3N9MJqtICDzZQLVD4LCAZwkQIECAAIHVBIS/q028er/C3+rkNiRAgMAWAec8LyAAfl7D5wQIECDQnYAQuLuRzFaQEHi2ieqHAAECzwv4nAABAgSWExD+Ljfy2g0Lf2uL248AAQIErhJYLgC+SslFBAgQINBUQAjclH+FzVMI/J3xRtFrVmhWjwQIECBAYBUBfRIgsJ5AfE//KLp+OY43xuFBILeA8De3qPUIECBAoJiAALgYrYU7FFASAQIDCwiBBx7eGKV/bJQpBA4EDwIECBAgQIDABAJaWFBA+Lvg0Ou2LPyt6203AgQIENgpIADeCehyAgRGEVDnDAJC4Bmm2HUPQuCux6M4AgQIECBAgAABAocF7oe/h8/xLIEdAsLfHXguJUCAAIE2AgLgNu52JUCAAIErBa4Kga/cy2VLCgiBlxy7pgkQIECAAAECBEYVEP6OOrlCdedfVvib39SKBAgQIFBBQABcAdkWBAgQIJBX4DYE/tq8q1ptVoEr+hICX4HmEgIECBAgQIAAAQK1BYS/tcWX20/4O9jIlUuAAAECzwQEwM8sfEaAAAECAwlECPyZUa4QOBA8iggIgYuwVl/UhgQIECBAgAABApMKCH8nHWw/bQl/+5mFSghsEXAOAQIPBATAD0B8SYAAAQLjCAiBx5nVoJUKgQcdnLIJPBHwJwECBAgQIDCrgPB31sl205fwt5tRKIQAAQJbBJxzSEAAfEjFcwQIECAwjIAQeJhRjVpoCoG/I95ges2oDaibAAECSwpomgABAgSmFYjvzR9Fcy/H8cY4PAjkFhD+5ha1HgECBAg0EVgmAG6ia1MCBAgQqCIgBK7CvPIm/0I0LwQOBA8CBAgQIDCCgBoJEJhX4Db8fWd0KPwNBI/sAsLf7KQWJECAAIFWAgLgVvL2rSlgLwIEFhAQAi8w5LYtCoHb+tudAAECBAgQILBFwDkTCzwX/r5p4ja11k5A+NvO3s4ECBAgUEBAAFwA1ZIECPQkoJaVBITAK027Sa9C4CbsNiVAgAABAgQIEFhdYFv4u7qS/ncICH934LmUAAECBPoUEAD3ORdVESBAgMCVAvdC4CvXcBmBEwJC4BM4XiJAgAABAgQIECCQW0D4m1t00vWub0v4e72dKwkQIECgYwEBcMfDURoBAgQIXCcgBL7ObbarCvYjBC6Ia2kCBAgQIECAAAECdwLC3zsJHwsJCH8LwdZe1n4ECBAg8KKAAPhFE88QIECAwAQCQuAJhth3CykE/vZ4Q+o1fZe5bHUaJ0CAAAECBAgQGFwgvtd+FC28Mw7/zd9A8MguIPzNTmpBAk0EbEqAwBEBAfARGE8TIECAwPgCQuDxZ9h5B7816hMCB4IHgb4EVEOAAAECBAiMLiD8HX2C3dcv/O1+RAokQIDAFgHnnBIQAJ/S8RoBAgQIDC8gBB5+hL03IATufULqI0BgLQHdEiBAgMDwAsLf4UfYewPC394npD4CBAgQyCIwfQCcRckiBAgQIDC0gBB46PGNULwQeIQpqZEAAQIEphfQIAEC4wsIf8efYecdCH87H5DyCBAgQCCfgAA4n6WV+hNQEQECBJ4KCIGfUvikjIAQuIyrVQkQIECAAAECWwScM4GA8HeCIfbdgvC37/mojgABAgQyCwiAM4NajgCBXgTUQeBFASHwiyaeySogBM7KaTECBAgQIECAAIFVBPaFv6so6XOHgPB3B55LCRAgQGBMAQHwmHNTNQECBAicEjjxmhD4BI6XcggIgXMoWoMAAQIECBAgQGAZAeHvMqMu0+j5VYW/542cQYAAAQITCgiAJxyqlggQIEDgtIAQ+LTP6K92UH8Kgd8eb2S9poNalECAAAECBAgQIECgW4H4nvlRFPfOON4UhweB3ALC39yina2nHAIECBA4LiAAPm7jFQIECBCYWEAIPPFw+2jtt0UZQuBAqPywHQECBAgQIECAwCACwt9BBjVumcLfcWencgJbBJxDgMAZAQHwGSAvEyBAgMC8AkLgeWfbSWdC4E4GoYxVBPRJgAABAgQIjCIg/B1lUsPWKfwddnQKJ0CAwBYB52wREABvUXIOAQIECEwrIASedrS9NCYE7mUS6iBAYG4B3REgQIDAMALC32FGNWqhwt9RJ6duAgQIEMgqMG0AnFXJYgQIECAwtYAQeOrx9tCcELiHKaiBAAECBKYV0BgBAuMICH/HmdWglQp/Bx2csgkQIEAgv4AAOL+pFdsLqIAAAQIXCwiBLyZzwWUCdyGw770uc3M2AQIECBAgQOCUgNcGEhD+DjSsMUsV/o45N1UTIECAQCEBb0IWgrUsAQKtBOxL4HoBIfD1dq7cJJBC4G+PN758/7WJy0kECBAgQIAAAQKzCMT3wI+il3fG8aY4Mj0sQ+CpgPD3KYVPCBAgQIDAEwFvQD5x8CcBAgQIzCCQoQchcAZES5wSSCHw2+MNMN+DnVLyGgECBAgQIECAwDQC8b2v8HeaaXbUyLNShL/PLHxGgAABAgSeCnjz8SmFTwgQIECAwBMBIfATh9H+HKjej4tahcCB4EGAAAECBAgQIDC3gPB37vl20J3wt4MhtCjBngQIECBwXkAAfN7IGQQIECCwoIAQeMGh121ZCJzX22oECBAgQIAAAQKdCQh/OxvIfOUIf+ebqY4IbBFwDgECGwUEwBuhnEaAAAEC6wkIgdebeeWOhcCVwW03q4C+CBAgQIAAgd4EhL+9TWS6eoS/041UQwQIENgi4JxLBATAl2g5lwABAgSWExACLzfy2g0LgWuL248AgbkEdEOAAAEC3QkIf7sbyWwFCX9nm6h+CBAgQKCIwHQBcBElixIgQIDA0gJC4KXHX6N5IXANZXsQIECAwHQCGiJAoD8B4W9/M5msIuHvZAPVDgECBAiUExAAl7O1cn0BOxIgQKCYgBC4GK2FnwikEPjb4g0z35s98fAnAQIECBAgQOCUgNc6FIjvZR9FWe+M401xeBDILSD8zS1qPQIECBCYWsCbjFOPV3MEVhLQK4HyAkLg8saL7/Dbo38hcCB4ECBAgAABAgQIjCVQN/wdy0a1WQSEv1kYKx0EygAAEABJREFULUKAAAECKwkIgFeatl4JECAwq0DFvoTAFbHX3EoIvObcdU2AAAECBAgQGFZA+Dvs6EYp/H74O0rV6iRAgAABAo0FBMCNB2B7AgQIEBhP4DYEfut4lc9Z8YRdCYEnHKqWCBAgQIAAAQIzCgh/Z5xqVz0Jf7saR/tiVECAAAEC2wUEwNutnEmAAAECBJ4KRAj8lvhCCBwIHkUEhMDbWJ1FgAABAgQIECDQSED42wh+nW2Fv+vMWqcEtgg4hwCBCwUEwBeCOZ0AAQIECNwJCIHvJHwsJCAELgRr2VkE9EGAAAECBAi0EhD+tpJfZl/h7zKj1igBAgS2CDjnGgEB8DVqriFAgAABArcCQuBbCB9KCQiBS8lalwCBsQVUT4AAAQLNBIS/zehX2Vj4u8qk9UmAAAECRQWmCYCLKlmcAAECBAicEBACn8DxUg6BFAJ/a7zR5vu2HJrWIECAAIHhBTRAgEA7gfie9FHs/s443hSHB4HcAsLf3KLWI0CAAIFlBbyRuOzop2pcMwQIEGguIARuPoLZC/j4aFAIHAgeBAgQIECAwNICmm8oIPxtiL/G1sLfNeasSwIECBCoJCAArgRtGwIESglYl0A/AkLgfmYxaSVC4EkHqy0CBAgQIECAQO8CfYS/vSupb4eA8HcHnksJECBAgMAhAQHwIRXPESBAgMAYAh1WKQTucChzlSQEnmueuiFAgAABAgQIdC8g/O1+RKMXuC38Hb1L9RMgQIAAgcoCAuDK4LYjQIAAgfkFhMB1ZrzwLkLghYevdQIECBAgQIBATQHhb03tJfcS/i459subdgUBAgQIXC4gAL7czBUECBAgQOCsgBD4LJET9gmsHgLv03M1AQIECBAgQIDAWQHh71kiJ+wTEP7u83M1gVUE9EmAwJUCAuAr4VxGgAABAgTOCQiBzwl5fadACoG/Jd6Y8/3cTkiXjyagXgIECBAgQKC0QHyP+Sj2eGccb4rDg0BuAeFvblHrESBAYEoBTe0R8IbhHj3XEiBAgACBMwJC4DNAXt4r8DtiASFwIHgQILCIgDYJECBAoLiA8Lc48eobCH9XvwP0T4AAAQJVBIYPgKso2YQAAQIECOwQEALvwHPpFgEh8BYl5xAgQIDA8AIaIECgvIDwt7zx4jsIfxe/AbRPgAABAvUEBMD1rO2UX8CKBAgQGEZACDzMqEYtVAg86uTUTYAAAQIECGwRcE4FAeFvBeS1txD+rj1/3RMgQIBAZQEBcGVw2xEgkEvAOgTGExACjzezwSoWAg82MOUSIECAAAECBHoR6Dv87UVJHTsEhL878FxKgAABAgSuERAAX6PmGgIECBBoKzDw7kLggYc3RulC4DHmpEoCBAgQIECAQDcCwt9uRjFrIfvC31lV9EWAAAECBAoLCIALA1ueAAECBAg8FBACPxS57GtnnxUQAp8lcgIBAgQIECBAgEASEP4mBUdBgbjFbj4lfgb+1oJ7WHpiAa0RIECAwPUCAuDr7VxJgAABAgSuFogfgN8SF781Dg8CJQRSCPzN8W7LbN/rlbCyJgECBAgQIEBgSYH4XvFRNP7OON4UhweB3AJxi918cvzs+y25F7YeAQJLCGiSAIGdAt4U3AnocgIECBAgcK1A/CAsBL4Wz3VbBD4hThICB4LHLAL6IECAAAECBHIJRDIn/M2FaZ1DAnGLCX8PwXiOAAECBLYIOCeHgAA4h6I1CBAgQIDAlQJC4CvhXLZVQAi8Vcp5BAj0LaA6AgQIEMgmEMmc8DebpoUOCMQtJvw94OIpAgQIECBQVWDYALiqks0IECBAgEBBASFwQVxLJwEhcFJwECBAgMCwAgonQCCfQCRzwt98nFZ6USBuMeHviyyeIUCAAAEC9QUEwPXN7bhfwAoECBCYTkAIPN1Ie2tICNzbRNRDgAABAgQIbBFwTkaBSOaEvxk9LfWCQNxiwt8XVDxBgAABAgQaCQiAG8HblgCBawVcR2BeASHwvLPtpDMhcCeDUAYBAgQIECBAoLZAJHMDhr+1ley3QyBuMeHvDj+XEiBAgACB7AIC4OykFiRAgACBYgILLCwEXmDIbVtMIfA3xbszvgdsOwe7EyBAgAABAgSqCcT3fsLfatpLbhS3WIHwd0lKTRMgQIAAgXwC3vzLZ2klAgQIECCQRUAIfJjRs9kEfmesJAQOBA8CBAgQIECAwOwCkcwJf2cfctv+4hYT/rYdwZy764oAAQIE9gsIgPcbWoEAAQIECGQXEAJnJ7XgfYHRQuD71fuKAAECBAgQIEDgrEAkc8Lfs0pO2CEQt5jwd4efSwkQOCzgWQIEMgkIgDNBWoYAAQIECOQWEALnFrXeAwEh8AMQX/YqoC4CBAgQIEDgUoFI5oS/l6I5/xKBuMWEv5eAOZcAAQIEtgg4J6eAADinprUIECBAgEBmASFwZlDLPRQQAj8U8TUBAn0JqIYAAQIELhaIZE74e7GaCy4QiFtM+HuBl1MJECBAgEATgeEC4CZKNiVAgAABAg0FhMAN8dfYWgi8xpx1SYAAgeEEFEyAwOUCkcwJfy9nc8V2gbjFhL/buZxJgAABAgTaCQiA29nb+XIBVxAgQGBZASHwsqOv1fhdCBy3Wq0t7UOAAAECBAgQOCrghSsEIpkT/l7h5pLNAnGLCX83azmRAAECBAg0FhAANx6A7QkQ2CrgPAIEIpl7Syi8NQ4PAiUEhMAlVK1JgAABAgQIEKggEMncROFvBTBbXCoQt5jw91I05xMgQIAAgZYCAuCW+vYmQIAAgW0CznoqIAR+SuGTMgKfGMt+U7y7E7dafOZBgAABAgQIECDQvUB87yb87X5KQxcYt1jF8HdoKsUTIECAAIF+BATA/cxCJQQIECBAYJNAJHNL/SbwJhQn5RQQAufUtBYBAgQIECBAoKBAJHPC34K+lr6JW0z46z6oJ2AnAgQIEMgnIADOZ2klAgQIECBQTUAIXI161Y16CYFX9dc3AQIECBAgQOCsQCRzKfx9R5z4pjg8COQWiFtM+Jsb1XoECBwV8AIBApkFBMCZQS1HgAABAgRqCQiBa0kvu48QeNnR99K4OggQIECAAIFjApHM3YW/H33sHM8T2CEQt5jwd4efSwkQIEDgIgEnlxAQAJdQtSYBAgQIEKgkIASuBL3uNkLgdWevcwJtBexOgAABAkcFIpkT/h7V8UIGgbjFhL8ZHC1BgAABAgSaCgwTADdVsjkBAgQIEOhYQAjc8XDmKC2FwN8Y7wLFrTZHQ7ogQIAAgb4FVEeAwHGB+J5M+Hucxyv7BeIWE/7uZ7QCAQIECBBoLyAAbj8DFZwXcAYBAgQInBGIZO4tccpb4/AgUELgk2JRIXAgeBAgQIAAAQJFBSx+QiCSOeHvCR8v7RaIW0z4u1vRAgQIECBAoBMBAXAng1AGAQLHBDxPgMBWASHwVinnXSkgBL4SzmUECBAgQIAAgb0CkcwtEP7uVXL9DoG4xYS/O/xcSoAAAQIEuhMQAHc3EgURIECAwFMBn1wsIAS+mMwFlwkIgS/zcjYBAgQIECBAYLdAJHPC392KFjghELdYB+HviQK9RIAAAQIECFwuIAC+3MwVBAgQIECga4FZQuCukdcuTgi89vx1T4AAAQIECFQUiGRO+FvRe8Gt4hYT/i449+5aVhABAgQI5BcQAOc3tSIBAgQIEGguIARuPoLZCygdAs/upz8CBAgQIECAwFmBSOaEv2eVnLBDIG4x4e8OP5cSIJBHwCoECBQSEAAXgrUsAQIECBBoLSAEbj2B6fdPIfA3xLtGcatN36sGqwrYjAABAgQIEIjvsYS/boOSAnGLCX9LAlubAAECBLYIOKekgAC4pK61CRAgQIBAY4FI5t4SJbw1Dg8CJQQ+ORYVAgeCBwECmQQsQ4AAAQI3kcwJf90HJQXiFhP+lgS2NgECBAgQ6EGg+wC4ByQ1ECBAgACBkQWEwCNPb4jahcBDjEmRBAgQ6F9AhQQI3Ah/3QSlBYS/pYWtT4AAAQIEOhEQAHcyCGUcFPAkAQIECGQSEAJngrTMMQEh8DEZzxMgQIAAAQJbBJwTApHM+c3fcPAoJhC3mN/8LaZrYQIECBAg0JmAALizgSiHAIE7AR8JEMgtIATOLWq9BwJC4AcgviRAgAABAgQIbBWIZG7h8HerkvN2CMQtJvzd4edSAgQIECAwnIAAeLiRKZgAAQILCGixmIAQuBithZ8ICIGfOPiTAAECBAgQILBZIJI54e9mLSdeIRC3WMfh7xUNuYQAAQIECBA4LyAAPm/kDAIECBAgMJXAbQj8tl6bUtfwAkLg4UeoAQIECBAgQKCWQCRzwt9a2GvuE7eY8HfN0Y/RtSoJECBAoJyAALicrZUJECBAgEC3AhECvzmKEwIHgkcRgRQC/8l4tylutYvWdzIBAgQIECBAYBmB+F5J+LvMtJs0GreY8LeJvE0JENgi4BwCBAoLCIALA1ueAAECBAj0KhDJnBC41+HMUdenRBtC4EDw2CrgPAIECBAgsI5AJHPC33XG3aLTuMWEvy3g7UmAAAECWwScU0NAAFxD2R4ECBAgQKBTASFwp4OZpywh8Dyz1AmBsgJWJ0CAwEICkcwJfxead4NW4xYT/jZwtyUBAgQIEOhKoNsAuCslxRAgQIAAgYkFhMATD7eP1oTAfcxBFQQIEOhWQGEEVhKIZE74u9LA6/cat5jwtz67HQkQIECAQH8CAuD+ZqKimxsGBAgQIFBZQAhcGXy97YTA681cxwQIECBAYIvAUudEMif8XWri1ZuNW0z4W13dhgQIECBAoFMBAXCng1EWgXUFdE6AQCsBIXAr+WX2FQIvM2qNEiBAgAABAg8FIpkT/j5EufFERoG4xYS/GT0tRYAAAQIEhhcQAA8/Qg0QIEBgIgGtNBcQAjcfwewFpBD4T8S7U3Grzd6q/ggQIECAAAECTwTiex/h7xMKf5YRiFtswPC3jIVVCRAgQIAAgVsBAfAthA8ECBAgQIDAE4FI5t4cn70tjqoPmy0j8KnRqRA4EDwIECBAgACB+QUimRP+zj/mlh3GLSb8bTkAe18n4CoCBAgQKC8gAC5vbAcCBAgQIDCcgBB4uJGNVvDDEHi0+tVLgAABAgQIEDgrEMmc8PeskhN2CMQtJvzd4edSAgTaCNiVAIFKAgLgStC2IUCAAAECowkIgUeb2HD1CoGHG1mpgq1LgAABAgTmE4hkTvg731h76ihuMeFvTwNRCwECBAhsEXBOTQEBcE1texEgQIAAgcEEhMCDDWy8coXA481MxQTyCliNAAECEwpEMif8nXCuHbUUt5jwt6N5KIUAAQIECHQp0F0A3KWSoggQIECAwMICQuCFh1+ndSFwHWe7ECBAoDsBBRGYUSCSOeHvjIPtp6e4xYS//YxDJQQIECBAoF8BAXC/s1mxMj0TIECAQKcCQuBOBzNPWSkE/uPxblbcavM0pRMCBAgQIEDgqNnbiPUAABAASURBVMCUL8T3MsLfKSfbTVNxiwl/u5mGQggQIECAQOcCAuDOB6Q8AusI6JQAgd4FIpl7c9T4tjg8CJQQ+LRYVAgcCB4ECBAgQIDAeAKRzAl/N4/NiVcIxC0m/L3CzSUECBAgQGBZAQHwsqPXOAECBDoSUMowAkLgYUY1aqFC4FEnp24CBAgQILCwQCRzwt+F51+h9bjFJgp/K4DZggABAgQIELi5EQC7CwgQIECAAIGLBN7j5ibrbwLf+D8C9wWEwPc9fEWAAAECBAh0LBDJnPC34/lMUFrcYsLfCeaohVsBHwgQIECgnoAAuJ61nQgQIECAwDQCQuBpRtm6kWP7C4GPyXieAAECBAgQ6EYgkjnhbzfTmLKQuMWEv1NOVlME1hTQNQEClQUEwJXBbUeAAAECBGYREALPMslu+xACdzuaXIVZhwABAgQIjCsQyZzwd9zxjVB53GLC3xEGpUYCBAgQ2CLgnBYCAuAW6vYkQIAAAQKTCAiBJxlkv20IgfudjcoI7BNwNQECBAYWiGRO+Dvw/AYoPW4x4e8Ac1IiAQIECBDoWqCbALhrJcURIECAAAECRwWEwEdpvJBHIIXA/2q8Cxa3Wp4FrUKAAAECbQXsTmBkgfieRPg78gD7rz1uMeFv/2NSIQECBAgQ6F9AANz/jFaoUI8ECBAgMLhAJHNvjhbeFocHgRICvysWFQIHggcBAgQIEBhcYOjyI5kT/g49we6Lj1tM+Nv9lBRIgAABAgQGERAADzIoZRKYV0BnBAjMIiAEnmWS3fYhBO52NAojQIAAAQLzC0QyJ/zdPWYLnBCIW0z4e8LHSwQIECBAgMCFAgLgC8GcToAAAQIZBSw1nYAQeLqR9taQELi3iaiHAAECBAgsIBDJnPB3gTk3bDFusQXC34bAtiZAgAABAisKCIBXnLqeCRAgQIBAQYGtIXDBEiw9t4AQeO756o4AAQIECHQlEMmc8LeriUxXTNxiwt/ppqqhFwQ8QYAAAQL1BQTA9c3tSIAAAQIEphcQAk8/4r0N7r1eCLxX0PUECBAgQIDAWYFI5oS/Z5WcsEMgbjHh7w4/lxIgMIaAKgkQaCQgAG4Eb1sCBAgQIDC7gBB49gk37y+FwH8s3jWLW615LQq4SMDJBAgQIECgf4H4HkP42/+YRq4wbjHh78gDVDsBAgQIbBFwTksBAXBLfXsTIECAAIHJBSKZe3O0+LY4PAiUEPjdsagQOBA8CAwjoFACBAgMIBDJnPB3gDkNXGLcYsLfgeendAIECBAgMIRA8wB4CCVFEiBAgAABAlcLCIGvpnPhNgEh8DYnZxEgQKC5gAIIjCAQyZzwd4RBjVtj3GLC33HHp3ICBAgQIDCOgAB4nFnNWKmeCBAgQGARASHwIoNu16YQuJ29nQkQIECAwBaBIc6JZO41Ueg74vjoODwI5BaIW0z4mxvVegQIECBAgMBhAQHwYRfPEiBQXMAGBAisJiAEXm3i1fsVAlcntyEBAgQIEJhHIJK5FP6+MzoS/gZC3ofVQiBuMeFvOHgQIECAAAEClQQEwJWgbUOAAAECzwn4dFkBIfCyo6/VuBC4lrR9CBAgQIDARAKRzAl/J5pnh63ELbZw+NvhQJREgAABAgRWEBAArzBlPRIgQIAAgY4EhMAdDWPOUlII/PXxLlvcanM2qCsCBAgQIEAgn0B8zyD8zcdppRcF4hYT/r7I4plVBPRJgAABAu0EBMDt7O1MgAABAgSWFYhk7s3R/Nvi8FhLoFa3nx4bCYEDwYMAAQIECBA4LhDJnPD3OI9X9gvELSb83c9oBQIEBhVQNgECjQUEwI0HYHsCBAgQILCqgBB41clX6/txCFxtNxttEHAKAQIECBDoRyCSOeFvP+OYsZK4xYS/Mw5WTwQIECCwRcA5PQgIgHuYghoIECBAgMCiAkLgRQdfr+1Pj3fe/li97exEgMBRAS8QIECgI4H4/kD429E8JiwlbjHh74Rz1RIBAgQIEBhKoFkAPJSSYgkQIECAAIFiAkLgYrQWfiIgBH7i4E8CBAg0E7AxgZ4EIpkT/vY0kPlqiVvs5lPiZ5xvma81HREgQIAAAQIjCQiAR5rWPLXqhAABAgQI3BOIN0jeHE+8LQ4PAiUEhMAlVK1JgAABAgTOC3R1RiRzwt+uJjJdMXGLPQ5/v3m6zjREgAABAgQIDCcgAB5uZAomMLqA+gkQIHBYQAh82MWz2QRSCPz12VazEAECBAgQIDCUQCRzwt/qE1tqw7jFhL9LTVyzBAgQIECgcwEBcOcDUh4BAgSmEtAMgTMCQuAzQF7eK/AvxjtzQuC9iq4nQIAAAQKDCcS//4W/g81ssHLjFhP+vjAzTxAgQIAAAQJNBQTATfltToAAAQIE1hHY2qkQeKuU864UEAJfCecyAgQIECAwokAkc8LfEQc3Ts1xiwl/xxmXSmsJ2IcAAQIE2gsIgNvPQAUECBAgQIDAAwEh8AOQ8b/srQMhcG8TUQ8BAgQIECggEMmc8LeAqyWfCsQtJvx9quETAgQIPBHwJwECnQgIgDsZhDIIECBAgACB+wJC4PsevsouIATOTnpsQc8TIECAAIH6ApHMCX/rs6+0Y9xiwt+VBq5XAgQIENgi4JyeBATAPU1DLQQIECBAgMA9ASHwPQ5f5BcQAuc3tSKB+wK+IkCAQAOBSOaEvw3cF9oybjHh70Lz1ioBAgQIEBhSoHoAPKSSogkQIECAAIFmAkLgZvSrbJxC4D+6SrP6JECAQE0BexFoIRDJnPC3Bfw6e8YtJvxdZ9w6JUCAAAEC4woIgMed3YiVq5kAAQIECFwlIAS+is1F2wX+pXgnTwi83cuZBAgQIEDgnECT1+Pf58LfJvLLbBq3mPB3mWlrlAABAgQIDC4gAB58gMonMI6ASgkQILBPQAi8z8/VZwWEwGeJnECAAAECBPoViGRO+NvNeKYsJG4x4e+Uk9UUAQIECBCYVEAAPOlgtUWAAIGuBBRDIJOAEDgTpGWOCQiBj8l4ngABAgQIdCwQyVwKf98RJX50HB4EcgvELSb83YzqRAIECBAgQKALAQFwF2NQBAECBAgQmFcgd2dC4Nyi1nsgIAR+AOJLAgQIECDQs0Akc3fh78f0XKfahhWIW0z4O+z0FF5dwIYECBAg0I+AALifWaiEAAECBAgQ2CggBN4I1f60USsQAo86OXUTIECAwFICkcwJf5eaePVm4xYT/lZXtyEBAqMKqJsAgc4EBMCdDUQ5BAgQIECAwDYBIfA2J2ddLZBC4K+7+moX3tzcQCBAgAABAuUEIpkT/pbjtfLNTdxiwl83AgECBAgQ2CbgrB4FBMA9TkVNBAgQIECAwCYBIfAmJiddL/B74p0/IfD1fq5cWUDvBAgQKCgQ/34W/hb0tbTw1z1AgAABAgQIjC9QLQAen0oHBAgQIECAQI8CQuAepzJVTULgqcapGQIEagjYg0BJAeFvSV1rh0DcYn7zNxw8CBAgQIAAgcEFBMCDD3CQ8pVJgAABAgSKCgiBi/Ja/OZGCOwuIECAAAEC2wSKnhXJnN/8LSq8/OJxiwl/l78LABAgQIAAgUkEBMCTDFIbBPoVUBkBAgTqCAiB6zgvvIsQeOHha50AAQIE2gtEMif8bT+GMxUM/XLcYsLfoSeoeAIECBAgQOCegAD4HocvCBAgQCCrgMUIVBYQAlcGX287IfB6M9cxAQIECHQgEMmc8LeDOUxcQtxiwt/d87UAAQIECBAg0JWAALircSiGAAECBAjMI9CqEyFwK/ll9k0h8NuW6VajBAgQIECgsUAkc8LfxjOYfPu4xYS/k89YexUEbEGAAAEC/QkIgPubiYoIECBAgACBnQJC4J2A+y+ffYXfG+8UCoFnn7L+CBAgQKC5QPz7VvjbfApTFxC3mPB36glrjgCBGgL2IECgUwEBcKeDURYBAgQIECCwT0AIvM/P1WcFhMBHibxAgAABAgT2C0QyJ/zdz2iF4wJxiwl/j/N4hQABAgQIbBFwTs8CAuCep6M2AgQIECBAYJeAEHgXn4vPCwiBzxs5YzUB/RIgQCCDQCRzwt8MjpY4KhC3mPD3qI4XCBAgQIAAgSkEigfAUyhpggABAgQIEBhWQAg87OhGKVwIPMqk1EmAQHEBGxDIIRDJnPA3B6Q1jgnELSb8PYbjeQIECBAgQGAeAQHwPLPssRM1ESBAgACBLgSEwF2MYeYihMAzT1dvBAgQILBFIMs5kcwJf7NIWuSIQNxiwt8jNp4mQIAAAQIEJhMQAE82UO0Q6EdAJQQIEOhLQAjc1zwmrCaFwG+dsC8tESBAgACBKgKRzAl/q0iX2GSINeMWE/4OMSlFEiBAgAABAlkEBMBZGC1CgAABAvcEfEGgUwEhcKeDmaesz4h3FoXA88xTJwQIECBQSSD+/Sn8rWS96DZxiwl/i83ewgQIECBAgECXAgLgLseiKAIECBAgMK5A75ULgXuf0PD1CYGHH6EGCBAgQKCmQCRzwt+a4OvtFbeY8He9seu4loB9CBAgQKBfAQFwv7NRGQECBAgQIFBI4DYE/rpCy6+8rN6fCAiBnzj4kwABAgQInBSIZE74e1LIizsF4hYT/u40dDkBAgSOCXieAIHOBQTAnQ9IeQQIECBAgEAZgQiBPyNWFgIHgkcRgQVD4CKOFiVAgACBSQUimRP+TjrbTtqKW0z428kslEGAAAEC0wloaAQBAfAIU1IjAQIECBAgUERACFyE1aLPBITAzyx8NruA/ggQIHCBQCRzwt8LvJx6sUDcYsLfi9VcQIAAAQIECEwlUCwAnkpJMwQIECBAgMC0AkLgaUfbS2NC4F4moQ4CBIoJWJjAJQKRzAl/LwFz7qUCcYsJfy9Fcz4BAgQIECAwn4AAeL6Z9tCRGggQIECAwFACQuChxjVisSkE/toRC1czAQIECBA4I3DRy5HMCX8vEnPyhQJxiwl/LzRzOgECBAgQIDCpgAB40sFqi0A7ATsTIEBgTAEh8JhzG6jqN8c7kkLggQamVAIECBDIKxD/HhT+5iXtYLWuSohbTPjb1UQUQ4AAAQIECDQVEAA35bc5AQIEJhPQDoHBBYTAgw+w//KFwP3PSIUECBAgUEAgkjnhbwFXSz4ViFtM+PtUo9Yn9iFAgAABAgS6FhAAdz0exREgQIAAgXEEZqlUCDzLJLvtQwjc7WgURoAAAQIlBCKZE/6WgLXmnUDcYsLfOwwfCdQSsA8BAgQI9C8gAO5/RiokQIAAAQIEKgsIgS8Gd8FlAkLgy7ycTYAAAQKDCkQyJ/wddHaDlB23mPB3kFkpkwCBeQR0QoDAIAIC4EEGpUwCBAgQIECgroAQuK73grulEPhr5uhbFwQIECBA4EWBSOaEvy+yeCafQNxiwt98nFYiQIAAAQJbBJwzkoAAeKRpqZUAAQIECBCoKiAErsq94mZviXcuhcArTn6mnvVCgACBAwLx7zfh7wEXT2UVrx5AAAAQAElEQVQTiFtM+JtN00IECBAgQIDAlALZA+AplTRFgAABAgQILCsgBF529LUaFwLXkrYPAQLZBSxI4JBAJHPC30MwnsslELeY8DcXpnUIECBAgACBeQUEwPPOtkVn9iRAgAABAlMKCIGnHGtPTQmBe5qGWggQIEBgi8DBcyKZE/4elPFkJoG4xYS/mSwtQ4AAAQIECEwuIACefMDaI1BPwE4ECBCYW0AIPPd8O+hOCNzBEJRAgAABAtcLRDIn/L2eb7Arm5Qbt5jwt4m8TQkQIECAAIEhBQTAQ45N0QQIEOhMQDkEFhEQAi8y6HZtCoHb2duZAAECBHYIRDIn/N3h59KzAnGLCX/PKtU6wT4ECBAgQIDAEAIC4CHGpEgCBAgQINCvwGqVCYFXm3j1flMI/Eeq72pDAgQIECBwpUAkc8LfK+1ctkkgbjHh7yYpJxGoIGALAgQIEBhHQAA8zqxUSoAAAQIECHQiIAR+OgiflBH4zHinUwhcxtaqBAgQIJBRIP59JfzN6GmpFwTiFhP+vqDiCQIECLQRsCsBAoMJCIAHG5hyCRAgQIAAgT4EhMB9zGHiKgYIgSfW1xoBAgQInBWIZE74e1bJCTsE4hYT/u7wcykBAgQIEMgoYKkRBQTAI05NzQQIECBAgEAXAkLgLsYwcxFC4JmnO3pv6idAYGmBSOaEv0vfAcWbj1tM+Ftc2QYECBAgQIDA1ALZAuCplTRHgAABAgQIEDgiIAQ+AuPpXAJC4FyS1iFAIJuAhdYWiGRO+Lv2LVC6+7jFhL+lka1PgAABAgQIzC8gAJ5/xjU6tAcBAgQIEFhaQAi89PhrNC8ErqFsDwIECBA4K/DTNzfC37NKTtghIPzdgedSAgQIECBAgMDzAgLg5zV8ToDAFQIuIUCAAIEkIAROCo6CAikE/uqC61uaAAECBAicFIhkTvh7UmiFF4v2GLeY3/wtKmxxAgQIECBAYCkBAfBS49YsAQIEMgtYjgCBewJC4Hscvsgv8FnxzqgQOL+rFQkQIEDgjED8+0f4e8bIy7sE4hYT/u4SrHGxPQgQIECAAIGhBATAQ41LsQQIECBAoB8BlRwWEAIfdvFsNgEhcDZKCxEgQIDAFoFI5oS/W6Ccc61A3GLC32vxXEegloB9CBAgQGA8AQHweDNTMQECBAgQINC5wAIhcOcTmL48IfD0I9YgAQIE+hCIZE7428coZq0ibjHh76zD1RcBAtMIaIQAgUEFBMCDDk7ZBAgQIECAQN8CQuC+5zNBdQ1D4An0tECAAAECZwUimRP+nlVywg6BuMWEvzv8XEqAAAECBCoI2GJkAQHwyNNTOwECBAgQINC1gBC46/HMUJwQeIYpjtaDegkQWEIgkjnh7xKTbtZk3GLC32b6NiZAgAABAgSWENgdAC+hpEkCBAgQIECAwJUCQuAr4Vy2VSCFwF+19WTnESBAYI+Aa9cQiGRO+LvGqFt1GbeY8LcVvn0JECBAgACBdQQEwOvMukSn1iRAgAABAgQ2CAiBNyA5ZY/A74t3UoXAewRdS4AAAQKPBeLfJ8fC38ev+4PAToG4xYS/Ow1dToAAAQIECBDYJCAA3sTkJAIEXhTwDAECBAhcIiAEvkTLuVcICIGvQHMJAQIECDwTiGRO+PuMw2f3BLJ8EbeY8DeLpEUIECBAgAABAhsEBMAbkJxCgAABAg8EfEmAwFUCQuCr2Fy0XUAIvN3KmQQIECDwnEAkc8Lf5zx8ml0gbjHhb3bVWgvahwABAgQIEBhSQAA85NgUTYAAAQIE2gnYeZ+AEHifn6vPCgiBzxI5gQABAgSeF4hkTvj7PIjPcwvELSb8zY1qPQK1BOxDgAABAuMKCIDHnZ3KCRAgQIAAgUEFBg6BBxVfrmwh8HIj1zABAgSuE4hkTvh7HZ2rtgnELSb83UblLAIECHQnoCACBAYXEAAPPkDlEyBAgAABAmMKCIHHnNtAVacQ+Cvz1ms1AgQIEJhJIJI54e9MA+2vl7jFhL/9jUVFBAgQIEBgi4BzZhAQAM8wRT0QIECAAAECQwoIgYcc20hFf3a88yoEHmliPdeqNgIEphKIfz8If6eaaHfNxC0m/O1uKgoiQIAAAQIElhK4OgBeSkmzBAgQIECAAIFCAkLgQrCWvRMQAt9J+EiAwNUCLpxLIJI54e9cI+2tm7jFhL+9DUU9BAgQIECAwHoCAuD1Zp6jY2sQIECAAAECGQWEwBkxLXVIQAh8SMVzBAgQWFAgkrlLw98FlbS8QyBuMeHvDj+XEiBAgAABAgSyCQiAs1FaiMAqAvokQIAAgRICQuASqtZ8TkAI/ByGTwkQILCiQCRzwt8VB7+r54sujltM+HuRmJMJECBAgAABAgUFBMAFcS1NgACB6QQ0RIBAUQEhcFFei9/cCIHdBQQIEFhUIJI54e+is6/Udtxiwt9K1vW2sRMBAgQIECAwtIAAeOjxKZ4AAQIECNQTsFMdASFwHeeFd0kh8Fcs3L/WCRAgsJxAJHPC3+WmXrXhuMWEv1XFbUaggoAtCBAgQGB8AQHw+DPUAQECBAgQIDCZQIch8GTCy7fzOfFOrRB4+dsAAAECKwjEP++FvysMul2PcYvdfGp87/rN7UqwMwECBAhkFrAcAQKTCAiAJxmkNggQIECAAIG5BOKNtM+Ijr4uDg8CJQQuCIFLbG9NAgQIECgtEMmc8Lc08trrxy32OPz9prUZdE+AAAECBGYS0MtMAgLgmaapFwIECBAgQGAqASHwVOPssRkhcI9T6a0m9RAgMKRAJHMp/P3OKP5j4vAgkFsgbjHhb25U6xEgQIAAAQIEcgpcHADn3NxaBAgQIECAAAECpwWEwKd9vLpbQAi8m9ACBOYV0NmYApHM3YW/HztmB6ruXCBuMeFv5zNSHgECBAgQIEDgRgDsJrhEwLkECBAgQIBAAwEhcAP0tbYUAq81b90SIDCxQCRzucLfiZW0tkMgbjHh7w4/lxIgQIAAAQIEqgkIgKtR24jA6ALqJ0CAAIGWAkLglvpL7J1C4C9folNNEiBAYFKBSOaEv5POtn5bB3eMW0z4e1DGkwQIECBAgACBDgUEwB0ORUkECBDoTkBBBAh0ISAE7mIMMxfxufHOrhB45gnrjQCBaQXin9/C32mn20VjcYsJf7uYRI0i7EGAAAECBAhMISAAnmKMmiBAgAABAuUErNyXgBC4r3lMWI0QeMKhaokAgbkFIpkT/s494tbdxS0m/G09BPsTqCVgHwIECBCYR0AAPM8sdUKAAAECBAgsIlAxBF5EVJsPBITAD0B8SYAAgV4FIpkT/vY6nDnqiltM+DvHKHVBgACBswJOIEBgMgEB8GQD1Q4BAgQIECCwhoAQeI05N+zyc3/65sZfB91wALYmQIDAOYFI5oS/55C8vkcgbjHh7x5A1xIgQIAAgXEEVDqjgAB4xqnqiQABAgQIEFhCQAi8xJhbNuk3gVvqt97b/gQIdC0QyZzwt+sJDV9c3GLC3+GnqAECBAgQIEBgaYHNAfDSSponQIAAAQIECHQqIATudDDzlJVC4C+bpx2dECCwRcA5fQtEMif87XtEo1cXt5jwd/Qhqp8AAQIECBAgIAB2D2wRcA4BAgQIECDQsYAQuOPhzFHa58U7wULgOWapCwIEBheIfx6XDn8HF1L+ToG4xYS/Ow1dToAAAQIECBDoQkAA3MUYFEGgZwG1ESBAgMAIAkLgEaY0dI1C4KHHp3gCBGYQiGRO+DvDIPvt4advboS//Y5HZQQIECBAgACBywQEwJd5OZsAAQJrCeiWAIGhBITAQ41rxGKFwCNOTc0ECEwhIPydYow9NxG3mPC35wFVqc0mBAgQIECAwFQCAuCpxqkZAgQIECCQT8BKYwoIgcec20BVC4EHGpZSCRCYQyCSOb/5O8coe+0ibjHhb6/DUReBWgL2IUCAAIH5BATA881URwQIECBAgMDiAhlC4MUFtX9GIIXAX3rmHC8TIECAQAaBSOaEvxkcLXFUIG4x4e9RHS8QIEBgDQFdEiAwqYAAeNLBaosAAQIECBBYW0AIvPb893W/6erPj3eMhcCbqJxEgACB6wTin7PC3+voXLVNIG4x4e82KmcRIECAAIFZBfQ1s4AAeObp6o0AAQIECBBYWkAIvPT4azQvBK6hXHsP+xEg0IVAJHPC3y4mMW0RcYsJf6edrsYIECBAgAABAiFwNgCOczwIECBAgAABAgQGFRACDzq4ccoWAo8zK5USOCvghD4EIpkT/vYxilmriFtM+DvrcPVFgAABAgQIELgTEADfSfh4SMBzBAgQIECAwAQCQuAJhth3C0LgvuejOgIEBhKIZK5V+DuQklJ3CMQtJvzd4edSAgQIECBAgMAwAgLgYUalUAK1BexHgAABAjMJCIFnmmaXvQiBuxyLoggQGEkgkjnh70gDG6/WuMWOhb/jNaNiAgQIECBAgACB0wIC4NM+XiVAgMCaAromQGBKASHwlGPtqakUAv/hngpSCwECBEYRiGRO+DvKsMasM24x4e+Yo6tQtS0IECBAgACBKQUEwFOOVVMECBAgQOB6AVfOLSAEnnu+HXT3BfEOsxC4g0EogQCBcQTin5vC33HGNWKlcYsJf0ccnJoJ1BCwBwECBAjMKyAAnne2OiNAgAABAgQIHBS4DYH/6IEXPUUgh4AQOIeiNQgQWEIgkjnh7xKTbtZk3GLC32b6NiZAgEDfAqojQGByAQHw5APWHgECBAgQIEDgkECEwL83nhcCB4LHnUDWj0LgrJwWI0BgRoFI5oS/Mw62n57iFhP+9jMOlRAgQIAAgZ4E1LKCgAB4hSnrkQABAgQIECBwQEAIfADFUzkFhMA5NUuvZX0CBKoKRDIn/K0qvtxmcYsJf5ebuoYJECBAgAABAs8JHA2AnzvHpwQIECBAgAABApMKCIEnHWw/bQmB+5mFSggcFfBCXYFI5oS/dclX2y1uMeHvakPXLwECBAgQIEDgoYAA+KGIr5OAgwABAgQIEFhIQAi80LDbtJpC4D/UZmu7EiBAoC+BSOZ6C3/7AlLNXoG4xYS/exFdT4AAAQIECBCYQUAAPMMU9UAgq4DFCBAgQGBFASHwilOv2vMXxjvSQuCq5DYjQKA3gfjnoPC3t6HMVU/cYpeGv3MB6IYAAQIECBAgQOCZgAD4mYXPCBAgQIAAAQJLCwiBlx5/jeaFwDWU7UGAQJcCkcwJf7uczDRFxS0m/J1mmrUasQ8BAgQIECAwtYAAeOrxao4AAQIECGwXcCaBJCAETgqOggJC4IK4liZAoE+BSOaEv32OZpaq4hYT/s4yTH0QqCVgHwIECBCYX0AAPP+MdUiAAAECBAgQOCdw73Uh8D0OX+QXEALnN7UiAQKdCkQyJ/ztdDaTlBW3mPB3kllqgwABArUE7EOAwCICAuBFBq1NAgQIECBAgMAlAkLgS7RGP7dJ/ULgJuw2JUCgpkAkc8LfwjO/JAAAEABJREFUmuDr7RW3mPB3vbHrmAABAgQI7BFw7UoCAuCVpq1XAgQIECBAgMAFAkLgC7Cceo1ACoH/lWsudE1GAUsRIFBEIJI54W8RWYveCsQtJvy9tfCBAAECBAgQIEDggMALAfCBczxFgAABAgQIECCwqIAQeNHB12v798c72ELget52InBPwBdlBOKfa8LfMrRWfSIQt5jw9wmFPwkQIECAAAECBI4JCICPyaz5vK4JECBAgAABAi8ICIFfIPFEXgEhcF5PqxEg0FAgkrlRwt+GSrbeIRC3mPB3h59LCRAgQIAAAQLLCAiAlxm1RgmcE/A6AQIECBA4LiAEPm7jlSwCQuAsjBYhQKClQCRzwt+WA5h/77jFcoW/82PpkAABAgQIECCwuoAAePU7QP8ECBBIAg4CBAhsEBACb0Byyh4BIfAePdcSINBUIJI54W/TCUy/edxiwt/pp1yrQfsQIECAAAECSwgIgJcYsyYJECBAgMBxAa8QuERACHyJlnOvEEgh8B+84jqXECBAoJlAJHPC32b6S2wct5jwd4lJa5JABQFbECBAgMA6AgLgdWatUwIECBAgQIDAQ4GrvhYCX8Xmou0CfyDe6RYCb/dyJgECDQXin1fC34b+C2wdt5jwd4E5a5EAAQI1BOxBgMBiAgLgxQauXQIECBAgQIBADgEhcA7F1mt0vb8QuOvxKI4AgSQQyZzwN0E4SgnELSb8LYVrXQIECBAgsJaAblcUEACvOHU9EyBAgAABAgQyCAiBMyBa4pSAEPiUzt7XXE+AwC6BSOaEv7sEXXxGIG4x4e8ZIy8TIECAAAECBAicEHgaAJ84x0sECBAgQIAAAQIEDgoIgQ+yeDKfgBA4n6WVCDwV8Mk+gUjmhL/7CF19WiBuMeHvaSKvEiBAgAABAgQInBMQAJ8TWuN1XRIgQIAAAQIErhYQAl9N58JtAkLgbU7OIkCggkAkc6OHvxWUbLFDIG4x4e8OP5cSIECAAAECBAjcCgiAbyF8ILCugM4JECBAgMB+ASHwfkMrnBRIIfCXnDzDiwQIECgsEMmc8Lew8eLLxy1WOvxdXFj7BAgQIECAAIGFBATACw1bqwQIEHhBwBMECBDIKCAEzohpqUMC/3K8My4EPiTjOQIEigvEP3+Ev8WVl94gbjHh79J3QI3m7UGAAAECBAgsJSAAXmrcmiVAgAABAs8EfEaghIAQuISqNZ8TEAI/h+FTAgTqCEQyJ/ytQ73qLnGLCX9XHb6+CdQSsA8BAgQIrCcgAF5v5jomQIAAAQIECBQVEAIX5bX4zY0Q2F1AgEA1gUjmhL/VtJfcKG4x4e+Sk9c0AQIE6gnYiQCBRQUEwIsOXtsECBAgQIAAgZICQuCSunvXnuJ6IfAUY9QEgb4FIpkT/vY9otGri1tM+Dv6ENVPgAABAgT6FlDdygIC4JWnr3cCBAgQIECAQEEBIXBBXEsnASFwUrj0cD4BApsEIpkT/m6SctKVAnGLCX+vtHMZAQIECBAgQIDABoH33HCOUwgQIECAAAECBAhcJSAEvorNRdsFUgj8xdtPdyaBtQV0v00gkjnh7zYqZ10nELeY8Pc6OlcRIECAAAECBAhsFfAbwFul5jxPVwQIECBAgACB4gJC4OLEq2/wRfFOuhB49btA/wQyCcQ/T2YNfzMJWWanQNxiwt+dhi4nQIAAAQIECBDYICAA3oDkFAJzCuiKAAECBAjUExAC17NedCch8KKD1zaBnAKRzAl/c4Ja66FA3GKtwt+HpfiaAAECBAgQIEBgdgEB8OwT1h8BAgQOCXiOAAECDQSEwA3Q19pSCLzWvHVLIKtAJHPC36yiFnsgELeY8PeBiS9rCdiHAAECBAgQWFJAALzk2DVNgAABAisL6J1ASwEhcEv9JfYWAi8xZk0SyCsQyZzwNy+p1e4LxC0m/L1P4isCBGoJ2IcAAQIE1hUQAK87e50TIECAAAEC6wl00bEQuIsxzFxECoG/aOYG9UaAQD6BSOaEv/k4rfSiQNxiwt8XWTxDgAABAhUEbEGAwOICAuDFbwDtEyBAgAABAgRaCAiBW6gvtecXxzvuQuClRq5ZApcLxD8nhL+Xs7liu0DcYsLf7VzOJECAAAECBP42e/e1JVmSlAs4eMsDPMA5M93D0Qq1FlrLmW4Y4AZ4USwyK6uyskJs4cLc/euVmZURsd3d7DMvYNV/AQECJQUEwCU17UWAAAECBAgQILBZQAi8mcqDxwRmCIGPdW4VAQJPBSKZE/4+VfLACYG4YsLfE36WEiBAgAABAgRWEyjerwC4OKkNCRAgQIAAAQIEtgoIgbdKee6ggBD4IJxlGQTUUEsgkjnhby1c+14F4ooJf68QvgkQIECAAAECBPoJCID72e8/2QoCBAgQIECAwIQCQuAJh5qrJSFwrnmohkBXgUjmxgh/uyo5/IRAXDHh7wk/SwkQIECAAAECBAoJCIALQdqGQG0B+xMgQIAAgZkFhMAzTzdFb0LgFGNQBIG+ApHMCX/7jmD20+OKlQl/Z4fSHwECBAgQIECAQH0BAXB9YycQIEDgrID1BAgQWEJACLzEmHs2eQ2Bf7dnAc4mQKCfQCRzwt9+/CucHFdM+LvCoBv06AgCBAgQIECAQBEBAXARRpsQIECAAIFaAvYlsJaAEHiteXfo9vfiX+iFwB3gHUmgp0D8vb+Gv/8eNfyn+PZFoLRAXDHhb2lU+xFYU0DXBAgQIECgnIAAuJylnQgQIECAAAECZQUW3U0IvOjg27UtBG5n7SQC3QUimXsLf3+1ezEKmFEgrpjwd8bB6okAAQLNBRxIgACBwgIC4MKgtiNAgAABAgQIEDgvIAS+XM4r2uGBgBD4AY6PCMwiEMmc8HeWYebsI66Y8DfnaFRFgAABAgTGElAtgRoCAuAaqvYkQIAAAQIECBA4LSAEPk1og8cCmUPgx5X7lACBpwKRzAl/nyp54IRAXDHh7wk/SwkQIECAAAECBF4Fqv0UAFejtTEBAgQIECBAgMBZASHwWUHrnwgIgZ8A+biHgDPPCkQyJ/w9i2j9I4G4YsLfR0A+I0CAAAECBAgQ6C8gAO4/g+cVeIIAAQIECBAgsLCAEHjh4bdp/RoC/06bo5xCgEBtgUjmxg5/awPZ/6xAXLHLf47/2+Rfzm5kPQECBAgQIECAAIGaAgLgmrr2JlBAwBYECBAgQIDA5RL/0Pobl8vl5/Hti0ANgd+Pf9EXAteQtSeBhgLx91j429B7waPiir2Ev/9cq3f7EiBAgAABAgQIECglIAAuJWkfAgQIlBewIwECBAi8ExACv8Pwaw0BIXANVXsSaCQQyZzwt5H1osfEFRP+Ljr7Vm07hwABAgQIECBQVEAAXJTTZgQIECBAoJSAfQgQuCUgBL6l4r2CAkLggpi2ItBKIJI54W8r7DXPiSsm/F1z9Lom0ErAOQQIECBAoLyAALi8qR0JECBAgAABAucErH4oIAR+yOPD8wJC4POGdiDQTCCSOeFvM+0lD4orJvxdcvKaJkCAQCsB5xAgQKCSgAC4EqxtCRAgQIAAAQIE6gnMHALXU7PzDoFrCPzbO573KAECHQQimRP+dnBf6Mi4YsLfheatVQIECBAg0FzAgQRqCgiAa+ramwABAgQIECBAoJqAELgarY1fBf4g/uW/dQj8erKfBAg8FYi/n8Lfp0oeOCEQV0z4e8LPUgIECBAgQIAAgccC1T8VAFcndgABAgQIECBAgEAtASFwLVn7fhIQAn+C8EcLAWdsFYhkTvi7FctzRwTiigl/j8BZQ4AAAQIECBAgkEdAAJxnFt9W4h0CBAgQIECAAIGnAkLgp0QeOCcgBD7nZzWBogKRzM0Z/hZVstkJgbhiwt8TfpYSIECAAAECBAgkERAAJxmEMgh8FPCaAAECBAgQ2C4gBN5u5clDAkLgQ2wWESgrEMmc8Lcsqd2+Fogr1if8/boMrwgQIECAAAECBAicFxAAnze0AwECBEoL2I8AAQIEDggIgQ+gWbJHQAi8R8uzBAoLRDIn/C1saruvBOKKCX+/EvGilYBzCBAgQIAAAQJVBATAVVhtSoAAAQIEjgpYR4DAGQEh8Bk9azcIXEPg39rwnEcIECgoEMmc8Legp62+EYgrJvz9RsUbBAg0EHAEAQIECBCoJyAArmdrZwIECBAgQIDAPgFPFxEQAhdhtMl9gT+MpEAIfN/HJwSKCsTfN+FvUVGbfRCIKyb8/WDiJQECBAi0EHAGAQIEKgsIgCsD254AAQIECBAgQKC9wIghcHslJ54QEAKfwLOUwFaBSOaEv1uxPHdEIK6Y8PcInDUECBAgQIDAOQGrCbQQEAC3UHYGAQIECBAgQIBAcwEhcHPy1Q4sGQKvZqdfAk8FIpkT/j5V8sAJgbhiwt8TfpYSIECAAAECBAgcE2i2SgDcjNpBBAgQIECAAAECrQWEwK3FlztPCLzcyGs0bM+PApHMCX8/onhdUiCumPC3JKi9CBAgQIAAAQIE8gkIgPPN5HJREwECBAgQIECAQDEBIXAxShvdFhAC33bxLoFDApHMrRX+HlKy6IRAXDHh7wk/SwkQIECAAAECBAYREAAPMihlriOgUwIECBAgQKC8gBC4vKkdvxK4hsC/+dU7XhAgsFsgkjnh7241C3YIxBXLFf7uqN2jBAgQIECAAAECBHYJCIB3cXmYAAECVQVsToAAAQIVBYTAFXFtfRX4o0gWhMBXCd8EDgjE3x/h7wE3SzYLxBUT/m7W8mALAWcQIECAAAECBKoKCICr8tqcAAECBAhsFfAcAQItBITALZSXPkMIvPT4NX9UIJI54e9RPOu2CMQVE/5ugfIMAQKtBJxDgAABAgTqCwiA6xs7gQABAgQIECDwWMCnTQWEwE25VzxMCLzi1PV8WCCSOeHvYT0LNwjEFRP+bnDyCAECBAi0EnAOAQIEGgkIgBtBO4YAAQIECBAgQCCPwKcQ+BcZKlLDlAJC4CnHqqnSApHMCX9Lo9rvvUBcMeHvexC/EyBAgAABAn0FnE6gpYAAuKW2swgQIECAAAECBNIIRAj8syhGCBwIvqoIXEPg//9kZx8TWFYgkjnh77LTb9J4XDHhbxNphxAgQIAAAQIECGwRaP6MALg5uQMJECBAgAABAgSyCAiBs0xi2jr+OBIIIfC04z3b2Lrr4++F8Hfd8bfoPK6Y8LcFtDMIECBAgAABAgTyCgiAM81GLQQIECBAgAABAs0FhMDNyVc7UAi82sT1+1Agkjnh71XIdy2BuGLC31q49iVAgAABAgQIEBhHQAA8zqxUOrmA9ggQIECAAIF+AkLgfvaLnCwEXmTQ2nwsEMmc8PcxkU/PCcQVGyP8Pdem1QQIECBAgAABAgSeCwiAnxt5ggABArUF7E+AAAECCQSEwAmGMHcJQuC556u7JwKRzAl/nxj5+JRAXDHh7ylBi1sJOIcAAQIECBAg0ERAANyE2SEECBnoCuQAABAASURBVBAgQOCegPcJEMgkIATONI0paxECTzlWTT0TiGRO+PsMyednBOKKCX/PAFpLgEArAecQIECAAIF2AgLgdtZOIkCAAAECBAh8LeBVSgEhcMqxzFTUNQT+fzM1pBcCjwQimRP+PgLy2VmBuGLC37OI1hMgQIBAAwFHECBAoLGAALgxuOMIECBAgAABAgTyC7QIgfMrqLCiwJ9EYiEErghs6xwCcc+FvzlGMWsVccWEv7MOV18ECBAgQGAmAb0Q6CEgAO6h7kwCBAgQIECAAIH0AkLg9CMaucBr7ULgq4LvaQUimRP+TjvdFI3FFRP+ppiEIggQIECAAAECBB4JdPtMANyN3sEECBAgQIAAAQLZBYTA2Sc0fH1C4OFHeKSB+ddEMif8nX/MPTuMKyb87TkAZxMgQIAAAQIECOQXEABnmJEaCBAgQIAAAQIE0goIgdOOZpbChMCzTFIfLwKRzAl/XyTu/PD2WYG4YsLfs4jWEyBAgAABAgQIzC8gAJ5/xjpMLqA8AgQIECBAIL+AEDj/jAavUAg8+ACV/yoQyZzw95XCzzoCccXGDn/rsNiVAAECBAgQIECAwLcCAuBvTbxDgACBVgLOIUCAAIGBBITAAw1rzFKvIfD/HbN0VRO4XCKZE/66CDUF4ooJf2sC27u6gAMIECBAgAABAk0FBMBNuR1GgAABAgTeBPxJgMCIAkLgEac2VM1/GgmHEHiokSn2KhD3Vvh7hfBdSyCumPC3Fq59CRBoIeAMAgQIECDQXkAA3N7ciQQIECBAgMDqAvofWkAIPPT4RiheCDzClNT4WSCSOeHvZw2/VBCIKyb8reBqSwIECBBoJeAcAgQIdBIQAHeCdywBAgQIECBAgMC4AmdC4HG7VnlDASFwQ2xHHReIZE74e5zPyucCccWEv8+ZPEGAAAECBAhkFVAXgZ4CAuCe+s4mQIAAAQIECBAYVkAIPOzoeha+52wh8B4tzzYXiGRO+NtcfakD44oJf5eauGYJECBAgAABAnMJdO9GANx9BAogQIAAAQIECBAYVUAIPOrkhqlbCDzMqLYUOs8zkcwJf+cZZ8ZO4ooJfzMORk0ECBAgQIAAAQLjCAiAe87K2QQIECBAgAABAsMLCIGHH2H2Bq4h8P/JXqT61hGIZE74e2Tc1mwViCsm/N2K5TkCBAgQIECAAAEC9wQEwPdkvE+gsoDtCRAgQIAAgXkEhMDzzDJpJ38WiYgQOOlwVior7qHwd6WBt+81rtic4W97SicSIECAAAECBAisLiAAXv0G6J8AgR4CziRAgACBCQWEwBMONVdLQuBc81iumkjmhL/LTb1pw3HFhL9NxR3WSsA5BAgQIECAAIEuAgLgLuwOJUCAAIF1BXROgMDMAkLgmaebojchcIoxrFdEJHPC3/XG3rLjuGLC35bgziJAoJWAcwgQIECAQD8BAXA/eycTIECAAAECqwnodwkBIfASY+7ZpBC4p/6CZ0cyJ/xdcO4NW44rJvxt6O0oAgQIEGgl4BwCBAh0FhAAdx6A4wkQIECAAAECBOYTuBUCz9eljjoKCIE74q90dCRzwt+VBt6+17hiwt/27E4kQIAAAQIEagvYn0AGAQFwhimogQABAgQIECBAYDoBIfB0Iz3TUI211xD4f9fY2J4ErgKRzAl/rxC+awnEFRP+1sK1LwECBAgQIECAQDeBNAcLgNOMQiEECBAgQIAAAQKzCQiBZ5toun7+PBIUIXC6sXwsaLzXca+Ev+ONbaSK44oJf0camFoJECBAgAABAgTGExAA95iZMwkQIECAAAECBJYREAIvM+pejQqBe8lPem4kc8LfkrO110eBuGLC348oXhMgQIAAAQIECBAoLSAALi1qPwJPBHxMgAABAgQIrCcgBF5v5o07FgI3Bp/1uEjmhL+zDjdHX3HF1gp/c7CrggABAgQIECBAYEUBAfCKU9czAQK9BJxLgAABAgsLCIEXHn6b1oXAbZynPSWSOeHvtNNN0VhcMeFvikkoopWAcwgQIECAAAECXQUEwF35HU6AAAEC6wjolAABApeLEPjiv7oC1xD4f9U9wu4zCkQyJ/ydcbB5eoorJvzNMw6VECBQX8AJBAgQIECgv4AAuP8MVECAAAECBAjMLqA/Au8EhMDvMPxaQ+AvImkRAteQnXTPuC/C30lnm6StuGLC3ySzUAYBAgQItBBwBgECBJIICICTDEIZBAgQIECAAAECcwrc6koIfEvFewUFhMAFMWfeKpI54e/MA+7fW1wx4W//MaiAAAECBAgQaCXgHAKZBATAmaahFgIECBAgQIAAgWUEhMBLjLpnk0LgnvoDnB3JnPB3gDkNXGJcMeHvwPNTOgECBAgQIECAwD6BdE8LgNONREEECBAgQIAAAQKrCAiBV5l0tz6FwN3orwfn/Y5k7hr+/ltU+Kvx7YtAaYG4YsLf0qj2I0CAAAECBAgQILBHQAC8R+vss9YTIECAAAECBAgQ+CAgBP4A4mVpASFwadHB94tk7i38/bXBW8ld/rrVxRUT/q47fp0TIECAAAECBAhkERAAZ5mEOqYX0CABAgQIECBA4J6AEPiejPcLCVxD4P9ZaC/bDCwQyZzwd+D5DVB6XDHh73VOvgkQIECAAAECBAj0FhAA956A8wkQWEFAjwQIECBA4KmAEPgpkQfOCfxlJDNC4HOGQ6+O+Qt/h55g+uLjigl/009JgS0EnEGAAAECBAgQSCEgAE4xBkUQIECAwLwCOiNAgMB2ASHwditPHhIQAh9iG39RJHPC3/HHmLmDuGLC38wDUhsBAq0EnEOAAAECBPIICIDzzEIlBAgQIECAwGwC+iFwQEAIfADNkj0CQuA9WhM8G8mc8HeCOSZuIa6Y8DfxfJRGgAABAq0EnEOAAIFkAgLgZANRDgECBAgQIECAwBwCZ7oQAp/Rs3aDgBB4A9IMj0QyJ/ydYZB5e4grJvzNOx6VESBAgAABAq0EnEMgo4AAOONU1ESAAAECBAgQILC8gBB46CswQvFC4BGmdKLGSOaEvyf8LH0qEFdM+PtUyQMECBAgQIAAAQKzC6TtTwCcdjQKI0CAAAECBAgQWF1ACLz6Daje/zUE/h/VT1nugP4NRzIn/O0/hpkriCsm/J15wHojQIAAAQIECBAYX0AA3GKGziBAgAABAgQIECBwUEAIfBDOsq0CfxVJjhB4q9YAz8U8hb895zT/2XHFhL/zj1mHBAgQIECAAAECowsIgEefoPrTCyiQAAECBAgQIHBWQAh8VtD6JwJC4CdAo3wcyZzwd5RhjVlnXDHh76PR+YwAAQIECBAgQIBAFgEBcJZJqIMAgRkF9ESAAAECBIoJCIGLUdrotoAQ+LbLMO9GMif8HWZaQxYaV0z4O+TkFN1KwDkECBAgQIAAgVQCAuBU41AMAQIECMwjoBMCBAiUFxAClze141cCQuCvOMZ5Ecmc8HeccY1YaVyxy3+J/x30zyMWr2YCBAjUF3ACAQIECBDIJyAAzjcTFREgQIAAAQKjC6ifQEWB+Af4n8X2v4hvXwRqCAiBa6hW3DOSOeFvRV9bX+KKvYS//8SCAAECBAgQuCHgLQIECCQVEAAnHYyyCBAgQIAAAQIExhRoUbUQuIXy0mdcQ+D/vrTAIM1HMif8HWRWg5YZV0z4O+jslE2AAAECBAg0EHAEgcwCAuDM01EbAQIECBAgQIAAgTsCQuA7MH3fnun0v47kRwiceKIxH+Fv4vlMUFpcMeHvBHPUAgECBAgQIECAQB2B9LsKgNOPSIEECBAgQIAAAQIEbgsIgW+7eLeYgBB4F2W7hyOZE/62417xpLhiwt8VB69nAgQIECBAgACBeQQEwDVnaW8CBAgQIECAAAEClQWEwJWBbS8ETnYHIpkT/iabyUs58/yIKyb8nWecOiFAgAABAgQIEFhVQAC86uT1XV3AAQQIECBAgACBVgJC4FbSy54jBE4y+kjmhL9JZjFpGXHFhL9HZmsNAQIECBAgQIAAgWwCAuBsE1EPAQIzCOiBAAECBAg0FxACNydf7UAhcOeJRzIn/O08g8mPjysm/J18xtqrI2BXAgQIECBAgEBKAQFwyrEoigABAgTGFVA5AQIE+gkIgfvZL3LyNQT+b4v0mqrNSOaEv6kmMl0xccWEv9NNVUMECDQQcAQBAgQIEMgrIADOOxuVESBAgAABAqMJqJdAAgEhcIIhzF3C30RSJARuOOPwFv429F7wqLhiwt8F565lAgQIEDgrYD0BAgSSCwiAkw9IeQQIECBAgAABAmMIZKpSCJxpGlPWIgRuNNZI5oS/jawXPSaumPB30dlrmwABAgQIEDghYCmBEQQEwCNMSY0ECBAgQIAAAQIEdgoIgXeCnXt8xdVC4MpTj2RO+FvZePHt44oJfxe/A9onQIAAAQIECBDYLzDMCgHwMKNSKAECBAgQIECAAIF9AkLgfV6e3i0gBH4hK/8jkjnhb3lWO34RiCsm/P3C4TcCBAgQIECAAAEC8wkIgGvM1J4ECBAgQIAAAQIEkggIgZMMYt4yhMCFZxvJnPC3sGnV7cbbPK6Y8He8samYAAECBAgQIECAwD4BAfA+L08TeCrgAQIECBAgQIBANgEhcLaJTFfPNQT+r9N11aGhSOaEvx3cFzoyrpjwt+S87UWAAAECBAgQIEAgq4AAOOtk1EWAwIgCaiZAgAABAmkFhMBpRzNLYX8byZIQ+MQ0w0/4e8LP0qcCccWEv0+VPEBgu4AnCRAgQIAAAQKpBQTAqcejOAIECBAYR0ClBAgQyC8gBM4/o8ErFAIfHGAkc8Lfg3aWbRKIKyb83STlIQIECGwS8BABAgQIEMgvIADOPyMVEiBAgAABAtkF1EdgIAEh8EDDGrNUIfDOuUUyJ/zdaebxXQJxxYS/u8Q8TIAAAQIEHgn4jAABAoMICIAHGZQyCRAgQIAAAQIEcgqMWJUQeMSpDVWzEHjjuCKZE/5utPLYIYG4YsLfQ3IWESBAgAABAgRuCHiLwEgCAuCRpqVWAgQIECBAgAABAoUEPoXAPxTabtVt9H1fQAh83+blk0jmhL8vEn5UEogrJvytZGtbAgQIECBAgACB9QSG61gAPNzIFEyAAAECBAgQIECgjECEwN/HTkLgQPBVReAaAv9GlZ1TbHq8iEjmhL/H+ax8LhBXTPj7nMkTBAgQIECAAAECBOYVEACXnK29CBAgQIAAAQIECAwmIAQebGDjlft3kUQJgd/NLTyEv+88hv01b+FxxYS/ecejMgIECBAgQIAAAQJtBATAbZydsoCAFgkQIECAAAECowoIgUed3DB1C4E/jSqSOeHvJwt/VBGIKyb8rSL7YVMvCRAgQIAAAQIECGQXEABnn5D6CBAYQUCNBAgQIEBgeAEh8PAjzN7A8iFwJHPC3+y3dOz64ooJf8ceoeoHEVAmAQIECBAgQGAIAQHwEGNSJAECBAjkFVAZAQI4yi8YAAAQAElEQVQE5hEQAs8zy6SdLBsCRzIn/E16KScpK66Y8HeSWWqDAIHUAoojQIAAAQLjCAiAx5mVSgkQIECAAIFsAuohMKGAEHjCoeZqabkQOJI54W+uOzhbNXHFhL+zDVU/BAgQIJBQQEkECBAYTEAAPNjAlEuAAAECBAgQIJBDYOYqhMAzTzdFb9cQ+GcpKqlcRCRzwt/KxotvH1dM+Lv4HdA+AQIECBAg0EDAEQRGFBAAjzg1NRMgQIAAAQIECBCoLCAEfgjsw/MCfx/J1dQhcPQn/D1/T+xwXyCumPD3Po9PCBAgQIAAAQIECBQRGHYTAfCwo1M4AQIECBAgQIAAgboCQuC6vna/DBoCP59cJHPC3+dMnjguEFdM+Hucz0oCBAgQIECAAAEC8wsIgEvM2B4ECBAgQIAAAQIEJhUQAk862DxtTRcCRzIn/M1zv8pX0n/HuGLC3/5jUAEBAgQIECBAgACB3AIC4NzzUd0AAkokQIAAAQIECMwuIASefcLd+5smBI5kTvjb/TpNXUBcMeFvzwk7mwABAgQIECBAgMAoAgLgUSalTgIEMgqoiQABAgQILCMgBF5m1L0aHT4EjmRO+Nvr9qxxblwx4e8ao9ZlUgFlESBAgAABAgSGEhAADzUuxRIgQIBAHgGVECBAYD0BIfB6M2/c8TUE/r7xmUWOi2RO+FtE0iZ3BOKKCX/v2HibAAECDQQcQYAAAQIExhMQAI83MxUTIECAAAECvQWcT2BhASHwwsNv0/rPI+kaKgSOeoW/be7GqqfEFRP+rjp8fRMgQIBAAgElECBAYFABAfCgg1M2AQIECBAgQIBAHwGnXi5C4Iv/6goMEwJHMif8rXsXVt89rpjwd/VLoH8CBAgQIECgn4CTCYwsIAAeeXpqJ0CAAAECBAgQINBJYNEQuJP2ksemD4EjmRP+Lnk1mzUdV0z420zbQQQIECBAgAABAgS+Fhj+lQB4+BFqgAABAgQIECBAgEAfASFwH/eFTk0WAn+Rj2RO+PuFw2/lBeKKCX/Ls9qRAAECBAgQIECAwDoCAuAzs7aWAAECBAgQIECAwOICQuDFL0D99tOFwJHMCX/rzz3fCe0qiism/G3H7SQCBAgQIECAAAECcwoIgOecq64aCDiCAAECBAgQIEDgVUAI/OrgZzWBawj8XbXdd2wcyZzwd4eXR3cLxBUT/u5Wa7DAEQQIECBAgAABAgRGExAAjzYx9RIgkEFADQQIECBAgMAHASHwBxAvSwv8IpKxriFwnC/8LT1V+70XiCsm/H0P4ncCSQSUQYAAAQIECBAYUkAAPOTYFE2AAAEC/QScTIAAAQL3BITA92S8X0igWwgcyZzwt9AQbXNTIK6Y8PemjDcJECDQVcDhBAgQIEBgXAEB8LizUzkBAgQIECDQWsB5BAg8FRACPyXywDmB5iFwJHPC33Mzs/qxQFwx4e9jIp8SIECAAIEOAo4kQIDA4AIC4MEHqHwCBAgQIECAAIE2Ak7ZLiAE3m7lyUMCzULgSOaEv4dGZNFGgbhiwt+NVh4jQIAAAQIECDQTcBCBGQQEwDNMUQ8ECBAgQIAAAQIEkglMFgIn01VOCFQPgSOZE/4GtK9qAnHFhL/VdG1MgAABAgQIECBA4JjANKsEwNOMUiMECBAgQIAAAQIEcgkIgXPNY8JqriHwT2v0Fcncu/C3xgn2XFwgrpjwd/E7oH0CBAgQIECAAAECVQUEwEd4rSFAgAABAgQIECBAYJOAEHgTk4eOC/wQSVrREDj2E/4en8d8K8t3FFdM+Fue1Y4ECBAgQIAAAQIECLwXEAC/1/A7gQ0CHiFAgAABAgQIENgnIATe5+Xp3QLFQuBI5oS/u/kt2CEQV0z4u8Or+6MKIECAAAECBAgQIDCqgAB41MmpmwCBHgLOJECAAAECBA4KCIEPwlm2VeB0CBzJnPB3q7bnjgjEFRP+HoGzhkAnAccSIECAAAECBIYWEAAPPT7FEyBAgEA7AScRIECAwFkBIfBZQeufCBwOgSOZE/4+wfXxKYG4YsLfU4IWEyBAoKmAwwgQIECAwPgCAuDxZ6gDAgQIECBAoLaA/QkQKCYgBC5GaaPbAr+IpO2ntz+6/W48fw1//zU+/bX49kWgtEBcMeFvaVT7ESBAgACBagI2JkCAwCQCAuBJBqkNAgQIECBAgACBOgJ2LS8gBC5vasfPAnG9LptD4Ejm3sLfX/+8g18IlBOIKyb8LcdpJwIECBAgQIBAXQG7E5hJQAA80zT1QoAAAQIECBAgQGAQgUjpvo9Sf4jvzF9qG1MgrtdLCPyTR+VHMif8fQTks7MCccWEv2cRrSdAgAABAgQIECDQSGC6YwTA041UQwQIECBAgAABAgTGEIiUTgg8xqhGrDKu1+X6/xP4ZggcydyG8HfEttWcRCCumPA3ySyUQYAAAQIECBAgQGBJAQHwnrF7lgABAgQIECBAgACBogKR0gmBi4ra7J1AXK9vQ+BI5oS/75D8ekfg+NtxxYS/x/msJECAAAECBAgQIECghIAAuISiPZYQ0CQBAgQIECBAgEAdgUjphMB1aO16ucT1+hICRzIn/L34r6JAXDHhb0XfZls7iAABAgQIECBAgMDoAgLg0SeofgIEWgg4gwABAgQIEKgsECmdELiy8cLbx/V6CYGvd+xfw+HX49sXgdICwt/SovYj0EfAqQQIECBAgACBKQQEwFOMURMECBAgUE/AzgQIECDQSiBSumtA90Or85yzlEBcr8vPo2PhbyD4Ki4g/C1OakMCBAj0EHAmAQIECBCYR0AAPM8sdUKAAAECBAiUFrAfAQLNBSKlEwI3V3cgAQInBIS/J/AsJUCAAAECaQQUQoAAgckEBMCTDVQ7BAgQIECAAAECZQTs0k9ACNzP3skECOwSEP7u4vIwAQIECBAgQCCngKoIzCggAJ5xqnoiQIAAAQIECBAgMLhA5xB4cD3lEyDQQED42wDZEQQIECBAgAABAgQqC0y7vQB42tFqjAABAgQIECBAgMDYAkLgsec3bvUqJ/BUQPj7lMgDBAgQIECAAAECBAj0FBAAb9H3DAECBAgQIECAAAECXQSEwF3YHUpgXYHnnQt/nxt5ggABAgQIECBAgACBzgIC4M4DcHx+ARUSIECAAAECBAj0FRAC9/V3OgECnwWEv58p5vxFVwQIECBAgAABAgRmERAAzzJJfRAgUEPAngQIECBAgEASASFwkkEog8C6AsLfdWev8zUEdEmAAAECBAgQmEpAADzVODVDgAABAuUE7ESAAAEC2QSEwNkmoh4CywgIf5cZtUYJEFhTQNcECBAgQGA+AQHwfDPVEQECBAgQIHBWwHoCBNIKCIHTjkZhBGYVEP7OOll9ESBAgACBq4BvAgQITCogAJ50sNoiQIAAAQIECBA4JmBVfgEhcP4ZqZDAJALX8Pcn8T9z/mmSfrRBgAABAgQIECDwTsCvBGYWEADPPF29ESBAgAABAgQIEJhUIAKZ76O1H+K75Je9CBAg8CbwFv7+8u0NfxIgQIAAAQIECBAgMI3A9I0IgKcfsQYJECBAgAABAgQIzCkgBJ5zrv26cjKBzwLC388UfiFAgAABAgQIECBAYEQBAfCjqfmMAAECBAgQIECAAIHUAkLg1ONRHIFxBL5UKvz9YuE3AgQIECBAgAABAgQGFRAADzo4ZdcXcAIBAgQIECBAgMAYAkLgMeakSgIDCAh/BxhSjRLtSYAAAQIECBAgQGA2AQHwbBPVDwECJQTsQYAAAQIECAwmIAQebGDKJZBPQPibbyYqItBCwBkECBAgQIAAgSkFBMBTjlVTBAgQIHBcwEoCBAgQGFVACDzq5NRNoLuA8Lf7CBRAgACBHgLOJECAAAEC8woIgOedrc4IECBAgACBvQKeJ0BgeAEh8PAj1ACB1gLC39biziNAgAABAhkE1ECAAIHJBQTAkw9YewQIECBAgAABAtsEPDWPgBB4nlnqhEBlAeFvZWDbEyBAgAABAgQyCqiJwAoCAuAVpqxHAgQIECBAgAABAosJ7AyBF9PRLgECISD8DQRfBAgQIECAAAECBBYTWKZdAfAyo9YoAQIECBAgQIAAgbUEhMBrzft4t1YuKCD8XXDoWiZAgAABAgQIECCwkoAA+Na0vUeAAAECBAgQIECAwBQCQuApxqgJAiUFvg5/S+5sLwIECBAgQIAAAQIECCQREAAnGYQy8giohAABAgQIECBAYC4BIfBc89QNgRMCwt8TeDMu1RMBAgQIECBAgACBWQUEwLNOVl8ECBwRsIYAAQIECBCYVEAIPOlgtUVgu4Dwd7uVJwmsIKBHAgQIECBAgMDUAgLgqcerOQIECBDYLuBJAgQIEJhdQAg8+4T1R+CugPD3Lo0PCBAgsKKAngkQIECAwPwCAuD5Z6xDAgQIECBA4JmAzwkQWEZACLzMqDVK4E1A+Psm4U8CBAgQIEDgcmFAgACBRQQEwIsMWpsECBAgQIAAAQK3Bby7noAQeL2Z63hZAeHvsqPXOAECBAgQIEDgWwHvEFhJQAC80rT1SoAAAQIECBAgQIDAi8CnEPiHlxd+ECAwo4Dwd8ap6okAAQIECBAgQIDAMYHlVgmAlxu5hgkQIECAAAECBAgQuAp8CoF/vP7ue0UBPU8sIPydeLhaI0CAAAECBAgQIEDguYAA+L2R3wkQIECAAAECBAgQWEogQuDvomEhcCD4IjCJwLbwd5JmtUGAAAECBAgQIECAAIFbAgLgWyreW1JA0wQIECBAgAABAmsKCIHXnLuupxQQ/k451vJN2ZEAAQIECBAgQIDA7AIC4NknrD8CBLYIeIYAAQIECBBYXEAIvPgF0P4MAsLfGaaoBwL1BZxAgAABAgQIEFhCQAC8xJg1SYAAAQL3BXxCgAABAgReBYTArw5+EhhQQPg74NCUTIAAgfYCTiRAgAABAusICIDXmbVOCRAgQIAAgY8CXhMgQOCDgBD4A4iXBPILCH/zz0iFBAgQIECgv4AKCBAgsJiAAHixgWuXAAECBAgQIEDgVcBPAvcEhMD3ZLxPIJ2A8DfdSBREgAABAgQIEMgnoCICKwoIgFecup4JECBAgAABAgQIrC3wtHsh8FMiDxDoLSD87T0B5xMgQIAAAQIECBDIL7BshQLgZUevcQIECBAgQIAAAQIEHgkIgR/pjPyZ2icQEP5OMEQtECBAgAABAgQIECBQT0AAfLX1TYAAAQIECBAgQIAAgRsCQuAbKN4i0FfgXPjbt3anEyBAgAABAgQIECBAoImAALgJs0MyC6iNAAECBAgQIECAwCMBIfAjHZ8RaCog/G3KPd9hOiJAgAABAgQIECCwioAAeJVJ65MAgVsC3iNAgAABAgQIbBIQAm9i8hCBmgLC35q69iYwv4AOCRAgQIAAAQJLCQiAlxq3ZgkQIEDgi4DfCBAgQIDAPgEh8D4vTxMoKCD8LYhpKwIECKwnpS1k6QAAEABJREFUoGMCBAgQILCegAB4vZnrmAABAgQIECBAgACBgwJC4INwlhE4LiD8PW5nJQECBAgQIECAAAECiwoIgBcdvLYJECBAgAABAqsK6JvAWQEh8FlB6wlsFhD+bqbyIAECBAgQIECAwEcBrwmsLCAAXnn6eidAgAABAgQIECCwlkCxboXAxShtROCegPD3noz3CRAgQIAAAQIECBB4JrD85wLg5a8AAAIECBAgQIAAAQIEjggIgY+o9Vzj7IEEhL8DDUupBAgQIECAAAECBAjkE1g7AM43DxURIECAAAECBAgQIDCQgBB4oGEpdRSBOuHvKN2rkwABAgQIECBAgAABAgUEBMAFEG0xpoCqCRAgQIAAAQIECJQQEAKXULQHgRcB4e8Lgx+lBexHgAABAgQIECBAYDUBAfBqE9cvAQJXAd8ECBAgQIAAgaICQuCinDZbU0D4u+bcdU2gtoD9CRAgQIAAAQJLCgiAlxy7pgkQILCygN4JECBAgEAdASFwHVe7LiEg/F1izJokQIBAawHnESBAgACBdQUEwOvOXucECBAgQGA9AR0TIECgsoAQuDKw7WcUEP7OOFU9ESBAgACB3gLOJ0CAwOICAuDFL4D2CRAgQIAAAQKrCOiTQCsBIXAraedMICD8nWCIWiBAgAABAgQIZBNQDwECl4sA2C0gQIAAAQIECBAgQGB2geb9/crl8l0c+mN8+yJA4LaA8Pe2i3cJECBAgAABAgQIEDguYOUnAQHwJwh/ECBAgAABAgQIECBAoKSAELik5pm9rE0oIPxNOBQlESBAgAABAgQIECAwj8CaAfA889MJAQIECBAgQIAAAQKJBYTAiYejtF4CbcPfXl06lwABAgQIECBAgAABAh0FBMAd8R3dR8CpBAgQIECAAAECBFoKCIFbajsruYDwN/mAZitPPwQIECBAgAABAgRWFRAArzp5fRNYU0DXBAgQIECAAIEuAkLgLuwOzSUg/M01D9UQmF1AfwQIECBAgACBpQUEwEuPX/MECBBYSUCvBAgQIECgr4AQuK+/07sKCH+78jucAAECqwnolwABAgQIEBAAuwMECBAgQIDA/AI6JECAQBIBIXCSQSijpYDwt6W2swgQIECAwOoC+idAgACBFwEB8AuDHwQIECBAgAABArMK6ItANgEhcLaJqKeigPC3Iq6tCRAgQIAAAQIEvhbwigCBLwIC4C8WfiNAgAABAgQIECBAYC6BtN0IgdOORmHlBIS/5SztRIAAAQIECBAgQIDAYwGffhAQAH8A8ZIAAQIECBAgQIAAAQItBITAtZXt31FA+NsR39EECBAgQIAAAQIECBBYKwA2bwIECBAgQIAAAQIECCQSEAInGoZSSgnkCH9LdWMfAgQIECBAgAABAgQIDCggAB5waEo+JmAVAQIECBAgQIAAgYwCQuCMU1HTQQHh70E4y8oK2I0AAQIECBAgQIDA6gIC4NVvgP4JrCGgSwIECBAgQIBAagEhcOrxKG6bgPB3m5OnCBCoK2B3AgQIECBAgACBEBAAB4IvAgQIEJhZQG8ECBAgQGAMASHwGHNS5U0B4e9NFm8SIECAQFsBpxEgQIAAAQJvAgLgNwl/EiBAgAABAvMJ6IgAAQKDCQiBBxuYcq8Cwt+rgm8CBAgQIECgr4DTCRAgQOArAQHwVxxeECBAgAABAgQIzCKgDwKjCgiBR53cknULf5ccu6YJECBAgAABArkEVEOAwLcCAuBvTbxDgAABAgQIECBAgMDYAsNXLwQefoQrNCD8XWHKeiRAgAABAgQIECCQW0B1dwQEwHdgvE2AAAECBAgQIECAAIGeAkLgo/rWNRAQ/jZAdgQBAgQIECBAgAABAgSOCqwRAB/VsY4AAQIECBAgQIAAAQIdBYTAHfEdfU8gd/h7r2rvEyBAgAABAgQIECBAYCEBAfBCw161VX0TIECAAAECBAgQGFzg+6j/x/j2RaC3gPC39wSc/1DAhwQIECBAgAABAgQIvAoIgF8d/CRAYE4BXREgQIAAAQIEhhf4lcvlGroJgYef5PANXO/hT+I+/nL4TjRAgMCMAnoiQIAAAQIECBB4JyAAfofhVwIECBCYSUAvBAgQIEBgHoEI3a7hmxB4npGO1sn1/gl/R5uaegkQILCMgEYJECBAgACBjwIC4I8iXhMgQIAAAQLjC+iAAAECEwoIgScc6hgtCX/HmJMqCRAgQIDAmgK6JkCAAIGbAgLgmyzeJECAAAECBAgQGFVA3QRmFhACzzzdlL0Jf1OORVEECBAgQIAAAQJXAd8ECNwXEADft/EJAQIECBAgQIAAAQJjCSxRrRB4iTFnaFL4m2EKaiBAgAABAgQIECBA4JaA954ICICfAPmYAAECBAgQIECAAAEC2QSEwLcm4r2CAsLfgpi2IkCAAAECBAgQIECAQGuBuQPg1prOI0CAAAECBAgQIECAQCMBIXAj6PWOuYa/P4379cuhWlcsAQIECBAgQIAAAQIECHwWEAB/pvDLbAL6IUCAAAECBAgQIDC7QIR017Du++jzx/j2ReCswPU+XcPffzy7kfUEWgo4iwABAgQIECBAgACBrwUEwF97eEWAwBwCuiBAgAABAgQILCMgBF5m1LUbFf7WFrY/AQI1BOxJgAABAgQIECBwQ0AAfAPFWwQIECAwsoDaCRAgQIDAegJC4PVmXrhj4W9hUNsRIECAQAsBZxAgQIAAAQL3BATA92S8T4AAAQIECIwnoGICBAgsLCAEXnj451oX/p7zs5oAAQIECBDoIeBMAgQIEHgoIAB+yONDAgQIECBAgACBUQTUSYDA5SIEvvhvn4Dwd5+XpwkQIECAAAECBBIIKIEAgecCAuDnRp4gQIAAAQIECBAgQCC3gOreCQiB32H49ZGA8PeRjs8IECBAgAABAgQIEMgooKaNAgLgjVAeI0CAAAECBAgQIECAwCgCa4XAo0wlVZ3C31TjUAwBAgQIECBAgAABAgTKCswZAJc1shsBAgQIECBAgAABAgSGExACDzeyVgXPFf62UnMOAQIECBAgQIAAAQIEBhIQAA80LKVuE/AUAQIECBAgQIAAAQKvAkLgVwc/PwsIfz9T+GUGAT0QIECAAAECBAgQIHBbQAB828W7BAiMKaBqAgQIECBAgACBDwJC4A8g674U/q47e50TmFFATwQIECBAgAABAg8EBMAPcHxEgAABAiMJqJUAAQIECBC4JyAEviezzPvC32VGrVECBAisIKBHAgQIECBA4JmAAPiZkM8JECBAgACB/AIqJECAAIGnAkLgp0SzPiD8nXWy+iJAgAABAisK6JkAAQIENgkIgDcxeYgAAQIECBAgQCCrgLoIENguIATebjXJk8LfSQapDQIECBAgQIAAgcuFAQEC2wUEwNutPEmAAAECBAgQIECAQC4B1RwQEAIfQBtzifB3zLmpmgABAgQIECBAgACBbwW8s1NAALwTzOMECBAgQIAAAQIECBAYXWCOEHj0KVStX/hbldfmBAgQIECAAAECBAgQyC0wVwCc21p1BAgQIECAAAECBAgQSCMgBE4zitKFrBH+llazHwECBAgQIECAAAECBCYSEABPNMzVW9E/AQIECBAgQIAAAQL7BN6FwP+wb6WnkwoIf5MORlllBexGgAABAgQIECBAgMBjAQHwYx+fEiAwhoAqCRAgQIAAAQIEDgp8CoG/i+VC4EAY+Ev4O/DwlE6AwGYBDxIgQIAAAQIECGwQEABvQPIIAQIECGQWUBsBAgQIECBwVkAIfFaw+3rhb/cRKIAAAQIE6gs4gQABAgQIENgqIADeKuU5AgQIECBAIJ+AiggQIECgmIAQuBhl642Ev63FnUeAAAECBAi0F3AiAQIECOwSEADv4vIwAQIECBAgQIBAFgF1ECBQXkAIXN608o7C38rAtidAgAABAgQIEOgvoAICBPYLCID3m1lBgAABAgQIECBAgEBfAadXFBACV8Qtu7Xwt6yn3QgQIECAAAECBAgQyCegooMCAuCDcJYRIECAAAECBAgQIEBgVoHcIfCs6rv6Ev7u4vIwAQIECBAgQIAAAQIE1hKYIwBea2a6JUCAAAECBAgQIECAQHUBIXB14qMHrB3+HlWzjgABAgQIECBAgAABAgsJCIAXGvasreqLAAECBAgQIECAAIE6AkLgOq4ndhX+nsCzdHwBHRAgQIAAAQIECBAgsE1AALzNyVMECOQUUBUBAgQIECBAgEBlASFwZeDt2wt/t1t5kgCB+QR0RIAAAQIECBAgsENAALwDy6MECBAgkElALQQIECBAgEArASFwK+m75wh/79L4gAABAgTmF9AhAQIECBAgsFdAALxXzPMECBAgQIBAfwEVECBAgEBzASFwc/K3A4W/bxL+JECAAAECBNYT0DEBAgQIHBIQAB9is4gAAQIECBAgQKCXgHMJEOgnIARubi/8bU7uQAIECBAgQIAAgSwC6iBA4LiAAPi4nZUECBAgQIAAAQIECLQVcFoCASFwsyEIf5tRO4gAAQIECBAgQIAAgWQCyjkpIAA+CWg5AQIECBAgQIAAAQIEVhPoEwIvpSz8XWrcmiVAgAABAgQIECBAgEBZgbED4LIWdiNAgAABAgQIECBAgACBjQJC4I1Q+x8T/t4y8x4BAgQIECBAgAABAgQIbBYQAG+m8mA2AfUQIECAAAECBAgQINBXQAhc3F/4W5zUhjMI6IEAAQIECBAgQIAAgX0CAuB9Xp4mQCCHgCoIECBAgAABAgSSCAiBiw1C+FuM0kYECEwkoBUCBAgQIECAAIEDAgLgA2iWECBAgEBPAWcTIECAAAEC2QSEwKcnIvw9TWgDAgQIEJhPQEcECBAgQIDAUQEB8FE56wgQIECAAIH2Ak4kQIAAgbQCQuDDoxH+HqazkAABAgQIEJhWQGMECBAgcEpAAHyKz2ICBAgQIECAAIFWAs4hQCC/gBB494yEv7vJLCBAgAABAgQIEJhdQH8ECJwXEACfN7QDAQIECBAgQIAAAQJ1Bew+kIAQePOwhL+bqTxIgAABAgQIECBAgMAiAtosJCAALgRpGwIECBAgQIAAAQIECBB4FSgbAr/uOdlP4e9kA9UOAQIECBAgQIAAAQIEMgmMGQBnElQLAQIECBAgQIAAAQIECHwjIAT+huTtDeHvm8SWPz1DgAABAgQIECBAgAABArsFBMC7ySzoLeB8AgQIECBAgAABAgTGEBACfzMn4e83JN4gcF/AJwQIECBAgAABAgQIHBMQAB9zs4oAgT4CTiVAgAABAgQIEBhMQAj8eWDC388UfiFAgMBTAQ8QIECAAAECBAicEBAAn8CzlAABAgRaCjiLAAECBAgQGFVACHwR/o56edVNgAABAh0EHEmAAAECBAicFRAAnxW0ngABAgQIEKgv4AQCBAgQGF5g4RBY+Dv87dUAAQIECBAg0EzAQQQIECBQREAAXITRJgQIEGaZvEgAAAYHSURBVCBAgAABArUE7EuAwDwCC4bAwt95rq9OCBAgQIAAAQIEKgvYngCBcgIC4HKWdiJAgAABAgQIECBAoKyA3SYUWCgEFv5OeH+1RIAAAQIECBAgQIBAFQGbFhYQABcGtR0BAgQIECBAgAABAgQIPBbYFgI/3iP5p8Lf5ANSHgECBAgQIECAAAECBGYWGCsAnnkSeiNAgAABAgQIECBAgMBCAhOHwMLfEvfYHgQIECBAgAABAgQIECBwWEAAfJjOwtYCziNAgAABAgQIECBAYC6BCUNg4e9cV1Q3nQQcS4AAAQIECBAgQIDAOQEB8Dk/qwkQaCPgFAIECBAgQIAAgUkFJgqBhb+T3lFtESDQVMBhBAgQIECAAAECBQQEwAUQbUGAAAECNQXsTYAAAQIECMwuMEEILPyd/ZLqjwABAgQaCDiCAAECBAgQKCUgAC4laR8CBAgQIECgvIAdCRAgQGAZgYFDYOHvMrdUowQIECBAgEA1ARsTIECAQFEBAXBRTpsRIECAAAECBAiUErAPAQLrCQwYAgt/17umOiZAgAABAgQIECgsYDsCBMoLCIDLm9qRAAECBAgQIECAAIFzAlYvLDBQCCz8Xfieap0AAQIECBAgQIAAgSICNqkkIACuBGtbAgQIECBAgAABAgQIEDgicLkMEAILfy/+I0CAAAECBAgQIECAAIGsAmMEwFn11EWAAAECBAgQIECAAAECVQQSh8DC3yoT/7SpPwgQIECAAAECBAgQIEDgtIAA+DShDWoL2J8AAQIECBAgQIAAgTUFEobAwt81r6KuGwk4hgABAgQIECBAgACBMgIC4DKOdiFAoI6AXQkQIECAAAECBBYXSBQCC38Xv4vaJ0CgqoDNCRAgQIAAAQIECgoIgAti2ooAAQIESgrYiwABAgQIECDwKpAgBBb+vo7CTwIECBAgUEHAlgQIECBAgEBpAQFwaVH7ESBAgAABAucF7ECAAAECBD4IdAyBhb8fZuElAQIECBAgQKCYgI0IECBAoIqAALgKq00JECBAgAABAgSOClhHgACBewIdQmDh771heJ8AAQIECBAgQIDASQHLCRCoJyAArmdrZwIECBAgQIAAAQIE9gl4msBTgYYhsPD36TQ8QIAAAQIECBAgQIAAgUMCFlUWEABXBrY9AQIECBAgQIAAAQIECGwR2P5MgxBY+Lt9HJ4kQIAAAQIECBAgQIAAgWQCuQPgZFjKIUCAAAECBAgQIECAAIEcAhVDYOFvjxE7kwABAgQIECBAgAABAgSKCQiAi1HaqLSA/QgQIECAAAECBAgQIPBIoEIILPx9BO4zApUEbEuAAAECBAgQIECAQFkBAXBZT7sRIFBGwC4ECBAgQIAAAQIENgkUDIGFv5vEPUSAAIGiAjYjQIAAAQIECBCoICAAroBqSwIECBA4I2AtAQIECBAgQGCfQIEQ+Br+fhf7/OO+kz1NgAABAgQIHBewkgABAgQIEKglIACuJWtfAgQIECBAYL+AFQQIECBA4KBAhLcvIW4s/4f43vP1si7W71235wzPEiBAgAABAgQIvBfwOwECBAhUFRAAV+W1OQECBAgQIECAwFYBzxEgQOCsQIS4L2Fu7LM1zH15PtZtfT629kWAAAECBAgQIECAwBkBawkQqC8gAK5v7AQCBAgQIECAAAECBB4L+JRAMYEIc19C3djwWaj78lw8/+y52MoXAQIECBAgQIAAAQIECBQQsEUjAQFwI2jHECBAgAABAgQIECBAgMAtgfLvRaj7Eu7GzvfC3ZfP47l7n8dSXwQIECBAgAABAgQIECBAYEyBnAHwmJaqJkCAAAECBAgQIECAAIEkAhHuvoS8Uc7HkPfl/fj84/vxqK/mAg4kQIAAAQIECBAgQIAAgeICAuDipDY8K2A9AQIECBAgQIAAAQIESghEyPsS9sZeb2Hvy+t4/+11fOSLAIFeAs4lQIAAAQIECBAgQKCOgAC4jqtdCRA4JmAVAQIECBAgQIAAgaICEfa+hL6x6Y/x/V28Fv4GhC8CBAh0FnA8AQIECBAgQIBARYH/AAAA//8DxhC3AAAABklEQVQDAH3hPgdYtidmAAAAAElFTkSuQmCC">
            <a:extLst>
              <a:ext uri="{FF2B5EF4-FFF2-40B4-BE49-F238E27FC236}">
                <a16:creationId xmlns:a16="http://schemas.microsoft.com/office/drawing/2014/main" id="{7A962229-BBF8-1A45-8847-BBC701539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442884"/>
            <a:ext cx="2138516" cy="213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2B697-62FB-444C-93C4-7B126D5137E3}"/>
              </a:ext>
            </a:extLst>
          </p:cNvPr>
          <p:cNvSpPr txBox="1">
            <a:spLocks/>
          </p:cNvSpPr>
          <p:nvPr/>
        </p:nvSpPr>
        <p:spPr>
          <a:xfrm>
            <a:off x="3352800" y="0"/>
            <a:ext cx="8839200" cy="13255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Tailgut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cyst</a:t>
            </a:r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229540-A289-2D4E-9A03-857CC6B15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7" t="19329" r="36602" b="39792"/>
          <a:stretch/>
        </p:blipFill>
        <p:spPr>
          <a:xfrm>
            <a:off x="5393607" y="1367703"/>
            <a:ext cx="3019425" cy="20861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EDF1DC-59C2-5048-811F-22F6713CC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4" t="25208" r="70820" b="12500"/>
          <a:stretch/>
        </p:blipFill>
        <p:spPr>
          <a:xfrm>
            <a:off x="5572306" y="3529076"/>
            <a:ext cx="2662029" cy="33164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830D29-238D-554F-8F4D-3D683146E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7" t="61919" r="36602" b="2500"/>
          <a:stretch/>
        </p:blipFill>
        <p:spPr>
          <a:xfrm>
            <a:off x="8743950" y="3943349"/>
            <a:ext cx="3373684" cy="20288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2E447B-C5DA-914B-A741-A325DF3651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36" t="19329" r="2969" b="39792"/>
          <a:stretch/>
        </p:blipFill>
        <p:spPr>
          <a:xfrm>
            <a:off x="8743950" y="1325562"/>
            <a:ext cx="3086100" cy="2170473"/>
          </a:xfrm>
          <a:prstGeom prst="rect">
            <a:avLst/>
          </a:prstGeom>
        </p:spPr>
      </p:pic>
      <p:sp>
        <p:nvSpPr>
          <p:cNvPr id="19" name="Espace réservé du contenu 12">
            <a:extLst>
              <a:ext uri="{FF2B5EF4-FFF2-40B4-BE49-F238E27FC236}">
                <a16:creationId xmlns:a16="http://schemas.microsoft.com/office/drawing/2014/main" id="{4366C6EC-F2BF-E140-980C-A02DBF226B8B}"/>
              </a:ext>
            </a:extLst>
          </p:cNvPr>
          <p:cNvSpPr txBox="1">
            <a:spLocks/>
          </p:cNvSpPr>
          <p:nvPr/>
        </p:nvSpPr>
        <p:spPr>
          <a:xfrm>
            <a:off x="344613" y="1766266"/>
            <a:ext cx="4773998" cy="385265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</a:pPr>
            <a:r>
              <a:rPr lang="fr-FR" sz="2400" b="1" dirty="0"/>
              <a:t>= </a:t>
            </a:r>
            <a:r>
              <a:rPr lang="fr-FR" sz="2400" b="1" dirty="0" err="1"/>
              <a:t>Hamartome</a:t>
            </a:r>
            <a:r>
              <a:rPr lang="fr-FR" sz="2400" b="1" dirty="0"/>
              <a:t> kystique rétro-rectal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2400" dirty="0"/>
              <a:t>Masse rétro-rectale la plus fréquente mais rare (1/40 000)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2400" dirty="0"/>
              <a:t>Masse kystique uniloculaire ou multiloculaire, généralement </a:t>
            </a:r>
            <a:r>
              <a:rPr lang="fr-FR" sz="2400" dirty="0" err="1"/>
              <a:t>multikystique</a:t>
            </a:r>
            <a:r>
              <a:rPr lang="fr-FR" sz="2400" dirty="0"/>
              <a:t>.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2400" dirty="0"/>
              <a:t>Epaississement asymétrique et irrégulier de la paroi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2400" dirty="0">
                <a:solidFill>
                  <a:schemeClr val="accent2">
                    <a:lumMod val="50000"/>
                  </a:schemeClr>
                </a:solidFill>
              </a:rPr>
              <a:t>Rehaussement hétérogène en faveur de malignité</a:t>
            </a:r>
          </a:p>
        </p:txBody>
      </p:sp>
    </p:spTree>
    <p:extLst>
      <p:ext uri="{BB962C8B-B14F-4D97-AF65-F5344CB8AC3E}">
        <p14:creationId xmlns:p14="http://schemas.microsoft.com/office/powerpoint/2010/main" val="298760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Composante 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kystique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4000" b="1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utoShape 2" descr="data:image/png;base64,iVBORw0KGgoAAAANSUhEUgAAB4AAAAeACAYAAAAvokrGAAAQAElEQVR4AezdB5tkyXEe6t4L4v68K13vRQcaeBAAiQVI0AMgSHhHB0AiJcpRf1GQomaqZtpUVR+TmScy8+Vzqqu7Kk9mxBuN3en+nh3+Dw/+jwABAgQIECBAgAABAgQIDC7w3x4ePh6PH8fjg8FbvdWe1wkQIECAAAECBAgQIEBgEgEB8CSDvt6mVwkQIECAAAECBAgQIDC+QIS+H48ufxyPT8RDCBwIrtkE9EuAAAECBAgQIECAwEwCAuCZpq1XAo8FfE6AAAECBAgQIEBgAoFH4e/lv/w9hcE/idcvX0+goEUCBKYW0DwBAgQIECBAgMB0AgLg6UauYQIECDw8MCBAgAABAgQIzCAQIe8p7D39l7/Pw97fjv6FwIHgIkCAAIGxBXRHgAABAgQIzCkgAJ5z7romQIAAgXkFdE6AAAECBKYQuBP+XvoXAl8kPBMgQIAAAQIjCuiJAAECBCYWEABPPHytEyBAgAABArMJ6JcAAQJzCCwIfy8QQuCLhGcCBAgQIECAAIGBBLRCgMDsAgLg2b8D9E+AAAECBAgQIDCHgC4JTCKwIvy9iAiBLxKeCRAgQIAAAQIECBDoX0AHBEJAABwILgIECBAgQIAAAQIECIwsMEtvG8LfC40Q+CLhmQABAgQIECBAgAABAgS6FbgULgC+SHgmQIAAAQIECBAgQIAAgW4FdoS/l55HDYEv/XkmQIAAAQIECBAgQIAAgUkEBMCTDPppm74iQIAAAQIECBAgQIDAOAIFwt8LhhD4IuF5EAFtECBAgAABAgQIECAwo4AAeMap63luAd0TIECAAAECBAgQGEigYPh7URECXyQ8EyDQt4DqCRAgQIAAAQIEphUQAE87eo0TIDCjgJ4JECBAgAABAiMJVAh/LzxC4IuEZwIECBDoUkDRBAgQIECAwNwCAuC55697AgQIEJhHQKcECBAgQGAogYrh78VJCHyR8EyAAAECBAj0JKBWAgQIECDwIAD2TUCAAAECBAgQGF5AgwQIEBhLoEH4ewETAl8kPBMgQIAAAQIECHQgoEQCBAi8FRAAv3XwkQABAgQIECBAgMCYAroiMJhAhL+fiJZ+HI8P4tHiEgK3UHYGAQIECBAgQIAAAQL7BNxN4JGAAPgRhk8JECBAgAABAgQIECAwksBovZzD3x9FX63C3zjqzSUEfsPgAwECBAgQIECAAAECBAhkFHhekwD4uYivCRAgQIAAAQIECBAgQCCdwIHh78WitxD4UrdnAgQIECBAgAABAgQIEJhMQAA81cA1S4AAAQIECBAgQIAAgf4EEoS/FzQh8EXCc3IB5REgQIAAAQIECBAgMLOAAHjm6et9LgHdEiBAgAABAgQIEOhQIFH4e9ETAl8kPBMgkFNAVQQIECBAgAABAtMLCICn/xYAQIDADAJ6JECAAAECBAj0KJAw/L0wnkLgv476Wv//Ir6c75kAAQIECFwV8CIBAgQIECBA4CQgAD4peBAgQIAAgXEFdEaAAAECBLoUiHD1E1H4j+KRNWT9rahNCBwILgIECBAgQCCFgCIIECBAgMA7AQHwOwqfECBAgAABAgRGE9APAQIE+hQ4h78/juqzhr9R2ptLCPyGwQcCBAgQIECAAIFjBZxOgACBpwIC4KceviJAgAABAgQIECAwhoAuCHQq8Cj87aUDIXAvk1InAQIECBAgQIAAgREF9ETgioAA+AqKlwgQIECAAAECBAgQINCzQK+1dxj+XqiFwBcJzwQIECBAgAABAgQIECDQTODWQQLgWzJeJ0CAAAECBAgQIECAAIFmAh2HvxejLCHwpR7PBAgQIECAAAECBAgQIDCpgAB4isFrkgABAgQIECBAgAABAnkFBgh/L7hC4IuE54MEHEuAAAECBAgQIECAAIGHBwGw7wICowvojwABAgQIECBAgEBigYHC34uyEPgi4ZkAgbYCTiNAgAABAgQIECBwFhAAnyE8ESBAYEQBPREgQIAAAQIEMgsMGP5euIXAFwnPBAgQINBEwCEECBAgQIAAgccCAuDHGj4nQIAAAQLjCOiEAAECBAikFhg4/L24C4EvEp4JECBAgACBmgL2JkCAAAECLwQEwC9IvECAAAECBAgQ6F1A/QQIEMgtMEH4exmAEPgi4ZkAAQIECBAgQKCCgC0JECBwXUAAfN3FqwQIECBAgAABAgT6FFA1geQCE4W/l0kIgS8SngkQIECAAAECBAgQKCdgJwJ3BATAd3C8RYAAAQIECBAgQIAAgZ4Estca4e8no8Yfx2O2Swg828T1S4AAAQIECBAgQIAAgYoCr20tAH5NyPsECBAgQIAAAQIECBAgsFvgHP7+aPdG/W5QOwTuV0blBAgQIECAAAECBAgQIFBUQABclDPbZuohQIAAAQIECBAgQIDA8QLC33czEAK/o/BJWQG7ESBAgAABAgQIECBA4L2AAPi9hc8IjCWgGwIECBAgQIAAAQIJBIS/L4YgBH5B4gUCBHYJuJkAAQIECBAgQIDAMwEB8DMQXxIgQGAEAT0QIECAAAECBDIICH9vTuEUAv9N+Hxwc4U3CBAgQIDAAgFLCBAgQIAAAQLXBATA11S8RoAAAQIE+hVQOQECBAgQSCEQ4eYno5AfxcN1XeA342UhcCC4CBAgQIAAgU0CbiJAgAABAjcFBMA3abxBgAABAgQIEOhNQL0ECBDIISD8XTwHIfBiKgsJECBAgAABAgTeC/iMAAEC9wUEwPd9vEuAAAECBAgQIECgDwFVEkgiIPxdPQgh8GoyNxAgQIAAAQIECBCYWEDrBBYICIAXIFlCgAABAgQIECBAgACBzAJZahP+bp6EEHgznRsJECBAgAABAgQIECAwj8DSTgXAS6WsI0CAAAECBAgQIECAAIGbAsLfmzRL39gaAi/d3zoCBAgQIECAAAECBAgQmERAADzkoDVFgAABAgQIECBAgACBdgLC32LWQuBilLNspE8CBAgQIECAAAECBAi8FBAAvzTxCoG+BVRPgAABAgQIECBAoKGA8Lc4thC4OKkNCQwqoC0CBAgQIECAAAECNwQEwDdgvEyAAIEeBdRMgAABAgQIEGgpIPytpi0ErkZrYwIECIwhoAsCBAgQIECAwD0BAfA9He8RIECAAIF+BFRKgAABAgSaCgh/q3MLgasTO4AAAQIECHQpoGgCBAgQIPCqgAD4VSILCBAgQIAAAQLZBdRHgACBtgLC32beQuBm1A4iQIAAAQIECPQgoEYCBAgsExAAL3OyigABAgQIECBAgEBOAVURaCwg/G0M/vAgBG5O7kACBAgQIECAAAECCQWURGCFgAB4BZalBAgQIECAAAECBAgQyCTQupYIfz8VZ/4oHq62AkLgtt5OI0CAAAECBAgQIECAQCqBtcUIgNeKWU+AAAECBAgQIECAAIEJBc7h7w8nbD1Ly89D4Cx1qYMAAQIECBAgQIAAAQIEkgkIgJMNZF857iZAgAABAgQIECBAgEB5AeFvedONOwqBN8KNd5uOCBAgQIAAAQIECBAgcFtAAHzbxjsE+hJQLQECBAgQIECAAIEKAsLfCqj7thQC7/NzN4H+BXRAgAABAgQIECBA4BUBAfArQN4mQIBADwJqJECAAAECBAjUEBD+1lAtsqcQuAijTQgQINCfgIoJECBAgAABAksEBMBLlKwhQIAAAQJ5BVRGgAABAgSqCAh/q7CW3PQUAv9tzOmDkpvaiwABAgQIEEgroDACBAgQILBYQAC8mMpCAgQIECBAgEA2AfUQIECgjkCEip+KnX8YD1dugd+I8oTAgeAiQIAAAQIECIwtoDsCBAisExAAr/OymgABAgQIECBAgEAOAVUQqCQg/K0EW29bIXA9WzsTIECAAAECBAgQOF5ABQQ2CAiAN6C5hQABAgQIECBAgAABAkcK1Dpb+FtLtvq+QuDqxA4gQIAAAQIECBAgQIBAe4GtJwqAt8q5jwABAgQIECBAgAABAgMJCH+7GeatQoXAt2S8ToAAAQIECBAgQIAAgckEBMBDDFwTBAgQIECAAAECBAgQ2C4g/N1ul+xOIXCygZQvx44ECBAgQIAAAQIECBB4XUAA/LqRFQRyC6iOAAECBAgQIECAwA4B4e8OvJy3CoFzzkVVBPYL2IEAAQIECBAgQIDAQgEB8EIoywgQIJBRQE0ECBAgQIAAgT0Cwt89eqnvFQKnHo/iCBAgsF7AHQQIECBAgACBNQIC4DVa1hIgQIAAgTwCKiFAgAABArsEhL+7+Hq4WQjcw5TUSIAAAQIEXhewggABAgQIrBYQAK8mcwMBAgQIECBA4GgB5xMgQGCfgPB3n19HdwuBOxqWUgkQIECAAAECLwW8QoAAgW0CAuBtbu4iQIAAAQIECBAgcIyAUwnsFBD+7gTs73YhcH8zUzEBAgQIECBAgACBhwcGBHYICIB34LmVAAECBAgQIECAAAECLQX2niX83SvY7f1C4G5Hp3ACBAgQIECAAAECBGYU2NuzAHivoPsJECBAgAABAgQIECDQgUCEv5+OMn8YD1efAnurFgLvFXQ/AQIECBAgQIAAAQIEOhEQAHcyqOtlepUAAQIECBAgQIAAAQKvC5zD3x+8vtKKwQWEwN0OWOEECBAgQIAAAQIECBBYLiAAXm5lJYFcAqohQIAAAQIECBAgsEBA+LsAaa4lQuC55q3bEQT0QIAAAQIECBAgQGClgAB4JZjlBAgQyCCgBgIECBAgQIDAEgHh7xKlKdcIgaccu6YJEOhRQM0ECBAgQIAAgS0CAuAtau4hQIAAAQLHCTiZAAECBAgsEhD+LmKaeZEQeObp650AAQIEehBQIwECBAgQ2CwgAN5M50YCBAgQIECAQGsB5xEgQGCZgPB3mZNVD6cQ+O/i++UDFgQIECBAgAABApkE1EKAAIF9AgLgfX7uJkCAAAECBAgQINBGwCkEFgpEmPfpWPqDeLgILBH4WCwSAgeCiwABAgQIECBAgEAKAUUQKCAgAC6AaAsCBAgQIECAAAECBAjUFFi6t/B3qZR1zwSEwM9AfEmAAAECBAgQIECAAIEjBEqdKQAuJWkfAgQIECBAgAABAgQIHCgg/D0Qv+7RrXYXAreSdg4BAgQIECBAgAABAgQqCwiAKwPX2d6uBAgQIECAAAECBAgQeC8g/H1v4bNdAkLgXXw1brYnAQIECBAgQIAAAQIE1gsIgNebuYPAsQJOJ0CAAAECBAgQIPBIQPj7CMOnJQSEwCUU7UGghIA9CBAgQIAAAQIECGwUEABvhHMbAQIEjhBwJgECBAgQIEDgsYDw97GGzwsKCIELYtqKAAECWwTcQ4AAAQIECBDYIyAA3qPnXgIECBAg0E7ASQQIECBA4ImA8PcJhy/KCwiBy5vakQABAgQILBGwhgABAgQI7BYQAO8mtAEBAgQIECBAoLaA/QkQIPBUQPj71MNX1QSEwNVobUyAAAECBAgQuCbgNQIECJQREACXKo+BAAAAEABJREFUcbQLAQIECBAgQIAAgToCdiXwTED4+wzEl7UFhMC1he1PgAABAgQIECBA4CTgQaCggAC4IKatCBAgQIAAAQIECBAgUFLg+V7C3+civm4kIARuBO0YAgQIECBAgAABAgTmFCjdtQC4tKj9CBAgQIAAAQIECBAgUEEgwt/PxLY/iIdrDoFsXQqBs01EPQQIECBAgAABAgQIELghIAC+AZPzZVURIECAAAECBAgQIDCjwDn8/f6Mves5lYAQuNk4HESAAAECBAgQIECAAIHtAgLg7XbuJNBWwGkECBAgQIAAAQJTCgh/pxx75qaFwJmno7YxBHRBgAABAgQIECBAYKeAAHgnoNsJECDQQsAZBAgQIECAwJwCwt85595B10LgDoakRAIE+hRQNQECBAgQIECghIAAuISiPQgQIECAQD0BOxMgQIDApALC30kH30/bQuB+ZqVSAgQIEOhDQJUECBAgQKCYgAC4GKWNCBAgQIAAAQKlBexHgMCsAsLfWSffXd9C4O5GpmACBAgQIEAgp4CqCBAgUFZAAFzW024ECBAgQIAAAQIEygjYZVoB4e+0o++18VMI/PfxfftBrw2omwABAgQIECBAgMChAg4nUEFAAFwB1ZYECBAgQIAAAQIECBDYIhAh2mfivu/Hw0WgJ4Ffj2KFwIHgIkCAAAECBAgQIECAwBqBWmsFwLVk7UuAAAECBAgQIECAAIEVAsLfFVhjL+21OyFwr5NTNwECBAgQIECAAAECwwkIgLsYqSIJECBAgAABAgQIEBhZQPg78nSn6k0IvHvcNiBAgAABAgQIECBAgMB+AQHwfkM7EKgrYHcCBAgQIECAAIGhBYS/Q493xuaEwDNOXc9lBOxCgAABAgQIECBAoJCAALgQpG0IECBQQ8CeBAgQIECAwNgCwt+x5ztxd0LgiYevdQIEtgm4iwABAgQIECBQUkAAXFLTXgQIECBAoJyAnQgQIEBgcAHh7+AD1p4Q2PcAAQIECBBYJmAVAQIECBAoLiAALk5qQwIECBAgQIDAXgH3EyAwuoDwd/QJ6+8sIAQ+Q3giQIAAAQIECFwX8CoBAgTqCAiA67jalQABAgQIECBAgMA2AXcNLyD8HX7EGnwqIAR+6uErAgQIECBAgAABAm8FfCRQUUAAXBHX1gQIECBAgAABAgQIEHgs8Fr4+3itzwkMJCAEHmiYWiFAgAABAgQIECBAYL9A7R0EwLWF7U+AAAECBAgQIECAAIEQiPD3s/H0/Xi4CFwTGP01IfDoE9YfAQIECBAgQIAAAQJpBATAaUZxrRCvESBAgAABAgQIECAwgsA5/P3eCL3ogcAOASHwTTxvECBAgAABAgQIECBAoJyAALicpZ0IlBWwGwECBAgQIECAwBACwt8hxqiJcgJC4HKWdhpFQB8ECBAgQIAAAQIECgsIgAuD2o4AAQIlBOxBgAABAgQIjCEg/B1jjrooLiAELk5qQwIEehVQNwECBAgQIECghoAAuIaqPQkQIECAwHYBdxIgQIDAIALC30EGqY1aAkLgWrL2JUCAAIFeBNRJgAABAgSqCQiAq9HamAABAgQIECCwVsB6AgRGERD+jjJJfVQWEAJXBrY9AQIECBAgkFVAXQQIEKgrIACu62t3AgQIECBAgAABAssErBpGQPg7zCg10kZACNzG2SkECBAgQIAAAQJZBNRBoIGAALgBsiMIECBAgAABAgQIEJhDYGv4O4eOLgncFDiFwD+N//18cHOFNwgQIECAAAECBAgQIDCAQKsWBMCtpJ1DgAABAgQIECBAgMDQAhFefTYa/F48XATWCFj7VuDX4kkIHAguAgQIECBAgAABAgQI7BUQAO8VrHK/TQkQIECAAAECBAgQ6ElA+NvTtNSaWGDCEDjxNJRGgAABAgQIECBAgEC3AgLgbken8GEFNEaAAAECBAgQINCVgPC3q3EpNr+AEDj/jFRYSsA+BAgQIECAAAECBCoJCIArwdqWAAECWwTcQ4AAAQIECPQlIPzta16q7UZACNzNqBRKgMBWAfcRIECAAAECBGoKCIBr6tqbAAECBAgsF7CSAAECBDoTEP52NjDl9iYgBO5tYuolQIAAgaUC1hEgQIAAgeoCAuDqxA4gQIAAAQIECLwm4H0CBHoTEP72NjH1diogBO50cMomQIAAAQIEbgl4nQABAm0EBMBtnJ1CgAABAgQIECBA4LqAV7sTEP52NzIF9y0gBO57fqonQIAAAQIECBC4CHgm0FBAANwQ21EECBAgQIAAAQIECPQtUDr87VtD9QSaCQiBm1E7iAABAgQIECBAgACBGgKt9xQAtxZ3HgECBAgQIECAAAECXQpE+Pu5KPx78XARKCFgj3UCQuB1XlYTIECAAAECBAgQIDCxgAA41fAVQ4AAAQIECBAgQIBARoFz+PvdjLWpicBEAgOFwBNNTasECBAgQIAAAQIECDQXEAA3J3cggRsCXiZAgAABAgQIEEgpIPxNORZFzSsgBJ539uN0rhMCBAgQIECAAAEClQUEwJWBbU+AAIElAtYQIECAAAECOQWEvznnoqrpBYTA038LACDQr4DKCRAgQIAAAQItBATALZSdQYAAAQIEbgt4hwABAgSSCgh/kw5GWQTeCgiB3zr4SIAAAQL9CKiUAAECBAg0ExAAN6N2EAECBAgQIEDguYCvCRDIKiD8zToZdRF4IiAEfsLhCwIECBAgQCCvgMoIECDQVkAA3NbbaQQIECBAgAABAgTeCviYVkD4m3Y0CiNwTUAIfE3FawQIECBAgAABAnkEVELgAAEB8AHojiRAgAABAgQIECBAIKdAq/A3Z/eqItCtwCUE9juObkeocAIECBAgQIAAAQJjChzVlR+OjpJ3LgECBAgQIECAAAECqQSEv6nGMXIxeqsjIASu42pXAgQIECBAgAABAgQ6FBAApxiaIggQIECAAAECBAgQOFJA+HukvrMJFBP41djpp/G/58S/64gKXQQIECBAgAABAgQIEKgs4IeiysC2J/CqgAUECBAgQIAAAQKHCkRY9Lko4LvxcBEg0L+AELj/GY7bgc4IECBAgAABAgQINBIQADeCdgwBAgSuCXiNAAECBAgQOFZA+Husv9MJVBIQAleCtS0BAtsF3EmAAAECBAgQaCkgAG6p7SwCBAgQIPBewGcECBAgcLCA8PfgATieQF0BIXBdX7sTIECAwHIBKwkQIECAQHMBAXBzcgcSIECAAAECBAgQIHC0gPD36Ak4n0ATASFwE2aHECBAgAABArcFvEOAAIFjBATAx7g7lQABAgQIECBAYFYBfR8uIPw9fAQKINBSQAjcUttZBAgQIECAAAEC7wV8RuBAAQHwgfiOJkCAAAECBAgQIECgrcDR4W/bbp1GgMBZQAh8hvBEgAABAgQIECBAgEAbgaNPEQAfPQHnEyBAgAABAgQIECDQRCDC39+Jg74bDxeBIwSceayAEPhYf6cTIECAAAECBAgQINBQQADcEPvlUV4hQIAAAQIECBAgQKCFwDn8/U6Ls5xBgEBagQND4LQmCiNAgAABAgQIECBAYEABAfCAQ9VSJwLKJECAAAECBAgQaCIg/G3C7BACvQgIgXuZ1Eh16oUAAQIECBAgQIBAYwEBcGNwxxEgQOAk4EGAAAECBAi0ERD+tnF2CoHOBITAnQ1MuQR6FlA7AQIECBAgQOAIAQHwEerOJECAAIGZBfROgAABAo0EhL+NoB1DoE8BIXCfc1M1AQIEehJQKwECBAgQOExAAHwYvYMJECBAgACB+QR0TIBAKwHhbytp5xDoWkAI3PX4FE+AAAECBDILqI0AAQLHCgiAj/V3OgECBAgQIECAwCwC+mwmIPxtRu0gAiMICIFHmKIeCBAgQIAAAQKZBNRCIIGAADjBEJRAgAABAgQIECBAgEAZgazhb5nu7EKAQCUBIXAlWNsSIECAAAECBAgQmE0gS78C4CyTUAcBAgQIECBAgAABArsEhL+7+NxcT8DOfQgIgfuYkyoJECBAgAABAgQIEFggIABegFR+iR0JECBAgAABAgQIECgpIPwtqWkvAtMKnELgn8U/Twr+rmRaS40TIECAAAECBAgQIHCggB9qDsR39KQC2iZAgAABAgQIECgqEGHN78SG34mHiwABAnsFfiU2EAIHgquAgC0IECBAgAABAgQIHCQgAD4I3rEECMwpoGsCBAgQIECgrIDwt6yn3QgQeCMgBH7D4AMBAnsE3EuAAAECBAgQOFJAAHykvrMJECBAYCYBvRIgQIBAYQHhb2FQ2xEg8FhACPxYw+cECBAgsEbAWgIECBAgcLiAAPjwESiAAAECBAgQGF9AhwQIlBYQ/pYWtR8BAlcEhMBXULxEgAABAgQI3BPwHgECBHIICIBzzEEVBAgQIECAAAECowroq7iA8Lc4qQ0JELgtIAS+beMdAgQIECBAgACBxwI+J5BIQACcaBhKIUCAAAECBAgQIEDgvkBv4e/9brxLgEAnAkLgTgalTAIECBAgQIAAAQJHCWQ7VwCcbSLqIUCAAAECBAgQIEDgqkCEv5+PN74TDxeBHgTUOJaAEHiseeqGAAECBAgQIECAwNACAuCm43UYAQIECBAgQIAAAQJbBM7h77e33OseAgQIFBJYEQIXOtE2BAgQIECAAAECBAgQ2CAgAN6A5hYCmwTcRIAAAQIECBAgsElA+LuJzU0ECNQREALXcR1rV90QIECAAAECBAgQOFhAAHzwABxPgMAcArokQIAAAQIEtgkIf7e5uYsAgaoCQuCqvDYn0LeA6gkQIECAAAECGQQEwBmmoAYCBAgQGFlAbwQIECCwUUD4uxHObQQItBAQArdQdgYBAgT6ElAtAQIECBBIIyAATjMKhRAgQIAAAQLjCeiIAIGtAsLfrXLuI0CgoYAQuCG2owgQIECAQG4B1REgQCCXgAA41zxUQ4AAAQIECBAgMIqAPjYLCH8307mRAIH2AkLg9uZOJECAAAECBAjkElANgYQCAuCEQ1ESAQIECBAgQIAAgVkFRgl/Z52fvglMKiAEnnTw2iZAgAABAgQIECCQVUAAnHUy6iJAgAABAgQIECAwmYDwd7KBt2/3n+LI349H7cv+cwoIgeecu64JECBAgAABAgQIpBQQADcZi0MIECBAgAABAgQIELgnIPy9p+O9AgKn8PeXP3h4+Hrs9eV4uAjUEPiVh4eHn8U/z/yupYauPQkQIECAAAECBAgQWCzgh5LFVBYS2CjgNgIECBAgQIAAgbsCEZZ8PhZ8Ox4uAjUELuHvfz1tHiHwX8Tzh/FwEaghcPovgX8e/1zz+5Yautn3VB8BAgQIECBAgACBJAJ+IEkyCGUQIDCmgK4IECBAgACB+wIRkgh/7xN5d5/Ak/D3slWEwN+Mz4XAgeCqIvDLsasQOBBcBGYS0CsBAgQIECBAIJOAADjTNNRCgAABAiMJ6IUAAQIEXhEQ/kGLYfMAABAASURBVL4C5O29AlfD38umQuCLhOdKAkLgSrC2JUCAQEIBJREgQIAAgXQCAuB0I1EQAQIECBAg0L+ADggQeE1A+PuakPd3CtwNfy97C4EvEp4rCQiBK8HalgABAgQI5BFQCQECBHIKCIBzzkVVBAgQIECAAAECvQqo+1UB4e+rRBbsE1gU/l6OEAJfJDxXEhACV4K1LQECBAgQIEDgcAEFEEgsIABOPBylESBAgAABAgQIEBhNYPTwd7R5ddjPqvD30p8Q+CLhuZKAELgSrG0JECBAgAABAgQIHCWQ/VwBcPYJqY8AAQIECBAgQIDAIAIR/n4hWvl2PFwEaghsCn8vhRQIgS9beSZwTUAIfE3FawQIECBAgAABAgQIVBEQAFdhvWzqmQABAgQIECBAgACBk8A5/P3W6XMPAhUEdoW/l3qEwBcJz+sFFt0hBF7EZBEBAgQIECBAgAABAnsFBMB7Bd1P4JaA1wkQIECAAAECBN4ICH/fMPhQT6BI+HspTwh8kfBcSUAIXAn20G0dToAAAQIECBAgQCCZgAA42UCUQ4DAGAK6IECAAAECBN4KCH/fOvhYTeAU/v6rCG3/a8kTYr9vxn4fxsNFoIaAELiGqj0JHCTgWAIECBAgQIBARgEBcMapqIkAAQIEehZQOwECBAicBYS/ZwhPtQQu4e8vahwgBK6has9HAkLgRxg+JUCAQKcCyiZAgAABAmkFBMBpR6MwAgQIECBAoD8BFRMgcBEQ/l4kPFcS+Hex7+m//K0S/sbeby4h8BsGH+oJCIHr2dqZAAECBAhUFrA9AQIEcgsIgHPPR3UECBAgQIAAAQK9CKjznYDw9x2FT+oInMLfX45wtmr4eyk9zvHXQV8wPNcQEALXULUnAQIECBAgQKCmgL0JdCAgAO5gSEokQIAAAQIECBAg0IvArOFvL/MZoM6m4e/FSwh8kfBcSUAIXAnWtgQIECBAgAABAgRKC/SynwC4l0mpkwABAgQIECBAgEByAeFv8gH1X94h4e+F7U4IfFnimcAeASHwHj33EiBAgAABAgQIECDwREAA/ISj1Bf2IUCAAAECBAgQIDCXgPB3rnkf0O2h4e+lXyHwRcLze4GinwmBi3LajAABAgQIECBAgMC8AgLgeWev81oC9iVAgAABAgQITCYg/J1s4O3bTRH+XtoWAl8kPFcSEAJXgq2yrU0JECBAgAABAgQIJBUQACcdjLIIEOhTQNUECBAgQGA2AeHvbBNv3m+q8PfSvRD4IuG5koAQuBKsbQmUFLAXAQIECBAgQCCzgAA483TURoAAAQI9CaiVAAEC0wkIf6cbeeuGU4a/F4RzCPyly9eeCRQWOIXA/zr+Oev3NoVhbUeAAIECArYgQIAAAQLpBfwgkX5ECiRAgAABAgTyC6iQwHwCEUp8Ibr+VjxcBGoIpA5/Lw1HCPyX8bkQOBBcVQT+VewqBA4EFwECBAgQyCOgEgIECPQhIADuY06qJECAAAECBAgQyCowYV3C3wmH3rblLsLfC4kQ+CLhuZKAELgSrG0JECBAgAABAqsF3ECgIwEBcEfDUioBAgQIECBAgACBowWEv08n4KviAl2Fv5fuhcAXCc+VBITAlWBtS4AAAQIECBAgQGCpQG/rBMC9TUy9BAgQIECAAAECBA4SiPD3i3G0v/Y5EFxVBHoLf58gCIGfcPiivIAQuLypHQkQIECAAAECBAgMKyAALjpamxEgQIAAAQIECBAYU+Ac/v7VmN3pKoFA1+HvxU8IfJGY4fmQHoXAh7A7lAABAgQIECBAgEB/AgLg/mam4qwC6iJAgAABAgQIDCog/B10sHnaGiL8vXAKgS8SnisJCIErwa7a1mICBAgQIECAAAECyQUEwMkHpDwCBPoQUCUBAgQIEBhVQPg76mTT9DVU+HtRFQJfJDxXEhACV4K1LYElAtYQIECAAAECBHoQEAD3MCU1EiBAgEBmAbURIEBgWAHh77CjzdLYv41CfjnC0l/E83BX9PWX0dSX4uEiUENACFxD1Z4ECBC4L+BdAgQIECDQjYAAuJtRKZQAAQIECBDIJ6AiAuMKCH/HnW2Szk7h769ESDpk+Hsxjv6EwBcMzzUEhMA1VO1JgAABAgSuCniRAAECfQkIgPual2oJECBAgAABAgSyCAxch/B34OHmaG2K8PdCLQS+SHiuJCAErgRrWwIECBAgQIDAOwGfEOhQQADc4dCUTIAAAQIECBAgQKCWgPB3maxVmwWmCn8vSkLgi4TnSgJC4EqwtiVAgAABAgQIECDQq4AAuNfJqZsAAQIECBAgQIBAYQHhb2FQ2z0XGCX8fd7Xoq+FwIuYLNouIATebudOAgQIECBAgAABAsMJCICLjNQmBAgQIECAAAECBPoWEP72Pb8Oqp86/L3MRwh8kej5OXXtQuDU41EcAQIECBAgQIAAgXYCAuB21k4aVUBfBAgQIECAAIHOBYS/nQ8wf/nC30czEgI/wvBpDQEhcA3Vy56eCRAgQIAAAQIECHQiIADuZFDKJEAgp4CqCBAgQIBA7wLC394nmL5+4e+VEQmBr6B4qaSAELikpr0InAU8ESBAgAABAgR6EhAA9zQttRIgQIBAJgG1ECBAoHsB4W/3I8zegPD3zoSEwHdwvFVCQAhcQtEeBAgQeCvgIwECBAgQ6E5AANzdyBRMgAABAgQIHC+gAgL9Cwh/+59h8g6EvwsGdA6Bf2/BUksIbBE4hcD/Jv5573c/W/TcQ4AAAQIE3gj4QIAAgT4F/BDQ59xUTYAAAQIECBAgcJTAAOdGGPDFaOOv4uEiUENA+LtCNULg0/8WhcArzCxdJfD/x2ohcCC4CBAgQIAAAQKrBdxAoGMBAXDHw1M6AQIECBAgQIAAgbUCEf7+btxzCpziybVWwPpXBYS/rxK9XCAEfmnilaICQuCinDYjQIAAAQIECBCYQaD3HgXAvU9Q/QQIECBAgAABAgQWCpzD379cuNwyAmsFRg9/13qsWi8EXsVl8XoBIfB6M3cQIECAAAECBAgQ6FZAALxrdG4mQIAAAQIECBAg0IeA8LePOXVcpfC3wPCEwAUQq20xxMZC4CHGqAkCBAgQIECAAAECrwsIgF83soLAdQGvEiBAgAABAgQ6ERD+djKofssU/hacnRC4IKatrgkIga+pvPaa9wkQIECAAAECBAh0JiAA7mxgyiVAIIeAKggQIECAQC8Cwt9eJtVtnf8Ylf9KhJa/iGdXIYHw/KvY6vfi4SJQQ0AIXEPVnsMKaIwAAQIECBAg0KOAALjHqamZAAECBI4UcDYBAgS6ERD+djOqXgs9hb+/GmGl8LfCBMNVCFzB1ZbvBITA7yh8QoAAgZsC3iBAgAABAt0KCIC7HZ3CCRAgQIAAgfYCTiTQj4Dwt59ZdVqp8LfB4ITADZDnPkIIPPf8dU+AAAECdwW8SYAAgb4FBMB9z0/1BAgQIECAAAECrQQ6Okf429Gw+ixV+NtwbkLghthzHiUEnnPuuiZAgAABAgTuCXiPwAACAuABhqgFAgQIECBAgAABAhcB4e9Fouyz3d4JCH/fUbT7RAjcznrSk4TAkw5e2wQIECBAgAABAi8FRnlFADzKJPVBgAABAgQIECAwvYDwd/pvgdoAs4a/tV0X7S8EXsRk0XYBIfB2O3cSIECAAAECBAgQSCcgAN40EjcRIECAAAECBAgQyCUg/M01jwGrEf4mGKoQ+IghTHWmEHiqcWuWAAECBAgQIEBgZAEB8MjT1VsdAbsSIECAAAECBJIJCH+TDWS8coS/iWYqBE40jDFLEQI/nqvPCRAgQIAAAQIECHQqIADudHDKJkDgGAGnEiBAgACBbALC32wTGa4e4W/CkQqBEw5lrJKEwGPNUzcbBdxGgAABAgQIEOhZQADc8/TUToAAAQItBZxFgACBdALC33QjGa0g4W/iiQqBEw9njNKEwGPMURcECGwTcBcBAgQIEOheQADc/Qg1QIAAAQIECNQXcAKBfALC33wzGawi4W8HAxUCdzCkvksUAvc9P9UTIECAwCYBNxEgQGAMAQHwGHPUBQECBAgQIECAQC2BhPsKfxMOZayShL8dzVMI3NGw+ixVCNzn3FRNgAABAgQIbBFwD4GBBATAAw1TKwQIECBAgAABAuMLRPj7e9HlX8bD1UBgwiOEvx0O/RwC/26HpSu5D4FTCPwP8e8fv0PqY16qJECAAAECBAgQ2CAw2i3+8D7aRPVDgAABAgQIECAwrED88v0U/n5z2AY1drSA8PfpBLr6KkLgb0XBQuBAcFUR+P9iVyFwILgIECBAgAABAgQI9CAgAF41JYsJECBAgAABAgQIHCMg/D3GfaJT/yF6/dUIEX8Rz65OBWJ+QuBis7PRFQEh8BUULxEgQIAAAQIECBDIKCAAzjgVNeUUUBUBAgQIECBA4CAB4e9B8PMcewp/fy3CQ+HvADOPOQqBB5hj4hbmCIETD0BpBAgQIECAAAECBJYICICXKFlDgMD0AgAIECBAgMBRAsLfo+SnOVf4O+CohcADDjVXS0LgXPNQTWEB2xEgQIAAAQIERhAQAI8wRT0QIECAQE0BexMgQOAwAeHvYfSzHCz8HXjSQuCBh5ujNSFwjjmoggCBsgJ2I0CAAAECwwgIgIcZpUYIECBAgACB8gJ2JHCcgPD3OPtJThb+TjBoIfAEQz62RSHwsf5OJ0CAAIGiAjYjQIDAWAIC4LHmqRsCBAgQIECAAIFSAgfuI/w9EH+Oo4W/c8z5TZdC4DcMPtQTEALXs7UzAQIECBAg0ErAOQQGFBAADzhULREgQIAAAQIECPQrIPzNMbuBqxD+DjzcW60JgW/JeL2QgBC4EKRtCBAgQIAAAQIE2guMeqIAeNTJ6osAAQIECBAgQKA7AeFvdyPrrWDh77KJDblKCDzkWDM1JQTONA21ECBAgAABAgQITC8gAF70LWARAQIECBAgQIAAgboCwt+6vnZ/EP76JngQAi/5JrBmh4AQeAeeWwkQIECAAAECBAiUFBAAl9S015gCuiJAgAABAgQIVBYQ/lYGtr3w1/fAOwEh8DsKn9QR6DsErmNiVwIECBAgQIAAAQLNBQTAzckdSIBATwJqJUCAAAECtQWEv7WFp99f+Dv9t8BLACHwSxOvFBUQAhfltFkrAecQIECAAAECBEYSEACPNE29ECBAgEBJAXsRIECguoDwtzrx7AcIf2f/DrjTvxD4Do63SggIgUso2oMAgVYCziFAgAABAsMJCICHG6mGCBAgQIAAgf0CdiBQX0D4W9948hOEv5N/AyxpXwi8RMmaHQJC4B14biVAgACBVgLOIUCAwJgCAuAx56orAgQIECBAgACBrQIN7hP+NkCe+wjh79zzX9W9EHgVl8XrBYTA683cQYAAAQIECLQScA6BgQUEwAMPV2sECBAgQIAAAQL5BCL8/VJU9c14uBIKDFCS8HeAIbZuQQjcWnyAatFzAAAQAElEQVS684TA041cwwQIECBAgACB/AKjVygAHn3C+iNAgAABAgQIEEgjcA5//yJNQQoZTeDfREO/FmHeL+LZtV5g6jvi++ZbAfDFeLgI1BA4hcD/GP8e9HuoGrr2JECAAAECBAgQIPBMwB+8n4E8/dJXBAgQIECAAAECBMoIxC+9T//lr/C3DKddXgqcwt9fjxBP+PvSxisLBeL759uxdNIQODp31Rb4f+MAIXAguAgQIECAAAECBAjUFhAA1xa2f78CKidAgAABAgQIFBIQ/haCtM0tAeHvLRmvrxYQAq8mc8M6gZwh8LoerCZAgAABAgQIECCQXkAAnH5ECiRA4AgBZxIgQIAAgVICwt9Skva5ISD8vQHj5e0CQuDtdu5cJCAEXsRkUSsB5xAgQIAAAQIERhQQAI84VT0RIECAwB4B9xIgQKCYgPC3GKWNrgsIf6+7eLWAgBC4AKIt7glcQuCP3FvkPQIECFQWsD0BAgQIEBhWQAA87Gg1RoAAAQIECKwXcAeBcgLC33KWdroqIPy9yuLFkgJC4JKa9roicAqB/yH+fSkEvoLjJQIECBCoLWB/AgQIjC0gAB57vrojQIAAAQIECBBYKlBwXfwy+0ux3V/Ew0WghoDwt4aqPa8KCIGvsnixnIAQuJylnQgQIECAAIGlAtYRmEBAADzBkLVIgAABAgQIECDQTkD428665Ekd7SX87WhYo5QqBB5lkmn7EAKnHY3CCBAgQIAAAQLjCczSkQB4lknrkwABAgQIECBAoLqA8Lc68ewHCH/rfAfYdYGAEHgBkiV7BITAe/TcS4AAAQIECBAgQOCZgAD4GcjbL30kQIAAAQIECBAgsE5A+LvOy+rVAsLf1WRuKC0wZghcWsl+OwSEwDvw3EqAAAECBAgQIEDgsYAA+LGGzwmcBDwIECBAgAABAisFhL8rwSxfKyD8XStmfTUBIXA1Whu/FWgbAr8900cCBAgQIECAAAECwwkIgIcbqYYIENgj4F4CBAgQILBWQPi7Vsz6lQLC35VgltcXEALXN578BCHw5N8Ardp3DgECBAgQIEBgZAEB8MjT1RsBAgQIrBGwlgABAqsFhL+rydywTkD4u87L6oYCQuCG2HMeJQSec+66JtBKwDkECBAgQGB4AQHw8CPWIAECBAgQIPC6gBUE1gsIf9ebuWOVgPB3FZfFRwgIgY9Qn+pMIfBU49YsAQIEWgk4hwABAnMICIDnmLMuCRAgQIAAAQIEbglseD3C3w/jtr+Ih4tADYF/HZv+eoRrv4hnF4HUAvF9+u0o8IvxcBGoISAErqFqTwIECBAgMKuAvglMJCAAnmjYWiVAgAABAgQIENgvcA5/v7F/JztkEEhYwyn8/ViEasLfhMNR0nWB+H4VAl+n8WoZASFwGUe7ECBAgAABAgSmFpiteQHwbBPXLwECBAgQIECAwGYB4e9mOjcuExD+LnMqtco+BQWEwAUxbXVNQAh8TcVrBAgQIECAAAECBG4ICICfwPiCAAECBAgQIECAwHUB4e91F68WExD+FqO00VECfYXARyk5d4eAEHgHnlsJECBAgAABAgTmEhAAzzVv3d4T8B4BAgQIECBA4IaA8PcGjJdLCQh/S0na53CBcwj8hcMLUcCoAqcQ+B/j38sf2dWgmwkQIECAAAECBAgMLiAAHnzA2iNAYJmAVQQIECBA4JZA/JL5w3jvG/FwEaghIPytoWrPQwUiBP5OFCAEDgRXFYH/J3YVAgeCa5uAuwgQIECAAAECMwgIgGeYsh4JECBA4J6A9wgQIHBTQPh7k8YbZQSEv2Uc7ZJQQAiccChjlSQEHmueuiHQSsA5BAgQIEBgGgEB8DSj1igBAgQIECDwUsArBG4LCH9v23iniIDwtwijTTILCIEzT2eI2oTAQ4xREwQIEGgl4BwCBAjMJSAAnmveuiVAgAABAgQIELgI3HkW/t7B8VYJAeFvCUV7dCEgBO5iTD0XKQTueXpqJ0CAAAECrQScQ2BCAQHwhEPXMgECBAgQIECAwG0B4e9tm5HeObAX4e+B+I4+RkAIfIz7RKcKgScatlYJECBAgAABAmsFZl0vAJ518vomQIAAAQIECBB4ISD8fUHihbICwt+ynlt3c98BAkLgA9DnOlIIPNe8dUuAAAECBAgQIPCKgAD4DZAPBAgQIECAAAECswsIf2f/Dqjev/C3OrEDsgvkCIGzK6lvh4AQeAeeWwkQIECAAAECBMYSEACPNU/dbBFwDwECBAgQIDC9gPB3+m+B2gDC39rC9u9GQAjczah6LfR+CNxrV+omQIAAAQIECBAgsFJAALwSzHICBMYS0A0BAgQIEBD++h6oLCD8rQxs+/4EhMD9zayzioXAnQ2sVbnOIUCAAAECBAjMJCAAnmnaeiVAgACBxwI+J0CAwIPw1zdBZQHhb2Vg2/crIATud3adVC4E7mRQyiTQSMAxBAgQIEBgOgEB8HQj1zABAgQIECDw8MCAwMMp/P1yOHwjHi4CNQR+Hpv+eoRcv4hnFwECVwTifx/fiZe/EA8XgRoCQuAaqvYkQIBAdwIKJkCAwJwCAuA5565rAgQIECBAgMC8AtH5f3t4OIW/X49PXQRqCJzC349FuBXfajW2tyeBcQTifydC4HHGmbETIXDGqaiJAAECBAi0EnAOgYkFBMATD1/rBAgQIECAAIEZBSKRE/7OOPhzzw2ehL8NkB0xloAQeKx5JuxGCJxwKEoiQIAAAQIECNQWmH1/AfDs3wH6J0CAAAECBAhMJCD8nWjYx7Qq/D3Gfemp1iUWEAInHs4YpQmBx5ijLggQIECAAAECBBYKTB4AL1SyjAABAgQIECBAoHsB4W/3I8zegPA3+4TUl16gbgicvn0F1hcQAtc3dgIBAgQIECBAgEASAQFwkkEo4wABRxIgQIAAAQLTCAh/pxn1UY0Kf4+Sd+5wAkLg4Uaao6H3VQiB31v4jAABAgQIECBAYGABAfDAw9UaAQK3BbxDgAABAvMICH/nmfVBnQp/D4J37LgCQuBxZ5ukMyFwkkG0KsM5BAgQIECAAIEZBQTAM05dzwQIEJhbQPcECEwkIPydaNjHtCr8PcbdqRMInEPgz0/QqhaPETiFwP82/pzwkWOOdyoBAo0EHEOAAAECBKYVEABPO3qNEyBAgACBGQX0PJNA/FL3y9Hv1+PhIlBDQPhbQ9WeBB4JRAj83fhSCBwIrioC/3fsKgQOBBcBAgTGFNAVAQIE5hYQAM89f90TIECAAAECBIYUuBr+Dtmppg4SEP4eBO/Y+QSEwPPNvHHHQuDG4I4jQIAAAQJNBBxCgMCDANg3AQECBAgQIECAwFACwt+hxlmsmYIbCX8LYtqKwBIBIfASJWt2CAiBd+C5lQABAgQIECCQTUA9bwUEwG8dfCRAgAABAgQIEBhAQPg7wBBztyD8zT2fW9V5fQABIfAAQ8zdghA493xUR4AAAQIECBAgsFJg0gB4pZLlBAgQIECAAAEC6QWEv+lH1HuBwt/eJ6j+7gW2hcDdt62BdgJC4HbWTiJAgAABAgQIEKgsIACuDGz7hAJKIkCAAAECBIYTEP4ON9JsDQl/s01EPdMKCIGnHf22xtffJQReb+YOAgQIECBAgACBhAIC4IRDURIBAvUE7EyAAAEC4wkIf8ebabKOfhb1fCxCp/hWi89cBAgcLhD/e/xuFPH5eLgI1BAQAtdQPWBPRxIgQIAAAQIEZhYQAM88fb0TIEBgLgHdEiAwoEAkcl+Otr4eDxeBGgKn8Pc3ImyKb7Ua29uTAIGtAvG/SyHwVjz3LREQAi9RsoZAXgGVESBAgACB6QUEwNN/CwAgQIAAAQIzCOhxRIFI5L4SfQl/A8FVRUD4W4XVpgTKCQiBy1na6aqAEPgqixcJECCQXUB9BAgQIHASEACfFDwIECBAgAABAgS6EjiHv19bVLRFBNYLCH/Xm7mDwCECQuBD2Gc6VAg807T1SoAAAQL9C+iAAIF3AgLgdxQ+IUCAAAECBAgQ6EFA+NvDlPLUuKES4e8GNLcQOFJACHyk/hRnC4GnGLMmCRAgQIAAgd4F1P9UQAD81MNXBAgQIECAAAECiQWEv4mHM0Zpwt8x5njpwvNEAkLgiYZ9TKtC4GPcnUqAAAECBAgQILBRYLIAeKOS2wgQIECAAAECBA4XEP4ePoLRCxD+jj5h/Q0v8DQEHr5dDbYXEAK3N3ciAQIECBAgQIDARgEB8EY4t3UooGQCBAgQIECgWwHhb7ej66Vw4W8vk1IngVcEhMCvAM3ydr0+hcD1bO1MgAABAgQIECBQUEAAXBDTVgQI5BVQGQECBAj0KyD87Xd2nVQu/O1kUMoksFRACLxUyrqNAkLgjXCtbnMOAQIECBAgQIDAw4MA2HcBAQIECIwuoD8CBDoWEP52PLw+Shf+9jEnVRJYLfDBw8N346bPx8NFoIaAELiGqj0J7BewAwECBAgQIHAWEACfITwRIECAAAECIwroqWcB4W/P0+uiduFvF2NSJIHtAkLg7XbuXCQgBF7EZBEBAgRaCTiHAAECBB4LCIAfa/icAAECBAgQIEAghUCR8DdFJ4pIKiD8TToYZREoLXAOgX+n9L72I3AWOIXA/y7+3PKR89eeCBAgQIAAgSMEnEmAwAsBAfALEi8QIECAAAECBAgcKRC/RP1KnP+1eLgIbBa4c6Pw9w6OtwiMKBAh8PeiLyFwILiqCPxfsasQOBBcBAgQIECAAIEjBJx5XUAAfN3FqwQIECBAgAABAgcICH8PQJ/rSOHvHPPWJYEXAkLgFyReKCsgBC7raTcCBAgQIECAAIGdApMEwDuV3E6AAAECBAgQIFBdQPhbnXj2A4S/s38H6H8SgdttCoFv23iniIAQuAijTQgQIECAAAECBEoICIBLKNojt4DqCBAgQIAAgfQCwt/0I+q9wJ9GA78R4U98q8VnLgIEphWIfw7466BHnv7xvQmBj5+BCggQIECAAAECBEJAABwILgIExhXQGQECBAjkF4hE7itR5dfi4SJQQ+AU/v5mhD7xrVZje3sSINCbQPzzQAjc29D6qlcIfNC8HEuAAAECBAgQIPBeQAD83sJnBAgQIDCWgG4IEOhAIBK5348yhb+B4KoiIPytwmpTAv0LCIH7n2HyDoTAyQekvOEENESAAAECBAg8ExAAPwPxJQECBAgQIDCCgB56EDiHv3/eQ61q7FJA+Nvl2BRNoJ2AELid9aQnCYEnHby2CRBoLeA8AgQIELgmIAC+puI1AgQIECBAgACBqgJVw9+qldu8EwHhbyeDUiaBowWEwEdPYPjzhcDDj1iDBAgQIHCogMMJELgpIAC+SeMNAgQIECBAgACBGgLC3xqq9rwIxLPwNxBcBAgsFxACL7eycpOAEHgTm5sIECBAgAABAvcFvHtfQAB838e7BAgQIECAAAECBQWEvwUxbXVNQPh7TWWe13RKYLOApvbMlgAAEABJREFUEHgznRuXCQiBlzlZRYAAAQIECBAgUEhg8AC4kJJtCBAgQIAAAQIEdgsIf3cT2uC+gPD3vo93CQwusL89IfB+QzvcFRAC3+XxJgECBAgQIECAQEkBAXBJTXvlElANAQIECBAgkEZA+JtmFKMWIvwddbL6ItBYQAjcGLzUcf3sIwTuZ1YqJUCAAAECBAh0LSAA7np8iidA4JaA1wkQIEAgj4DwN88sBq1E+DvoYLVF4CgBIfBR8tOcKwQuPGrbESBAgAABAgQIvBQQAL808QoBAgQI9C2gegIEEgkIfxMNY8xShL9jzlVXBA4XEAIfPoLRCxACjz5h/bUScA4BAgQIECBwQ0AAfAPGywQIECBAgECPAmrOJCD8zTSNIWsR/g45Vk0RyCMgBM4zi0ErEQIPOlhtESDQSsA5BAgQIHBPQAB8T8d7BAgQIECAAAECmwQOCX83VeqmTgWEv50OTtkEehMQAvc2se7qFQJ3NzIFEyBAgEAKAUUQIPCqgAD4VSILCBAgQIAAAQIE1ggIf9doWbtB4Gr4u2EftxAgQGCRgBB4EZNF2wWEwNvt3EmAAAECBAhMKKDlZQIC4GVOVhEgQIAAAQIECCwQEP4uQLJkj8Dfx82/GWFMfKvFZy4CbwV8JFBdIP6587045HPxcBGoIXAKgf8p/uX2kRqb25MAAQIECBAgQGA+gUED4PkGqWMCBAgQIECAwNEC8UvL348a/jweLgI1BE7h729FCBPfajW2tycBAn0KtKs6/vnz/ThNCBwIrioC/2fsKgQOBBcBAgQIECBAgMB+AQHwfkM7ZBNQDwECBAgQINBcIBI54W9z9akOFP5ONW7NEsgrIARONpvxyhECjzdTHREgQIAAAQIEDhEQAB/C7lACBGoJ2JcAAQIE2gsIf9ubT3ai8HeygWuXQHYBIXD2CXVfnxB44QgtI0CAAAECBAgQuC0gAL5t4x0CBAgQ6EtAtQQIHCAQ4e8fxLH+2udAcFUREP5WYbUpAQJ7BYTAewXd/4qAEPgVIG9PLwCAAAECBAgQeEVAAPwKkLcJECBAgACBHgTUeITAOfz9syPOduYUAsLfKcasSQL9CgiB+51dJ5ULgTsZlDIJEGgt4DwCBAgQWCIgAF6iZA0BAgQIECBAgMATgVTh75PKfDGIgPB3kEFqg8DoAkLg0Sd8eH9C4MNHoAACBAgQSCWgGAIEFgsIgBdTWUiAAAECBAgQIHASEP6eFDwqCqwKfyvWYWsCBAgsEhACL2KyaLuAEHi7nTsJECBAgACBgQS0sk5AALzOy2oCBAgQIECAwNQCwt+px9+ieeFvC+VxztAJgTQCQuA0oxi1ECHwqJPVFwECBAgQIECgksBgAXAlJdsSIECAAAECBAg8CH99E1QWEP5WBrY9gbEE8nUjBM43k8EqEgIPNlDtECBAgAABAgRqCgiAa+rau62A0wgQIECAAIFqAsLfarQ2fisg/H3r4CMBAp0LCIEbDXDeY4TA885e5wQIECBAgACBVQIC4FVcFhMgkFVAXQQIECBQT0D4W8/Wzm8EhL9vGHwgQGAUASHwKJNM28f0IXDaySiMAAECBAgQIJBIQACcaBhKIUCAAIFNAm4iQKCigPC3Iq6tTwLC35OCBwECwwkIgYcbabaGhMDZJqKeVgLOIUCAAAECBBYKCIAXQllGgAABAgQIZBRQU00B4W9NXXuHgPA3EFwECIwrIAQed7ZJOhMCJxmEMggQaCXgHAIECBBYIyAAXqNlLQECBAgQIEBgEoEuwt9JZjFom38Xff1WhCPxrRafuQgQIDCoQPxz7vvR2ufi4SJQQ0AIXEPVngQIECCQT0BFBAisFhAAryZzAwECBAgQIEBgbIFI5P4gOvyzeLgI1BA4hb+/HaFIfKtt396dBAgQ6EUg/nknBO5lWH3WKQTuc26qJkCAAAECBBYKWLZNQAC8zc1dBAgQIECAAIEhBSKRE/4OOdk0TQl/04yi60IUT6A7ASFwdyPrrWAhcG8TUy8BAgQIECBAoLLAIAFwZSXbEyBAgAABAgQmEBD+TjDkY1sU/h7r73QCgwj024YQuN/ZdVK5ELiTQSmTAAECBAgQINBCQADcQtkZdQXsToAAAQIECOwWEP7uJrTBfQHh730f7xIgMInAOQT+7CTtlm/Tjq8JnELgfx9/rvvIawu9T4AAAQIECBAgMLaAAHjs+eqOwPACGiRAgACB/QLxS8Kvxi5/Fg8XgRoCwt8aqvYkQKBbgQiBfxDFC4EDwVVF4P+IXYcMgaMvFwECBAgQIECAwEIBAfBCKMsIECBAIJ2AgggQKCBwDn//tMBWtiBwTUD4e03FawQITC8gBJ7+W6A2gBC4trD9Wws4jwABAgQIEFgpIABeCWY5AQIECBAgkEFADSUEhL8lFO1xR0D4ewfHWwQIEBAC+x6oLCAErgxsewIEWgk4hwABAgS2CAiAt6i5hwABAgQIECDQuUDX4W/n9pOUL/ydZNDaJEBgn4AQeJ+fu18VuITAv/TqSgsIECBAgEBGATURILBZQAC8mc6NBAgQIECAAIE+BYS/fc6to6qrhr8dOSiVAAECiwSEwIuYLNoucAqB/yn+/CcE3m7oTgIECBAgQOAAAUfuExAA7/NzNwECBAgQIECgK4H45d9Xo2D/P38DwVVFQPhbhdWmZwFPBIYVEAIPO9osjQmBs0xCHQQIECBAgACBRgKdB8CNlBxDgAABAgQIEBhAQPg7wBBztyD8zT0f1RHoXGD88oXA48/44A6FwAcPwPEECBAgQIAAgZYCAuCW2s4qK2A3AgQIECBAYLGA8HcxlYXbBIS/29zcRYAAgScCQuAnHO+/8FkpASFwKUn7ECBAgAABAgSSCwiAkw9IeQQIXBfwKgECBAgsFxD+LreycpOA8HcTm5sIECBwXUAIfN3Fq8UEuguBi3VuIwIECBAgQIDARAIC4ImGrVUCBAgMIqANAgRWCAh/V2BZukXgb+Om346wIr7V4jMXAQIECBQRiH+u/iA2+mw8XARqCAiBa6jas4aAPQkQIECAAIGNAgLgjXBuI0CAAAECBI4QcOYagUjkvhrr/zQeLgI1BE7h78cjpIhvtRrb25MAAQJzC8Q/X4XAc38L1O5eCFxb2P4ECOwUcDsBAgQI7BEQAO/Rcy8BAgQIECBAIKlAJHLjhb9JrSctS/g76eC1TYBAWwEhcFvvCU8TAk84dC0TIECgCwFFEiCwW0AAvJvQBgQIECBAgACBXALC31zzGLCaQ8LfAR21RIAAgUUCQuBFTBZtFxACb7dzJwECBAgQIFBBwJZlBATAZRztQoAAAQIECBBIISD8TTGGkYsQ/o483by9qYzA9AJC4Om/BWoDCIFrC9ufAAECBAgQINBYoNMAuLGS4wgQIECAAAECHQgIfzsYUt8lCn/7np/qCXQqoOyLgBD4IuG5koAQuBKsbQkQIECAAAECRwgIgI9Qd+Y+AXcTIECAAAECLwQi/P3DePFP4+EiUENA+FtD1Z4ECBBYKTBdCLzSx/LdAkLg3YQ2IECAAAECBAjkEBAA55iDKggQWChgGQECBAi8FDiHv3/y8h2vECgiIPwtwmgTAgQIlBEQApdxtMtNgTQh8M0KvUGAAAECBAgQIPCqgAD4VSILCBAgQCCJgDIIELgiIPy9guKlkgLC35Ka9iJAgEAhgXMI/JlC29mGwHMBIfBzEV+3FnAeAQIECBAgsFNAALwT0O0ECBAgQIBACwFnXBMQ/l5T8VpBAeFvQUxbESBAoLRAhMA/jD2FwIHgqiJwCoH/ffx585eq7G5TAgQI3BTwBgECBAiUEBAAl1C0BwECBAgQIECgsUD8Mu70//N3jr/2ubGt494ICH/fMPhAgACB3AJC4NzzGaC6/z16EAIHgosAAQIEGgk4hgCBYgIC4GKUNiJAgAABAgQItBEQ/rZxnviUVOHvxHPQOgECBBYJCIEXMVm0XUAIvN3OnQQIECBAgMAKAUvLCgiAy3rajQABAgQIECBQVUD4W5XX5g8Pwl/fBZkE1EKAwEIBIfBCKMu2CgiBt8q5jwABAgQIECBwkEBnAfBBSo4lQIAAAQIECCQQEP4mGMLYJQh/x56v7gh0JqDctQJC4LVi1q8UEAKvBLOcAAECBAgQIHCkgAD4SH1nrxOwmgABAgQITCwg/J14+G1a/5s45uMRHsS3WnzmIkCAAIEuBeKf4z+Mwj8Tj74v1WcVEAJnnYy6CBAgQIAAAQLPBATAz0B8SYBATgFVESBAYGaBSOT+MPr/k3i4CNQQOIW/n4jQIL7VamxvTwIECBBoKRD/PBcCtwSf76zqIfB8pDomQIAAAQIECJQXEACXN7UjAQIECJQVsBuBqQUikRP+Tv0dUL154W91YgcQIECgvYAQuL35ZCcKgScbeMN2HUWAAAECBAgUEhAAF4K0DQECBAgQIFBDYO49hb9zz79B98LfBsiOIECAwFECQuCj5Kc5Vwg8zag1SqCVgHMIECBAoKSAALikpr0IECBAgAABAoUEhL8PDw+FLG1zVUD4e5XFiwQIEBhLQAg81jwTdiMETjgUJREgQKBLAUUTIFBcQABcnNSGBAgQIECAAIF9AsLffX7uflWgi/D31S4sIECAAIFFAkLgRUwWbRcQAm+3cycBAgQIECDw8PAAoY6AALiOq10JECBAgAABApsEhL+b2Ny0XED4u9zKyuMEnEyAQGEBIXBhUNs9FxACPxfxNQECBAgQIEDgYIFOAuCDlRxPgAABAgQIEGggEOHvH8UxfxIPF4EaAsLfGqr2JECgsIDtagkIgWvJ2vcsIAQ+Q3giQIAAAQIECGQQEABnmIIa7gt4lwABAgQITCBwDn//eIJWtXiMgPD3GHenEiBAIJVA+hA4lZZiNggIgTeguYUAAQIECBAgUENAAFxD1Z4ECBQTsBEBAgRmEBD+zjDlQ3sU/h7K73ACBAjkEhAC55rHgNVsDoEHtNASAQIECBAgQOAwAQHwYfQOJkCAAIFXBLxNYAoB4e8UYz6ySeHvkfrOJkCAQFIBIXDSwYxTlhB4nFm26sQ5BAgQIECAQGEBAXBhUNsRIECAAAECJQTm2EP4O8ecD+xS+HsgvqMJECCQXUAInH1C3dcnBO5+hBog0ErAOQQIECBQQ0AAXEPVngQIECBAgACBVwSEv3eAvFVCQPhbQtEeBAgQGFzgHAJ/evA2tXecgBD4OHsnEyBAoA8BVRIgUE1AAFyN1sYECBAgQIAAgesCwt/rLl4tJtB1+FtMwUYECBAgsEggQuAfxUIhcCC4qgicQuD/EH/+/aUqu9uUAAECBAgQ6FZA4XUFBMB1fe1OgAABAgQIEHgiEL/8+qN44Y/j4SJQQ+CvY9NPxC/z41stPnMR6EtAtQQIHCQQ/94QAh9kP8mx/1v0KQQOBBcBAgQIECBAoJVA8gC4FYNzCBAgQIAAAQL1BSKRE/7WZ3pzWJ8AABAASURBVJ75hFP4+8n4JX58q83MoHcCBPoUUPXRAvHvDyHw0UMY+3wh8Njz1R0BAgQIECCQTEAAnGwgynkk4FMCBAgQIDCQQCRywt+B5pmwFeFvwqEoiQABAr0JHBYC9wal3q0CQuCtcu4jQIAAAQIECKwUEACvBLOcAIE2Ak4hQIDASALC35GmmbIX4W/KsSiKAAECfQoIgfucW0dVvwiBO6pdqQQIECBAgACBbgQEwN2MSqEECBCYRkCjBIYSEP4ONc6MzQh/M05FTQQIEOhcQAjc+QDzly8Ezj+jVhU6hwABAgQIEKgkIACuBGtbAgQIECBAYIvAWPcIf8eaZ8JuhL8Jh6IkAgQIjCIgBB5lkmn7EAKnHY3CCLQScA4BAgQI1BQQANfUtTcBAgQIECAwrYDwd8Po3bJGQPi7RstaAgQIENgkIATexOam5QJC4OVWVhIgQGAsAd0QIFBdQABcndgBBAgQIECAwGwCwt/ZJt683yHD3+aKDiRAgACBRQJC4EVMFm0XEAJvt3MnAQIECBDoUkDRbQQEwG2cnUKAAAECBAhMIhDh7x9Hq6dHPLkIFBcQ/hYntWECASUQIJBcQAicfED9lycE7n+GOiBAgAABAgSSCSQNgJMpKYcAAQIECBAgsEDgHP7+0YKllhDYIiD83aLmHgIEkgsorxcBIXAvk+q2TiFwt6NTOAECBAgQIJBRQACccSqz16R/AgQIECDQoYDwt8Oh9VWy8LeveamWAAECQwoUD4GHVNLUDgEh8A48txIgQIAAAQIEHgsIgB9r+JwAgcMFFECAAIEeBYS/PU6tq5qFv12NS7EECBAYW0AIPPZ8W3Z34ywh8A0YLxMgQIAAAQIE1ggIgNdoWUuAAAECNQXsTaBLAeFvl2PrqWjhb0/TUisBAgQmERACTzLo49oUAh9n3+pk5xAgQIAAAQKVBQTAlYFtT4AAAQIECCwR6HON8LfPuXVUtfC3o2EplQABArMJCIFnm3jzfoXAzckdSKCVgHMIECBAoIWAALiFsjMIECBAgACB4QSEvwVHaqtrAj+JFz8Zv1yPb7X4zEWAAAECBBIKxL+nfhRlfToeLgI1BITANVTtSYAAgSMFnE2AQDMBAXAzagcRIECAAAECowhEIvfH0csfxcNFoIbAKfz9VPxSPb7Vamyfa0/VECBAgEDfAvHvKyFw3yPMXr0QOPuE1EeAAAECBBYKWNZWQADc1ttpBAgQIECAQOcCkcgJfzufYfLyhb/JB6S8ogI2I0BgEIFzCPypQdrRRj4BIXC+maiIAAECBAgQSC6QLABOrqU8AgQIECBAYGoB4e/U42/RvPC3hbIzCBBIIqCM0QQiBP5x9CQEDgRXFYFTCPwf48/jv1Rld5sSIECAAAECBAYTEAAPNtCu21E8AQIECBBILBC/bPJf/iaezwClCX8HGKIWCBAgMLvA4hB4dij9bxX4X+NGIXAguAgQIECAAAECrwkIgF8T8j4BAk0EHEKAAIHMAsLfzNMZojbh7xBj1AQBAgQInASEwCcFj3sCO98TAu8EdDsBAgQIECAwh4AAeI4565IAAQKZBdRGILWA8Df1eEYo7ifxi/JPxiO+1UZoRw8ECBAgQODhIf695q+DfvB/FQWEwBVxK29tewIECBAgQKCRgAC4EbRjCBAgQIAAgWsCuV+LRM5f+5x7RL1X9yb87b0J9RMgQIAAgWsCQuBrKl4rKCAELohpKwJtBJxCgAABAi0FBMAttZ1FgAABAgQIdCMg/G0wqrmPEP7OPX/dEyBAYAoBIfAUYz6ySSHwkfrOJkCAwBoBawkQaC4gAG5O7kACBAgQIEAgu0CEv38SNf5RPFwEaggIfx8eHmrA2pMAAQIE8gkIgfPNZLCKhMCDDVQ7BAgQIDCegI6OERAAH+PuVAIECBAgQCCpwDn8/cOk5SmrfwHhb/8z1MF+ATsQIDCZgBB4soG3b1cI3N7ciQQIECBAgEBygSQBcHIl5REgQIAAAQJTCAh/pxjzkU0Kf4/UdzYBAkkElDGrgBB41sk361sI3IzaQQQIECBAgEAPAgLgHqY0eo36I0CAAAECCQSEvwmGMHYJwt+x56s7AgQIEFgg8MHDw49j2afi4SJQQ0AIXEPVngQIECBAgECXAgLgLsemaALjCOiEAAECGQSEvxmmMHQNwt+hx6s5AgQIEFgj4L8EXqM11tpG3QiBG0E7hgABAgQIEMgtIADOPR/VESBAYGQBvRFIISD8TTGGkYv4cfyi+5MjN6g3AgQIECCwViD+3ei/BF6LZv0aASHwGq02a51CgAABAgQINBYQADcGdxwBAgQIECBwEsjxEP7mmMPAVZzCX3/N5cAD1hoBAgQIbBcQAm+3c+ciASHwIiaLCLQQcAYBAgQIHCEgAD5C3ZkECBAgQIDA4QLC3wNHMMfRwt855qxLAgQIENghIATegefWJQJC4CVK1hAgQKCmgL0JEDhMQAB8GL2DCRAgQIAAgaMEhL9HyU9zrvD3zqi9RYAAAQIEHgsIgR9r+LyCgBC4AqotCRAgQIDAEgFrjhUQAB/r73QCBAgQIECgsYDwtzH4fMcJf+ebuY6XC1hJgACBqwJC4KssXiwnIAQuZ2knAgQIECBAoBOBgwPgTpSUSYAAAQIECAwhIPwdYoyZmxD+Zp6O2ggQOFjA8QTuCwiB7/t4d7eAEHg3oQ0IECBAgACBngQEwD1Na7Ra9UOAAAECBBoKCH8bYs95lPB3zrnrmgABAgSWCCxcIwReCGXZVgEh8FY59xEgQIAAAQLdCQiAuxuZggmMIaALAgQItBQQ/rbUnvIs4e+UY9c0AQIECNQQOIfAn6yxtz2PEUh2qhA42UCUQ4AAAQIECNQREADXcbUrAQIECNwW8A6BpgLC36bcMx4m/J1x6nomQIAAgaoCEQL/JA4QAgeCq4rAKQT+T/Fzwi9V2d2mjwV8ToAAAQIECBwkIAA+CN6xBAgQIEBgToG2Xccvdf4kTvzDeLgI1BAQ/tZQtScBAgQIEAgBIXAguGoK/C+xuRA4EFwE6gnYmQABAgSOFBAAH6nvbAIECBAgQKCaQIS/fxqbC38DIc01ViHC37HmqRsCBAgQSCggBE44lLFKEgKPNU/dECCQSUAtBAgcLiAAPnwECiBAgAABAgRKC5zD36+W3td+BM4Cwt8zxJonawkQIECAwBYBIfAWNfesEBACr8CylAABAgQILBGwJoeAADjHHFRBgAABAgQIFBIQ/haCtM0tAeHvLRmvE7gt4B0CBAjsEhAC7+Jz8+sCQuDXjawgQIAAAQIEOhM4KADuTEm5BAgQIECAQBcCwt8uxtRzkcLfnqendgIEDhJwLIEyAkLgMo52uSkgBL5J4w0CBAgQIECgRwEBcI9T671m9RMgQIAAgQoCwt8KqLZ8LPCj+MXzpx6/4HMCBAgQIEDgFYHCb8e/i38SW34yHi4CNQSEwDVU7UmAAAECBAgcIiAAPoTdoQTmFdA5AQIEaggIf2uo2vORwCn8/fSjr31KgAABAgQIHCQgBD4IfsOxnd4iBO50cMomQIAAAQIEngoIgJ96+IoAAQIE6gnYmUAVAeFvFVabvhcQ/r638BkBAgQIEEghIAROMYaRixAC75+uHQgQIECAAIGDBQTABw/A8QQIECBAYA6BOl0Kf+u42vWdgPD3HYVPCBAgQIBALgEhcK55DFiNEHjAoWqplYBzCBAgQCCDgAA4wxTUQIAAAQIECKwWEP6uJjvuhj5PFv72OTdVEyBAgMBEAo9C4Pij4USNa7WVgBC4lbRzCBAYR0AnBAikERAApxmFQggQIECAAIGlAvEbvj+NtV+Nh4tADQHhb0FVWxEgQIAAgZoC5xD4U3FG/BExProIlBW4hMAfLbut3QgQIECAwHgCOsolIADONQ/VECBAgAABAq8IxG/2hL+vGHl7l4Dwdxefmwk8EfAFAQIEmggIgZswz3zIKQT+j/FziBB45u8CvRMgQIAAgc4EGgfAnekolwABAgQIEEglEL90Ef6mmshwxQh/hxuphggQOE7AyQTaCgiB23pPeJoQeMKha5kAAQIECPQsIADueXq91a5eAgQIECCwQ0D4uwPPrUsEhL9LlKwhQIAAAQJLBA5aIwQ+CH6eY4XA88xapwQIECBAoHsBAXD3I9QAgT4EVEmAAIE9AsLfPXruXSAg/F2AZAkBAgQIEOhBQAh8/JQGr0AIPPiAtUeAAAECBEYREACPMkl9ECBAIK+AygjsEhD+7uJz8+sCwt/XjawgQIAAAQJdCQiBuxpXj8UKgW9PzTsECBAgQIBAEgEBcJJBKIMAAQIECIwpsK+rCH//LHb4ajxcBGoICH9rqNqTAAECBAgkEDiHwJ+MUuKPlPHRRaCsgBC4rKfdhhDQBAECBAhkEhAAZ5qGWggQIECAAIF3AvGbulP4+wfvXvBJfwK5Kxb+5p6P6ggQIECAwG6BCIH/OjYRAgeCq4qAELgKq00JEOhSQNEECKQTEACnG4mCCBAgQIAAAeGv74HKAj+MXwh/uvIZ028PgAABAgQIZBCIf+cLgTMMYtwaTiHwf4qfXz46bos6I0CAAAEC9wW8m1NAAJxzLqoiQIAAAQLTCsQvT/yXv9NOv0njp/D3M01OcgiBeQV0ToAAgVQCQuBU4xixmP85mhICB4KLAAECBAgQyCPQKADO07BKCBAgQIAAgbwCwt+8sxmkMuHvIIPUBgECmQXURiCngBA451wGqkoIPNAwtUKAAAECBEYQEACPMMXsPaiPAAECBAgsEBD+LkCyZI+A8HePnnsJECBAgMASgeRrhMDJB9R/eULg/meoAwIECBAgMIyAAHiYUWqEQE4BVREgQGCJgPB3iZI1OwSEvzvw3EqAAAECBEYSEALXm6ad3wgIgd8w+ECAAAECBAgcLSAAPnoCzidAgMC4AjojsEhA+LuIyaLtAsLf7XbuJECAAAECQwoIgYcca6amZgyBM/mrhQABAgQIEAgBAXAguAgQIECAAIHSAsv2E/4uc7Jqs4DwdzOdGwkQIECAwNgCQuCx55ugOyFwgiEooZWAcwgQIEAgo4AAOONU1ESAAAECBCYQEP4OPOQcrQl/c8xBFQQIECBAIK2AEDjtaEYpTAg8yiT1QYDAbQHvECCQVkAAnHY0CiNAgAABAuMKCH/HnW2SzoS/Bw7C0QQIECBAoCcBIXBP0+qyViFwl2NTNAECBAgsEbAmt4AAOPd8VEeAAAECBIYTEP4ON9JsDQl/s01EPTMJ6JUAAQJdCgiBuxxbT0ULgXualloJECBAgMAgApUD4EGUtEGAAAECBAgUERD+FmG0yW0B4e9tG+8QIECgsoDtCfQtIATue34dVC8E7mBISiRAgAABAiMJCIBHmma2XtRDgAABAgQeCQh/H2H4tIaA8LeGqj0JECBAgMASgUHWCIEHGWTeNoTAeWejMgIECBAgMJyAAHjoeHf0AAAQAElEQVS4kWqIQA4BVRAgQOCxgPD3sYbPKwgIfyug2pIAAQIECMwoIAReP3V3rBIQAq/ispgAAQIECBDYKiAA3irnPgIECBC4JeB1Ak8EhL9POHxRXkD4W97UjgQIECBAYGoBIfDU42/R/EghcAsvZxAgQIAAAQIbBATAG9DcQoAAAQIECNwSePp6hL9/Hq/8QTxcBGoI/CB+QfuZGhvbkwABAgQIEJhbIP6M8dch8Ml4xB9p46OLQFkBIXBZT7sdIuBQAgQIEMgsIADOPB21ESBAgACBjgXiN2Wn8Pf3O25B6WsF2q4/hb+fbXuk0wgQIECAAIGZBITAM037kF6FwIewO5QAgSICNiFAIL2AADj9iBRIgAABAgT6ExD+9jezzioW/iYcmJIIECBAgMCIAkLgEaeaqichcKpxKIYAAQIElghY04eAALiPOamSAAECBAh0IyD87WZUvRYq/O11cuoeWUBvBAgQGFrgHAJ/IpqMP+rGRxeBsgJC4LKediNAgAABAgRCoFIAHDu7CBAgQIAAgekE4jdi/trn6abetGHhb1NuhxEgQGCJgDUE5hCIEPhvolMhcCC4qgicQuD/HD9PfbTK7jYlQIAAAQIEphMQAE838gYNO4IAAQIEphSIX1YIf6ecfLOmhb/NqB1EgAABAgQWCky2TAg82cDbt/sv40ghcCC4CBAgQIAAgf0CAuD9hnYgQOCRgE8JEJhTQPg759wbdi38bYjtKAIECBAgQOC2gBD4vY3PqggIgauw2pQAAQIECMwnIACeb+Y6JkCAQC0B+04qIPyddPDt2hb+trN2EgECBAgQILBAQAi8AMmSPQI9hMB7+nMvAQIECBAg0EBAANwA2REECBAgQGBUgffh76gd6utgAeHvwQNwPAECBAgQIHBdQAh83cWrxQSEwMUobVRewI4ECBAg0IOAALiHKamRAAECBAgkFBD+JhzKUSXVOVf4W8fVrgQIECBAgEAhASFwIUjb3BIQAt+S8ToBAscJOJkAgW4EBMDdjEqhBAgQIEAgj4DwN88sBq1E+NvRYJVKgAABAgRmFhACzzz9Jr0LgZswO4QAAQIElghY05eAALiveamWAAECBAgcLiD8PXwEoxcg/B19wvobSUAvBAgQIBACQuBAcNUUEALX1LU3AQIECBAYVKBwADyokrYIECBAgACBNwLC3zcMPtQTEP7Ws7UzAQIECgvYjgCBxwJC4McaPq8gIASugGpLAgQIECAwsoAAeOTptu7NeQQIECAwtIDwd+jxZmhO+JthCmogQIAAAQJLBKy5KiAEvsrixXICQuBylnYiQIAAAQLDCwiAhx+xBgm0EXAKAQJjCwh/x55vgu6+H78w/WyCOpRAgAABAgQIENglEH+m+ZvY4BPxiD9Cx8cBLy0dKiAEPpTf4QQIECBAoB8BAXA/s1IpAQIEsgqoa3CB+M3V16LF34+Hi0ANgVP4+7kaG9uTAAECBAgQIHCEgBD4CPWpzjwyBJ4KWrMECBAgQKBnAQFwz9NTOwECBAgQqCxwDn+/cvsY7xDYJSD83cXnZgIECBAgQCCrgBA462SGqUsIPMwoe2pErQQIECDQk4AAuKdpqZUAAQIECDQUEP42xO71qH11C3/3+bmbAAECBAgQSC4gBE4+oP7LEwL3P0MdEOhHQKUECHQnIADubmQKJkCAAAEC9QWEv/WNJz9B+DvAN4AWCBAgQIAAgdcFhMCvG1mxS0AIvIvPzQQIECCwRMCaPgUEwH3OTdUECBAgQKCagPC3Gq2N3woIf986+EigZwG1EyBAgMAKASHwCixLtwgIgbeouYcAAQIECAwuUCgAHlxJewQIECBAYBIB4e8kgz6uTeHvcfZOJkCAQCEB2xAgsEVACLxFzT0rBITAK7AsJUCAAAECMwgIgGeYcu0e7U+AAAECQwgIf4cYY+YmhL+Zp6M2AgQIECCwRMCaXQLnEPjjsUn80Ts+ugiUFRACl/W0GwECBAgQ6FpAANz1+BRP4HgBFRAgMIZA/Abqa9HJV+LhIlBDQPhbQ9WeBAgQIECAQHcCEQL/bRTdZQgcdbvyCwiB889IhQQIECBAoImAALgJs0MIECAwpICmBhEQ/g4yyLxtCH/zzkZlBAgQIECAwAECQuAD0Oc68hQC/3P8nPfRgm3bigABAgQIEOhMQADc2cCUS4AAAQIESgrELwU2/pe/Jauw18ACwt+Bh6s1AgQIECBAYLuAEHi7nTsXCfyLWCUEDgRXCQF7ECBAgECPAgLgHqemZgIECBAgUEBA+FsAcdYtlvUt/F3mZBUBAgQIECAwqYAQeNLBt2tbCNzO2kkExhXQGQEC3QoIgLsdncIJECBAgMB2AeHvdjt3LhIQ/i5i6nORqgkQIECAAIFyAkLgcpZ2uiogBL7K4kUCBAgQWCJgTd8CAuC+56d6AgQIECCwWkD4u5rMDesEvhe/yPzculusJkCgEwFlEiBAgEAFgfiz09/Gth+PR/xRPT66CJQVEAKX9bQbAQIECBDoQmBnANxFj4okQIAAAQIEzgLxG6WvxadfiYeLQA2BU/j7OzU2ticBAgQIHC3gfAIEagoIgWvq2jsEhMCB4CJAgAABAjMJCIBnmnbpXu1HgAABAl0JCH+7GlePxQp/e5yamgkQIECAwBIBa5oICIGbMM98iBB45unrnQABAgSmExAATzdyDRMoI2AXAgT6Eojw9+tRsf/yNxBcVQSEv1VYbUqAAAECBAjMJpAxBJ5tBoP3KwQefMDaI0CAAAECFwEB8EXCMwECBAgsFbCuM4Fz+PvlzspWbj8Cwt9+ZqVSAgQIECBAoAMBIXAHQ+q7xDUhcN+dqp4AAQIECEwsIACeePhaJ0CAAIHxBcqHv+Ob6XCVgPB3FZfFBAgQIECAAIFlAkLgZU5WbRYQAm+mm+lGvRIgQIBAzwIC4J6np3YCBAgQIHBHQPh7B8db2wSe3iX8ferhKwIECBAgQIBAUQEhcFFOm70UEAK/NPEKAQIXAc8ECHQvIADufoQaIECAAAECLwWEvy9NvFJUQPhblLOPzVRJgAABAgQItBcQArc3n+xEIfBkA9cuAQIElghYM4aAAHiMOeqCAAECBAi8ExD+vqPwSR0B4W8dV7sSyCygNgIECBA4UEAIfCD+HEcLgeeYsy4JECBAYDKBjQHwZEraJUCAAAECnQgIfzsZVL9lCn/7nZ3KCRAgsFHAbQQIZBAQAmeYwtA1CIGHHq/mCBAgQGBGAQHwjFPf27P7CRAgQCClgPA35VhGKkr4O9I09UKAAAECBJYIWJNKQAicahwjFiMEHnGqeiJAgACBaQUEwNOOXuMEtgm4iwCBnALC35xzGagq4e9Aw9QKAQIECBAg0K9AyxC4XyWV7xAQAu/AcysBAgQIEMgkIADONA21ECBAILeA6pIKCH+TDmacsoS/48xSJwQIECBAgMAAAkLgAYaYu4VTCPzP8XPmR3OXqToCBAgQIEDgnoAA+J6O9wgQIECAQHKB+KH861Hil+NR+bL9pALC30kHr20CBAgQIEAgt8A5BP7tqDJ+JIiPLgJlBYTAZT072025BAgQIDCCgAB4hCnqgQABAgSmFIjf9Ah/p5x8s6a/G79Y/J03p/lAgAABAgQIECCQTiD+rPZ3UZQQOBBcVQSEwFVYbUoguYDyCBAYRkAAPMwoNUKAAAECMwkIf2ea9iG9nsLfzx9yskPTCSiIAAECBAgQyCsgBM47m0EqO4XA/yV+/vTXQQ8yUG0QIEDgnoD3xhIQAI81T90QIECAwAQC8cO3//J3gjkf2KLw90B8RxNIJqAcAgQIEOhAQAjcwZD6LvF/ivKFwIHgIkCAAAECPQmsDIB7ak2tBAgQIEBgPAHh73gzTdaR8DfZQJRDgACB4wScTIBATwJC4J6m1WWtQuAux6ZoAgQIEJhZQAA88/TX9m49AQIECBwqEOHvN6KAL8fDRaCGgPC3hqo9CRAgQIBAjwJq7lJACNzl2HoqWgjc07TUSoAAAQLTCwiAp/8WAEBgmYBVBAgcK3AOfz88tgqnDywg/B14uFojQIAAAQIE5hEoEQLPo6XTDQJC4A1obiFAgAABAkcICICPUHcmAQIE+hJQ7cECwt+DBzD+8cLf8WesQwIECBAgQGAiASHwRMMu3+qSHYXAS5SsIUCAAAECBwsIgA8egOMJECBAgMA9gePD33vVeW8AAeHvAEPUAgECBAgQIEDguYAQ+LmIrwsLCIELg+bYThUECBAgMJKAAHikaeqFAAECBIYSEP4ONc6Mzbwe/masWk0ECBAgQIAAAQKLBITAi5gs2i4gBN5u504C+QRURIDAcAIC4OFGqiECBAgQGEFA+DvCFFP3IPxNPZ4cxamCAAECBAgQ6F9ACNz/DJN3cAmB/8fkdSqPAAECBO4IeGtMAQHwmHPVFQECBAh0LCD87Xh4fZQu/O1jTqokcKSAswkQIEBgIAEh8EDDzNnKKQT+5/g5Vgiccz6qIkCAAIFJBRYGwJPqaJsAAQIECDQWiB+avxFHfhgPF4EaAsLfGqr2JECAwFACmiFAYEQBIfCIU03VkxA41TgUQ4AAAQIEHh4EwL4LXhewggABAgSaCAh/mzDPfIjwd+bp650AAQIECCwRsGZogQ8eHv4uGvzteMSPHvHRRaCsgBC4rKfdCBAgQIDALgEB8C4+NxMYX0CHBAi0EYjfwPgvf9tQz3rKd+IXfp+ftXl9EyBAgAABAgQIvBWIPxPeDIHfrvCRwC4BIfAuPjcTIECAAIFyAgLgcpZ2IkCAwGgC+mkkIPxtBD3vMafw9wvztq9zAgQIECBAgACBxwJC4McaPj8LlHwSApfUtBcBAgQIENgoIADeCOc2AgQIECBQQiBv+FuiO3skEBD+JhiCEggQIECAAAEC2QSEwNkmMlw9QuCuRqpYAgQIEBhRQAA84lT1RIAAAQJdCAh/uxhTz0VuD3977lrtBAgQIECAAAECiwSEwIuYLNouIATebudOAu0EnESAwLACAuBhR6sxAgQIEMgsIPzNPJ0hahP+DjHGY5pwKgECBAgQIDCPgBB4nlkf1KkQ+CB4xxIgQGCJgDVjCwiAx56v7ggQIEAgoYDwN+FQxipJ+DvWPHVDoKWAswgQIEBgQoFzCPxb0Xr8qBIfXQTKCgiBy3rajQABAgQILBJ4JQBetIdFBAgQIECAwEKB+I3KN2Lph/FwEaghIPytoWpPAgQITCGgSQIEZhaIEPjvo38hcCC4qggIgauw2pQAAQIECNwWEADftvEOAQIECBAoKiD8Lcpps5cCwt+XJl4hQIAAAQIElghYQyAEhMCB4KopIASuqWtvAgQIECDwTEAA/AzElwQIvBXwkQCBsgLC37KednshIPx9QeIFAgQIECBAgACBJQKP1wiBH2v4vIKAELgCqi0JECBAgMA1AQHwNRWvESBAYG4B3RcWEP4WBrXdcwHh73MRO8bflwAAEABJREFUXxMgQIAAAQIECGwWEAJvpuvxxiNqFgIfoe5MAgQIEJhOQAA83cg1TIAAAQItBfoLf1vqOKuAgPC3AKItCBAgQIAAAQIEngoIgZ96+Kq4gBC4OOmWDd1DgAABAiMLCIBHnq7eCBAgQOBQAeHvofwzHF4+/J1BTY8ECBAgQIAAAQKLBITAi5gs2i4gBN5u504C+wXsQIDA8AIC4OFHrEECBAgQOEJA+HuE+lRnCn+nGnebZp1CgAABAgQIEHguIAR+LuLrwgJC4MKgtiNAgMASAWvmEBAAzzFnXRIgQIBAQwHhb0PsOY/6dvwi7gtztq5rAgQqCdiWAAECBAjcFIg/e/59vPlb8YgfdeKji0BZASFwWU+7ESBAgACBNwI3AuA37/lAgAABAgQIrBSI34h8I275MB4uAjUETuHvF2tsbE8CBAgQmFVA3wQIEHhdQAj8upEVuwSEwLv43EyAAAECBF4KCIBfmniFAAECBAhsEhD+bmJz03IB4e9yKysJECBAgACBJQLWEFghIARegWXpFgEh8BY19xAgQIAAgRsCAuAbMF4mMKuAvgkQ2CYg/N3m5q7FAsLfxVQWEiBAgAABAgQILBHYskYIvEXNPSsEhMArsCwlQIAAAQL3BATA93S8R4AAgbkEdLtRQPi7Ec5tSwWEv0ulrCNAgAABAgQIEKguIASuTtzigMxnCIEzT0dtBAgQINCNgAC4m1EplAABAgQyCowT/mbUVVMICH8DwUWAAAECBAgQIJBLQAicax4DViMErjpUmxMgQIDADAIC4BmmrEcCBAgQqCIg/K3CatP3Au3C3/dn+owAAQIECBAgQIDAIgEh8CImi7YLCIG327mTwG0B7xAgMI2AAHiaUWuUAAECBEoKCH9LatrrioDw9wqKl+oI2JUAAQIECBAgsFVACLxVzn0LBYTAC6EsI0CAwBIBa+YSEADPNW/dEiBAgEABAeFvAURb3BMQ/t7T8R4BAiUF7EWAAAECBHYLCIF3E9rgvoAQ+L6PdwkQIECAwFWBZwHw1TVeJECAAAECBM4Cwt8zhKdaAsLfWrL2JUCAAIFnAr4kQIBAOQEhcDlLO10VuITAH736rhcJECBAgACBFwIC4BckE7+gdQIECBC4KyD8vcvjzf0Cwt/9hnYgQIAAAQIElghYQ6CCgBC4AqotHwucQuD/Ej+XC4Efq/icAAECBAjcEBAA34DxMoHZBPRLgMB9gfgh8xux4sN4uAjUEBD+1lC1JwECBAgQIECAwAuBmi+cQ+DfjDPiR6j46CJQVkAIXNbTbgQIECAwsIAAeODhao0AAQILBSx7RSB+cyH8fcXI27sEhL+7+NxMgAABAgQIECCQSSBC4J9GPULgQEh4jVCSEHiEKeqBAAECBKoLCICrEzuAAAECBHoWGD/87Xk6Q9Qu/B1ijJogQIAAAQIECBB4LCAEfqzh8woCQuBNqG4iQIAAgZkEBMAzTVuvBAgQILBKQPi7isvi9QLfil+MfXH9bQXvsBUBAgQIECBAgACBSgLxZ13/JXAlW9u+ERACv2HwgcBCAcsIEJhOQAA83cg1TIAAAQJLBIS/S5Ss2SFwCn9/d8f9biWwW8AGBAgQIECAAIHaAkLg2sLT7y8Env5bAAABAksErJlTQAA859x1TYAAAQJ3BIS/d3C8VUJA+FtC0R4ECOwRcC8BAgQIEGgmIARuRj3rQULgWSevbwIECBC4K3AOgO+u8SYBAgQIEJhGQPg7zaiPalT4e5S8cwkQIEDgLOCJAAEC7QWEwO3NJztRCDzZwLVLgAABAq8LCIBfNxp/hQ4JECBA4I2A8PcNgw/1BIS/9WztTIAAAQIECCwRsIbAgQJC4APx5zhaCDzHnHVJgAABAgsFBMALoSwjMKqAvggQeCsg/H3r4GM1AeFvNVobEyBAgAABAgQILBHIsEYInGEKQ9cgBB56vJojQIAAgTUCAuA1WtYSIEBgLAHdnAWEv2cIT7UEhL+1ZO1LgAABAgQIECDQnYAQ+JCRzXSoEHimaeuVAAECBG4KCIBv0niDAAECBGYQmDf8nWG6KXoU/qYYgyIIECBAgAABAgQyCQiBM01jyFqEwE/G6gsCBAgQmFFAADzj1PVMgAABAm8EhL9vGHyoJ5A3/K3Xs50JECBAgAABAgQILBIQAi9ismi7gBB4u507RxLQCwEC0woIgKcdvcYJECAwt4Dwd+75N+he+NsA2RHbBNxFgAABAgQIEMgiIATOMolh6xACDztajREgsETAmrkFBMBzz1/3BAgQmFJA+Dvl2Fs2Lfxtqe0sAgTWCFhLgAABAgTSCQiB041ktIKEwKNNVD8ECBAgsETgQQC8iMkiAgQIEBhFQPg7yiTT9iH8TTsahREgQGB2Af0TIEAgr4AQOO9sBqlMCDzIILVBgAABAssFBMDLrcZbqSMCBAhMJiD8nWzg7dsV/rY3dyIBAgQIECCwRMAaAh0ICIE7GFLfJZ5C4H+O3wt8tO82VE+AAAECBJYJCICXOVlFYDgBDRGYTSB+yPtG9PxhPFwEagj8VfzC6ndrbGxPAgQIECBAgAABAnsEero3/kz906j3N+MRP8LFRxeBsgL/IrYTAgeCiwABAgTGFxAAjz9jHRIgQOC5wHRfx28OhL/TTb1pw6fw9/eanugwAgQIECBAgAABAoMKCIGLDtZmLwWEwC9NvEKAAAECAwoIgAccqpYIECBA4L2A8Pe9xdvPfCwsIPwtDGo7AgQIECBAgAABAkJg3wOVBSYJgSsr2p4AAQIEUgsIgFOPR3EECBAgsEdA+LtHz70LBPoLfxc0ZQkBAgQIECBAgACBDALnEPg3opb40S4+ugiUFRACl/W0WzYB9RAgML2AAHj6bwEABAgQGFMgfkPgr30ec7RZuhL+ZpmEOhYLWEiAAAECBAgQ6E0gQuCfRc1C4EBwVREQAldhtSkBAkcLOJ/ASUAAfFLwIECAAIGhBIS/Q40zYzPC34xTURMBAvcEvEeAAAECBLoVEAJ3O7peChcC9zIpdRIgQIDAEoF3awTA7yh8QoAAAQIjCAh/R5hi6h6Ev6nHozgCBAgQeCngFQIECPQvIATuf4bJOxACJx+Q8ggQIEBgvYAAeL1Z/3fogAABAoMKCH8HHWyetoS/eWahEgIECBAgQGCJgDUEBhIQAg80zJytCIFzzkVVBAgQILBRQAC8Ec5tBHoVUDeBUQWEv6NONk1fwt80o1AIAQIECBAgQIDAEoER1wiBR5xqqp6EwKnGoRgCBAgQ2CMgAN6j514CBAj0JTBstcLfYUebpTHhb5ZJqIMAAQIECBAgQGB6ASHwom8Bi7YLCIG327mTAAECBBIJCIATDUMpBAgQILBeQPi71My6jQLC341wbiNAgAABAgQIECBQS0AIXEvWvmeBzkPgcxeeCBAgQGBqAQHw1OPXPAECBPoWEP72Pb8Oqh8n/O0AW4kECBAgQIAAAQIE1ggIgddoWbtBQAi8Ac0tCQSUQIAAgbOAAPgM4YkAAQIE+hIQ/vY1rw6rFf52ODQlXxfwKgECBAgQIEBgVAEh8KiTTdOXEDjNKBRCgMASAWsIPBYQAD/W8DkBAgQIdCEg/O1iTD0X+Zfxi6Tf67kBtRMgQOAs4IkAAQIECAwvEH92/1k0+RvxiB8V46OLQFkBIXBZT7sRIECAQB2BF7sKgF+QeIEAAQIEMgvET/TfiPo+jIeLQA2BU/j7pRob25MAAQIECLQVcBoBAgTmERACzzPrgzoVAh8E71gCBAgQ2C4gAN5u19+dKiZAgEDnAsLfzgeYv3zhb/4ZqZAAAQIECBBYImANgQkFhMATDr1ty0Lgtt5OI0CAAIGdAgLgnYBuJ9CLgDoJ9C4g/O19gunrF/6mH5ECCRAgQIAAAQIElgjMvEYIPPP0m/QuBG7C7BACBAgQKCEgAC6haA8CBAjkFui+OuFv9yPM3oDwN/uE1EeAAAECBAgQIEBgocDkIfBCJct2CAiBd+C5lQABAgTaCQiA21k7iQABAgQ2CAh/N6A9ucUXrwgIf18B8jYBAgQIECBAgACB3gSEwL1NrLt6k4bA3TkqmAABAgQqCgiAK+LamgABAgT2CUT4+/XY4cN4uAjUEBg//K2hZk8CBAgQIECAAAECHQgIgTsYUt8lCoH7nt941euIAAECzwQEwM9AfEmAAAECOQTO4e+Xc1SjigEFhL8DDlVLTwV8RYAAAQIECBCYXUAIPPt3QPX+hcDViR1AgMASAWsIXBMQAF9T8RoBAgQIHCog/D2Uf4bDhb8zTFmPBOYW0D0BAgQIECBwFhACnyE81RIQAteStS8BAgQILBG4uUYAfJPGGwQIECBwhIDw9wj1qc4U/k41bs0SIEBgRgE9EyBAgMBzgXMI/LF4PX7kjI8uAmUFhMBlPe1GgAABAgUEBMAFENNvoUACBAh0IhA/iX89SvXXPgeCq4qA8LcKq00JECBAgACBNAIKIUDgpkCEwD+PN4XAgeCqIiAErsJqUwIECBDYKiAA3irnPgKdCCiTQC8Cwt9eJtVtncLfbkencAIECBAgQIAAgSUC1rwuIAR+3ciKXQJC4F18biZAgACBkgIC4JKa9iJAgEAugW6qEf52M6peCxX+9jo5dRMgQIAAAQIECBAoLDBoCFxYyXY7BITAO/DcSoAAAQLlBATA5SztRIAAAQIbBIS/G9AW3WLRWeCb8QueL50/90SAAAECBAgQIECAAIGH+BnBXwft+6CmQOMQuGYr9iZAgACBXgUEwL1OTt0ECBAYQED4O8AQc7dwCn8/zF1ipepsS4AAAQIECBAgQIDAXQEh8F0eb+4XEALvN7TDEgFrCBAgcENAAHwDxssECBAgUFdA+FvX1+4Pwl/fBNMKaJwAAQIECBAgQGCZgBB4mZNVmwWEwJvp3EiAwBIBawjcExAA39PxHgECBAhUERD+VmG16XsB4e97C58RIDCXgG4JECBAgACBlQJC4JVglq8VEAKvFbOeAAECBJYIvLpGAPwqkQUECBAgUFJA+FtS015XBIS/V1C8RIAAAQIzCOiRAAECBLYKCIG3yrlvoYAQeCGUZQQIECBQTkAAXM4y304qIkCAQDIB4W+ygYxXjvB3vJnqiAABAgQIEFgiYA0BArsFhMC7CW1wX0AIfN/HuwQIECBQWEAAXBjUdgSyCKiDQDYB4W+2iQxXj/B3uJFqiAABAgQIECBAYImANeUEhMDlLO10VUAIfJXFiwQIECBQQ0AAXEPVngQIEDhWIN3pwt90IxmtIOHvaBPVDwECBAgQIECAAIGDBDoLgQ9ScuwOASHwDjy3EiBAgMByAQHwcisrCRAgQGCDgPB3A9quW6a7Wfg73cg1TIAAAQIECBAgQKCugBC4rq/dHwqFwCQJECBAgMBtAQHwbRvvECBAgMBOAeHvTkC3vyYg/H0u5GsCBAgQIECAAAECBIoICIGLMNrkts7j1fsAABAASURBVIAQ+LaNd5YIWEOAAIFXBATArwB5mwABAgS2CQh/t7m5a7GA8HcxlYWzCOiTAAECBAgQIECgrIAQuKyn3V4InELg/xy/P/noi3e8QIAAgTsC3iKwREAAvETJGgIECBBYJRA/vHw9bvhyPFwEaggIf2uo2pMAgZ4F1E6AAAECBAhUEhACV4K17UXgX8YnQuBAcBEgQIDAIoHFiwTAi6ksJECAAIElAsLfJUrW7BAQ/u7AcysBAgQIjCigJwIECBCoLSAEri08/f5C4Om/BQAQIECgvIAAuLzp8TuqgAABAgcJCH8Pgp/n2L+IX7x8OE+7OiVAgAABAgQIvCLgbQIEmgnEzyI/j8M+Fo/40Tc+ugiUFRACl/W0GwECBKYXEABP/y0AYDQB/RA4SiB+AvbXPh+FP8e5p/DXXys+x6x1SYAAAQIECBAgsEDAkvYCQuD25pOdKASebODaJUCAQE0BAXBNXXsTIECgrcBhpwl/D6Of5WDh7yyT1icBAgQIECBAgACB5AJJQuDkSsrbISAE3oHnVgIECBB4LyAAfm/hMwIECBDYICD83YBW5ZZhNxX+DjtajREgQIAAAQIECBDoU0AI3OfcOqr6lRC4o06USoAAAQKHCQiAD6N3MAECBPoXEP72P8PkHQh/lw7IOgIECBAgQIAAAQIEmgoIgZtyz3iYEHjGqS/p2RoCBAgsFBAAL4SyjAABAgSeCgh/n3r4qriA8Lc4qQ1HFdAXAQIECBAgQIDAMQJC4GPcJzpVCDzRsLVKYImANQTWCAiA12hZS4AAAQJvBIS/bxh8qCcg/K1na2cCBMYS0A0BAgQIECBwsIAQ+OABjH+8EHj8GeuQAAECSwRWrxEAryZzAwECBOYWEP7OPf8G3Qt/GyA7ggABAgRGENADAQIECGQREAJnmcSwdQiBhx2txggQIFBPQABcz7b9zk4kQIBAZQHhb2Vg238zfnHyZQwECBAgQIAAAQKvCHibAIF0AvGzzM+jqI/FI350jo8uAmUFhMBlPe1GgACB4QUEwMOPWIOzCOiTQG2B+An263GGcC4QXFUETuHvh1V2tikBAgQIECBAgACBgQS0kldACJx3NoNUJgQeZJDaIECAQAsBAXALZWcQIECgrkD13YW/1YlnP0D4O/t3gP4JECBAgAABAgQIDCJQOQQeREkbOwSEwDvw3EqAAIGZBATAM01brwQIENggIPzdgNb0lu4PE/52P0INECBAgAABAgQIECDwWEAI/FjD5+UE3u0kBH5H4RMCBAgQuCUgAL4l43UCBAgQeBD++iaoLCD83QvsfgIECBAgQIAAAQIEUgoIgVOOZaSihMAjTXNJL9YQIEBgpYAAeCWY5QQIEJhFQPg7y6QP61P4exi9g0cR0AcBAv+dvbMA162o3/b+LgkVkFCxUMRuBRUDRUVU7PrbYgsWdgsqBioqdoGtKNgJ2IUtdrcgJiIpBnB994Nn44kdb8ysvM/1e86sd71rzfzmnh3vXs+aWRKQgAQkIAEJdJuAJnC3x2cA2WkCD2AQ7YIEJCCBWgSGZQDXomS9EpCABEZGQPN3ZAPefHc1f5tnbosSkIAEJCCBYRGwNxKQgAR6QkATuCcD1d80NYH7O3ZmLgEJSKAqAQ3gqnitvEkCtiUBCZQhoPlbhqO1LEtA83dZNL4hAQlIQAISkIAEJDAJAY+RQN8IaAL3bcR6l68mcO+GzIQlIAEJ1CegAVyfsS1IQAL1CdhCIQKav4VAWs1yBDR/lyPjfglIQAISkIAEJCABCUhgEgK9PUYTuLdD15fENYH7MlLmKQEJSKAhAhrADYG2GQlIQAJdJ9Bf87frZM1vDQHN3zUgLCQgAQlIQAISkIAEJCCBcRLQBJ533D1/FQKawKsA8m0JSEACYyKgATym0bavEpCABJYhoPm7DBh3lyJQz/wtlaH1SEACEpCABCQgAQlIQAISaICAJnADkMfdxHBN4HGPq72XgAQkMDUBDeCpkXmCBCQggWER0Pwd1nh2sDeavx0clKGkZD8kIAEJSEACEpCABCTQRwKawH0ctV7lrAncq+Ey2UkIeIwEJDA9AQ3g6Zl5hgQkIIHBEND8HcxQdrUjmr9dHRnzkkD/CdgDCUhAAhKQgAQk0GsCmsC9Hr4+JK8J3IdRMkcJSGASAh4zIwEN4BnBeZoEJCCBvhPQ/O37CHY+f83fzg+RCUpAAhLoKwHzloAEJCABCQyDgCbwMMaxw73QBO7w4JiaBCQggdoEhmEA16Zk/RKQgAQGRkDzd2AD2r3uaP52b0zMSAISkIAEhksgf9fvQPf2QA9Ee6FHoMegJ6Cnon3Rs9Hz0YvQQeiZ6MEo512NcmvU/TBDCUhAAgMjoAk8sAHtXnc0gbs3JmYkAQlIoBEC+UOxkYZsRAK1CFivBCQwHQHN3+l4efTUBDR/p0bmCRKQgAQkIIGJCGzJUbugmLwvpPwA+iH6B/o1OhK9Gb0BvQa9HL0EvQA9Fz0LPR09GT0O7Y/eiHLeDyhPRKejn6PPoXeitLMP5Z3RtdCmyJBAawRsWAJDJaAJPNSR7Uy/NIE7MxQmIgEJSKA5AhrAzbG2JQlIoDwBa5ySgObvlMA8fFoCmr/TEvN4CUhAAhKQwPIE8vf6zry9Hzoa/Q2ljMn7FLZjyl6VsqQpe37quzy6KboPSjuvpIzZ/B3K09CP0GHoGej26NII74L/DQlIQAL1CAy+Zn6Q5uf7Q+gof7rzvyGBsgQ0gcvytDYJSEACnSeQPyg7n6QJSkACEpDA/AT4C/IAankaGkjYjY4R0Pzt2ICYjgQkIAEJ9JLAxck6M3xjsP6F7a+j56DM/D0PZduxEQlcBd0DPQ99BP0GnYS+jF6Psvz0jSm3QoYEJCABCUxBQBN4OVjuL0RAE7gQSKuRgAQk0AcCGsB9GCVzlIAEJDAnAc3fOQF6+moEmjd/V8vI9yUgAQlIQAL9IbAxqd4TZXbv8ZSZARaD9YJs9yUuQKI3RHujLD/9Rcq/o2PRx1GWkr435dVR+kthSEACEpDAUgQ0gZei4r6CBPpnAhfsvFVJQAISGBMBDeAxjbZ9lYAERklA83eUw95kpzV/m6RtW+cQ8D8JSEACAyGQ2b7705eYpO+mzCxfikHFJenNbVCWkj6U8vvodJQyr5/Kdt7PcWwaEpCABCQQAprAoaAqEtAErgjXqssSsDYJSGB2AhrAs7PzTAlIQAKdJ6D52/kh6nuCmr99H0Hzl0D/CJixBIZAYFc68R70O/RMdFE0psgM4MwEzozgF9DxzBCOCZ4Zw5k5nBnEmUmcGcWZWcwhhgQkIIHxEdAEHt+YN9xjTeCGgducBCQwNQFPmJOABvCcAD1dAhKQQFcJaP52dWQGk5fm72CG0o5IQAIS6AuB3ucZ4/fb9OIL6G5oI2T8j8BWbN4YPQK9Hn0ZnYx+gz6Cno+yNPZVKGUHBEMCEhg+AU3g4Y9xyz3UBG55AGxeAhKQQE0C/TaAa5KxbglIQAI9JqD52+PB60fqmr/9GCezlIAEJCCBbhC4BGm8C8X43ZHSmI7ApTn89gsLC0+nPAz9CJ2GvoPejp6EboWypDaFIQEJSGBYBDSBhzWeHeyNJnAHB8WUJCABCZQgoAFcgqJ1tELARiUggaUJaP4uzcW9xQho/hZDaUUSkIAEViSQZYFvzBF7oDuizHy8P+Ve6NEoptd+lM9DL0GvRoegg9FLUZ4t+0TKLKV7H8o7oJuh66IroZiSXFNmy6hFYBMqzjNuf0Z5L2SUI7ApVV0L7YkOREeh49EJ6HPolegh6HpoM2T0nIDpS2DsBPiF/WYY5Ocaf/KzZUigLAFN4LI8rU0CEpBAJwhoAHdiGExCAhKYkoCHL0OAvwQP4K2nIUMCNQho/tagap0SkMDYCWwNgBi9D6eMift5yphYf6TM81CPpPwQyszHt1K+Ab0CxfR6DuUz0BPQI1EuDD+U8vEoz5Z9MWWW0n0n5YfRZ9E30E/Q71GW1017MZDvyevLIa4x878xL4HbUMEPUZ5xqwEJiIbigrRzU7QPyg0RX6M8Ff0SfRDle+b/KK+IzoMMCUig+wTMcA0BfkFrAq9hYVGFgCZwFaxWKgEJSKA9AhrA7bG3ZQlIQAJFCYzH/C2KzcomJ6D5Ozkrj5SABCSwFIHN2bkzehA6CH0SZcbiiZQxel9LGRP3JpQxsSiqxxa0kPZiIL+b7V+g5PNpyheiu6DkTWFMSOB8HHc4+ji6PDLaJ4BnsnBZ0siF7cyafy/bP0VZRvpblG9BuWlid8qLIEMCEpBAZwnwA21kJnBnh2KoieV35Xu4vrTxUDtovyQgAQmMiYAG8JhG275KQAKDJcCHc2f+DnZ0O9Gx7pi/ncBhEhKQgARWJLC4NG2WXc7sz49y9G/QKejr6E3ocegWqIvPLN2KvG6OnoLej/6KMns4S+3mPV4ayxDYlv2ZUX13SqP7BM5LitdGD0BZNv1TlH9Cf0G5CeJllA9E10Ex9ikMCUhAAu0T0ARufwwGnkF3TOCBg7Z7EpCABGoT0ACuTdj6JSABCVQmoPlbGbDVa/76NdAZAiYigY4R2Ih8rozuhp6N3ocyq/B0yu+gLLv8VMrboUsjrtfyf/8iJtkdSPvtKMZYlqTOUtOawQBZK67EdpYbzixvNo0eE7gwuecmiMdSZqbdNykzW/hnlPk+fxblnVGWTPeaCiAMCUigeQJ8qMjPp/w+5pJA8+3b4uAJaAIPfoi730EzlIAE5ifgHyvzM7QGCUhAAq0R4C89Z/62Rn8UDWv+jmKY7aQEekGgzSS5xrpwGRKICfp0yneh76EYvT+mfA+KIXRXyiui86ChRpYD3IPOHYKOQ69AYUMx6sgy2l+BwA7IGCaBXDu5Al3L93lu+PgA21ky/VTKzOx/I+Vj0M3QhZAhAQlIoDoBPqBoAlenPOoGYgIfznWnfP4bNQg7LwEJNE7ABgsRyB8xhaqyGglIQAISaJIAH8I1f5sEPr62NH/HN+b2WAISWFjYDgi3Qnkmbp4Lujjz71fsyzLIz6e8F7oG2gSNOfJs4EcD4OcosyJvQFkpOl3tfcnuk2hrZIyPwPnpcmZ9P5jy5eizKMum/5HyE+gl6P5oR5TZ9BSGBCQggXIENIHLsbSmJQlkxQtN4CXRuFMCEpBA9wn00wDuPlczlIAEJFCVgOZvVbxWvrCg+etXgQQkMHQCWeI1M/UeRUdfj45Gf0eZ1XoUZUybPBc0z/6MwcMuYxkCmfGcWZGZARtlhvAyhw5u93706B1o7DcDgKBi9LPqi5L2LVFuJnkr5bdRlpHOqgGHs70vyqoCmTWOf8MrQwISkMCMBPgh4kzgGdl52kQENIEnwuRBEpCABLpHQAO4e2NiRqsQ8G0JjJ2A5u/YvwKq91/ztzpiG5CABBoksCVt3RDthbJc8Wco/4zyLNvM1HsV23ujXZDPtAXCnJFZwHlG8AepZ3uZXYupAAAQAElEQVQ05HgpnXsOMiQwKYHcLJHnht+dE56LsqrArylPRrl54g2UuSllV0pnlAMhoSQggckIaAJPxsmjZiagCTwzOk+UgAQk0B4BDeD22NuyBCQwPYHRn6H5O/ovgdoANH9rE7Z+CUigFoHM0r02lWep1RdTxoQ8lvIk9GUUYyXLFe/G9rbIqEsgz4z7CU08A22KhhaPp0MRhSGBuQlsQQ25eSI3quSmlC/w+kT0e3QEehHKUuMuPQ8IY1QE7OyUBDSBpwTm4dMS0ASelpjHS0ACEmiZgAZwywNg8xKQgAQmJaD5Oykpj5uRgObvjOA8TQISaJRAltq9Oi3eEz0PfQj9Ep2KvoWy1OoTKbMM8SUpjfYInI+mM0Y/oLwVGkrcg45kiXAKQwJVCVyC2m+Nnoyy1Pj3KLOMdL6n3sX209Bt0aWQIQEJSOAcAsMxgc/pjv91j4AmcPfGxIwkIAEJLEtAA3hZNL4hAQlIoDsEMH+fTza5yENhSKA4ge6bv8W7bIUSkEDHCWSp1CuQ413QfijPzPwR5eno++jdKLNL70h5WeTfNUDoaFyevI5CL0MboT7HTUn+7Yjr6/zf3ziT1PO99DfKzDT9D6XRDwIbk+bV0L3QAehj6Hfo7+jzKEvdP4gyKyKcl9KQgARGSIBfUj4TeITj3mCX65vADXbGpiQgAQkMmYAXSoY8uvZNAhIYBIE15u/TB9EZO9FFApq/XRwVc1qHgC8GTYBrlAvb08PMYnsKZWa5fZsys9x+Rvl+9Bx0d3QV1HcDkS6MNh5Lz2NQXZyyj5GZ55lxnlnoXc0/3zdfIbnXoIeinVFukMhM0guyvTnK91BMxGxfiNfZnz5lxnaWR78c+3ZEu6L/Q/uid6JjUExjCqODBLYip5ugLHX/JsqsiJCvh9w4k9nC+fmalREuxnuGBCQwAgJ8wNIEHsE4t9hFTeAW4Q+9afsnAQmUI6ABXI6lNUlAAhIoTkDztzhSK1yXgObvujx8JQEJ1CUQ42F3mogR+EbKr6GT0W9RZrG9kDLPuYz5tDhzjV3GgAjsQl9i8GcmLZu9ie3I9Ei0JepS5CaJF5NQlqXOjPkLsB3Gj6LM99g3KX+N/oAy0zcG7llsLxX/ZOdf0a/Qd9GXUG7AyCo0e7J9HbQFyg0bMRLzffwGXn8R5TwKo2MEspJCbpzJbOH8fM3XcL4W/kKen0JZyjxjew22c1MAhSEBCQyJgCbwkEazk33RBO7ksJiUBHpNwOQLE9AALgzU6iQgAQmUIqD5W4qk9SxDQPN3GTDuloAE5iawDTVk9uDDKTMT8QuUWWo2xkNMhywF/GD2XQ/FUKIwRkTgIvT10+hJaJXoxNuZWZklrDOLtgsJZQn0Z5FIlgG+EuWT0XvQLxAfH/m/XqT+Y6n+EyhLDT+MMrNOM3P4wmzvhjID9RDKr6JTkdE9Ahmr3IzzBFLLkubfo8zNATH+38b249HNUWaIUxgSkECfCWgC93n0epG7JnAvhskkJSCBsRLolwE81lGy3xKQwOgIcHUtsy1c9nl0I99YhzV/G0NtQxIYNIEsIRsTN2ZuTN1P0tuYvDF7Y/q+ltePQDGDYwqzaUjgHAKZmXggWxFFpyMzbK/acob5ntqfHPI85WtSZln0LO3LZmfiBDL5HHoV2gvdEGXG9KUpb4+ehrIUcQzsf7O9enhEkwQyAzhfW/ej0Zei3KSRmd3Hs30EegG6J7oyyvcvhSEBCfSFgCZwX0aqt3lqAvd26ExcAhIYOgEN4KGP8ID6Z1ckMBYCmr9jGenW+qn52xp6G5ZAbwnkmaFZRjQX/w+gFx9Fv0GnoCzjnKVmsxzsLXidZZ4pDAlMRCCzgGM2TXRwCwdlOfIHtdDuYpO5oSKzNLPs8rPZ+UvUp+Bj7cLvSHhxiff7sB2TcTPKmOr5mfI8tj+MsvR0jmfT6BCBPLP71uTzVPRu9GOUZwtnefH87N+H15kFnpnybJYLa5KABMoS0AQuy9PaNiCgCbwBEndIQAISaJ+ABnD7Y2AGEpDA6gRGcwRXvZz5O5rRbqWjmr+tYLdRCfSKQJZyzdKgWQL0rWSe57XmYn9mG+bif2bx3Y79mdXHtUS2DAnMRyBfa1lOeL5a6pydvNr4mznP7d2bLl0GHYSyPC/FYOJMehIj8XDK/dCd0OVQloTfmXJxVYHMQv0Tr41uETgv6eSZ0BmnV7L9efR3FLP/I5TPRf+HMmPd3xOAMKYm4AmVCPAN+Waqfgji0gP/GxIoS0ATuCxPa5OABCQwN4E2/pidO2krkIAEJDBEAvwFpvm75MC6sxABzd9CIK1GAgMhsAn9uBbKcp8voczyzTFa/sz2p1BmZd6fMjMgN6U0JFCTQJ4b+2oa4No0/3cj7kEaN0ZNRozRzLLPjPuDafhfaEwRozszS2NQ5MaAxVUF8szamwEiXyfhkucLZwUCdhkdInApcsly3/tSvhf9HOU50Bmv17P9cJSlwfP4ADYNCUigDQL8os3P2A6bwG1Qsc2CBDSBC8K0KglIQALzEtAAnpeg50tAAhIoQEDztwBEq1iJQH/N35V65XsSkMCkBLbjwNugLOH5Lsofohgt36F8G8oSszFaLsK2IYG2CDyShrPMMUXrcT4yOBA1Gd+lscx+fQbl2IxfurxinMC7mWX6KsrMjI6JuCXbWYkgKxJkZYJDef199G9kdIdAlvu+Pulk3F5L+WUU8z7Lmb+f7WeiO6KMJYUhgeIEdqLG/MygMBYJaAIvkrCsRGB2E7hSQlYrAQlIYKwENIDHOvL2WwIS6AwBzd/ODMVQE9H8nX1kMys/s1lmr8Ez5yLgyVMTOD9nxEDKrI7FZTn/xr7j0MfRC9C90FXRRsiQQNcIZObgrTqQ1JPJoamf/zEsswzydWkzN2VQGBMSyJLD+dn2Qo6/L7omiuGYn3GZwf08Xn8IxWw8m9LoBgG8p4XLkspd0P4oY/QbypPQF1GM/vwey/dEbsZglyGBqQlszBkvQt9CebQFhbE2Ab4RnQm8NhC3SxPQBC5NdAT12UUJSKA8AQ3g8kytUQISkMDEBDR/J0blgbMR0PydjdviWXdgI88ozEVlNg0JdIYA1+wWdiCbPDczs6fex/biUptfZ/sQtA+6CdoG9THMeWUC/+Ttn6CPocyqi+Ef0yTLKL9mzb7XUWbZ1cz6zhLf3+b1segfqKuRv08zk/OSLSaYtmMAN5FCDK/Mvo9RmeWfm2hz6G2EY353v4eOxljPBejLs70FiqH4IMqDUJa6/yOl0R0CmdWdZdcfRUr5PfYNyiwhnZ91h7Gdmd5ZzeISbBsSWIlAPiN9iQPyszyfmXITCC+N9QkARxN4fSi+Lkkgv4MP57pXbsgoWa91SUACwyNgjyoRyB/Ylaq2WglIQAISWIkAH4Izu/DpKx3jexKYg4Dm7xzw1pyaC46ZSfQOXudC5HkpDQk0TeACNLgLyrMTY+hl+cyTef1r9EGU2VN3pYzB4Wd7QAwsYvRmaeB30q8s4Z3lbrNUamZ75zmxed5mlk5+DO/n+agx/mOeZN8j2Jevm/tQZlbttSm3R/m5lvMzwzVfW1lyOMvrZiYqb7ceF1xYWHgvWbR1sTA3VYQPKVSNzMy/ES1kxiOFUZlAbnzITMC30E6Wvb8l5cXRhdBNUb533kD5FZQliimMDhA4DzlcCWVG9wGUmfH9e8osC/4Zypj596e8FtoEGRLIbN+spnC9tVBoAK8FY/1NTeD1ifi6MAFN4MJArU4CEpDANAT6cZFomh55rAQkIIEeEND87cEg9TtFzd8y4/fTtarJUoSf5fXmyJBADQK5yH1FKr4bei76MMqSmDF7j2Y7szwfRpnn2GUmG5vGgAicRV/yMyezufMc3P/jdUyP/MzZke09UZayjPmRZW/5KMGe2eMMTo0BGbMrpsrNeL012gO9FH0PzdsGVcwcuXCfPGauYMYTY47fc8ZzpzntBxx8A/QjZKxPoNnXWSb/CzSZ2fP5GZubIjITNTdL3Jb9ufEiN2Dke+JfvDa6QeCCpLEbehx6K4rhdxrl91Fu3HsiZWbXb0tpjIdAZpDn81O+h9futQbw2jSW2NYEXgKKu0oS0AQuSdO6JCABCUxBQAN4Clge2g4BW5XA0AhwNdWZv0Mb1G71R/O33HhkBvDateVi/UfY4UxgIBhzEciF6xhumbX5Jmr6JsoylzEAs2xpnoOaJcgz05O3jAER4GPAwm8XFhaydPPic0szcy3G45XZnxsAMqv7/Wz/DMUYpmgkMkPyE7QU4yQ5XZTtzCDOjQhsNh6ZkRkzrsmG80zSmO4128ws1JgUx9dsxLrnJpDl0o+gltx4kRsw8j2Rr43MvL87+3OjTlZhiLHk84UBUirmqCerBlyd8/PojhdTZun7P1Nmqe+jKDOW96a8KtoIGcMicB26k9+t66/g8Hf2n4iMVQhoAq8CyLfnJaAJPC9Bz5eABCQwAwEN4BmgeYoEJNAYgcE1xFVfzd/BjWqnOqT5W3Y41jeAU3tMuw+w4TKDQDBWJbB4MTpL8ObC85GcEdMnS1dmRvnLeZ3nUeai5fnYNoZF4E9059Mo45xVBK7Pdpb0zrMJs3RznmeZ5912dWbhX8g3zxC+AmWWWM0NCmw2GmHHNenG2nxA5ZZiRN2JNjKzn8LoGYE8XzifDbJEeZYKzw0DWX4/qzLk+cIPpD9ZkjjGY8aal0YHCORmliyDn+fB5mfuD8kps4WPoczzT3MzVpYB34bXRrsEZm39apyYG5jyO5bNdSI3aayzwxfLE+AXbr4n8pmFSxfLH+c7EpiRgCbwjOA8TQISkMCsBDSAZyXneRKQgASmJMBfUJq/UzHz4CkJaP5OCWyCwzP7jm/dDY68NXvehbJkL4UhgXMIXIz/c4H5SZRZfjKm3ulsZznKLB+aC89ZXjfPnGS3MSACJ9GXL6OYpY+ijJGQ54rmayJLkGaJ0sz0/jrvxXSg6FXE9Ho7GWfWXGY+5mubl41Ebo64XyMtLSxcinZykw9FlcjywTEMcxNIlQastDUCmT2fmd1ZijjPF87vgvysz2oP+XmQnwt5vnB+Tmj+tzZM6zS8Ka92QjHtc6PJ59jOcuCZ+f1Rtp+HsiJDboDxuhkwOhy5CeNT5Lecga8BDJxpoj0TeJosPbbHBDSBezx4pi4BCfSPgB9k+zdmZiwBCfSQAA6S5m8Px61HKQ/P/O0G/DNII0u1UmwQd2XPWxDXSPjfGBOBLAF+bTqci8Yvo/wM+iv6A8oSkwdSZvnJa1BmBjCFMRACMXkyY+xt9CdGf24GuSTbW6MboSyX/BrKPE80RgKbg4osc5uZj1kK9470rKkZjgfQVpbIpqgaMZpr/kzP82W/VrUHVt41All2Nj8P8nMh45+fE1uRZG42yPOFn8J2bhD6LmVuEKAwWiaQn+m3I4dnoDySITcD5hEN+d6Nif8I9mdp+qVmmvKW0TCBfC9lpY3MzxOupwAAEABJREFU8l6uaQ3g5cissJ9fhs4EXoGPb81NYEMTeO4qrUACEpCABJYioAG8FBX3SUACEihIQPO3IEyrWoqA5u9SVMrtW2nJ0zwT8HXlmrKmRQIdKrcnlyzVmwvBh7OdpT8zgzMzvXJh7LHs2w1ltieFMRAC/6EfP0IZ8/0oc5EqM4yyzGtmpGaZ4JewP4b/7ynHGB+h02HxDcrakZmUWS67djtZ5rpWG/l5kdmhteq33n4ROI50j0C5YSifJXZkOzc5XJkys+yfQ/lB9AuUGy8ojBYJ5Jmy16P9vVDM/KMps/LDryjzWJBnUWZp9yzvj2/GK6MJAjF9cxNeTOCV2tMAXonOCu/xxZzfXS4HvQIj35qLQD5fH871Mm+YnQvjME62FxKQQD0CGsD12FqzBCQggQU+zDrz16+DmgQ0f2vS/W/dMfz+u7X0/3uzO8/7ozB6TGBzcr8Bynjm4u6X2M7F3cwAj9GVpSBzUf5K7HfpbyBUjCarjrGSC/gfptH8vr4X5dVRjJg8T/CebGfsP0SZC8g5nk1jDYHMet+V7cyIpqgaWUZ7y4otZEbf5SrVn5tGchNJpeqtdiAEzqIfuekss+xjKGa58Cw/nN9Pudkiq068lGM+ifK9R2G0SABvbOEytB8D49mUMex/TZnPDjGI81kihnGM4xjIvGUUJJDl1bPs8yQ/t3MjRcGmx1UVX+gxgR9Kr7m0wf+GBMoSyM9QTeCyTK1NAn0jYL6VCWgAVwZs9RKQwHgJ8BdSLiY/fbwE7HllAgfyB/lTK7dh9QsLqxnAYRRj4oXZUJ0nkM++mcmZJbz3J9tcsI0BeArbX0F5hmuWd8wynTXNJpoyGiaQ565+gjZjoMRIuS7bmdGbi8eZubUvrw9DP0SZAUxhTEAgy9ZmRvTjOTYGFsU8sey5MVDuvey7879xy/mrWLaGzPL807Lv+oYEViaQx1Fk6fnMIH8ih94KXQLFALsJ5aNQfnfFdIz5yEujRQJZGjo3lOSzRJaMztLRWUI6S0lnSencDJIlprPUdItp9rrpMM4KHLlRa5KO5AauSY7zmGUI8Dfnm3hLExgIRhUCmsBVsFqpBCQggf8SyEWw/2518X9zkoAEJNBTApq/PR24/qQd8zfPjetPxv3NdBIDOL3LeMRQzLbqBoE8lzUXx/chnUPQ11Euwv6c8n3omSjGX2bwcG2LV8YQCOTZu4vP3MwzeW9Mp7ZB26E9UAyUGClZxjvP9GWXUYBAnocdvqcXqGu5KrIM5XLvzbv/mvNWsMz5ufEgNx0s87a71yHgi2kInMjBX0SZabr4sy6/92Is3ob9T0bvQN9B/0RGewRy3S2zue9GCllV4qOUx6L8vvoc5ctRbkzaiXJTZCxPIDcDfZy3MyueYtXIDX5/XfUoD1iVAB+UNYFXpeQBcxDQBJ4DnqdKQAISWIlAPoiu9L7vSaA1AjYsgb4S0Pzt68j1Jm/N32aHalIDOFnFUMzMjmyr5ghsRFNXRVm+9wWUuTCY5yvm4vjnef1KFONoZ8pcOKQwBkAgy+rm+bNZmjCzTzODM8+KzfOYb0r/1p4V93deG/UJfJomnoBqRcyRa1WqvFa9eZarNxpUGjSrXZJAnkt+JO+8GN0P5fsmy0jnEQYxIHOzWp5bm5uhOrWsPbmOLXJzUn5fPYaO53dZZnrnd1tWojiUfTHxM+P7omwbCwubACErt2SVFjYnCmf/ToRpsoM0gSfj5FEzE9AEnhmdJ0pAAhJYnoAG8PJsfEcCEmiPQG9b1vzt7dD1JXHN3+ZHKibiNDMHMrMjMwybz3QcLV6Ebt4CxWTKc0czs2nxYum72J9l0TPzKbM9eWkMgMC/6cP3UcY3j1W4A9uZtZ0lIPNsxQfzOrNP8yzAP7JttEsgS57mJoxaWeRmjtJ1b0WF26PSka/dw0tXan0SmIFAlmfPEsRZ/SLPq81jEK5IPTGGr02ZZdxfQpll8jNrnU2jJQKLN7VlyfsXkUOWOs7vtj+znec/x9i/L9t5Xv3GlEOJ1fqRn9Mf46Dc7EUxcWgAT4xqsgM1gSfj5FEzE9AEnhmdJ0pAAhJYmoAG8NJc3CsBCUhgagKav1MjW+YEdy9DQPN3GTAN7J5mFnDSycW5R2dDzUwgSyDuyNn3R1k+NeZeLn7mOZq5AJoL1ZnZlFl7OZbDjJ4TiEGRGWmZmZZZk3enP1dBm6Esz3sfyszwztKZv2GbX7v8b3SRQEzaEyollq+DzAIrWX2+vkrWt1hXfm6dvPjCUgIdJJDnC3+bvHJD1ZMos4x7bqDKzNRdef1I9Drk84WB0HJsS/u5AS43GWZp79wYlRvgciNcHmvwON7fDeXZ0BSDisvRm6+i9J9iqtAAngrXZAeXN4Ena9ejRkNAE3g0Q21HJSCBJghoADdB2TYkIIHBE+Aq9PPpZGYmURgSKE5gPOZvcXRFKpzWAE6jr+C/hyFjdQJ5XuFtOexp6N3oRygXNXNROhc1s7zv7uzLxU8KYwAE8uzDI+jHgShG/uISpZmRlplpz2L/e1G+986kNPpFIDdq7FUp5cwCy8zvktXXMoAz27JkntYlgaYIZNn8L9HYa9Ej0I3R4vOFb812liZ+O2XMR58vDIiWIjfD5Ea43Cx3EDl8BuXmmywDnpUYDuD1PVCW/z4PZR8jpvbXSTx9oJg6fjH1GZ4wEQFN4IkwedAkBJY+RhN4aS7ulYAEJDA1AQ3gqZF5ggQkIIF1CWj+rsvDV8UJaP4WRzp1hTGhpj6JE3Lh9EGUxn8JZCZnjJuH8vJV6AsoS2zHDMyyfgfw+p4osz6zBCKbRs8J/IX8P4teiWII3pByS5TldmP6P4XtzGTSRADEwCLPaYxBVKNbNylcaQyUwlUu/IcKP4wMCQyJQIzFLEmclU5iOi7evBNz7v/o6P7o/SirOWRVBzaNFghcgjbzOIzcWHcY2/kceyrlN9Ah6FEopn5+H7PZyYhh/Vgyy7LkmZHO5kyRr8WZTvSk1QloAq/OyCPmIqAJPBe+fpxslhKQQH0CGsD1GduCBCQwYAKavwMe3G50TfO3G+OQC2ezZMJ1kYVcaNtzlpN7fE76fVnyzx/tmcmZi8GZgXEK+76GDka5+JjlJTOjiJdGzwlkbLM8Y77eH0NfMmMnM7bzzOab8zr78l6OybHs2iDcMTwCL6zUpdIG8NUr5Pkz6swsSgpDAoMmEKM3X+/5Xf9sehojOKs5bM72tVGM4jy2Icbx8bw22iFwPpq9LsoS/bkJ74tsn4TySIUPUebRC1mB4/Jst32dMKu+5Mawl5HLvDcE5vMn1Ri1CPCh/03UnZs7uTTCliGBsgTy9+ThfHFtXLZaa5OABDpAwBQaItD2B7uGumkzEpCABMoT4EOoyz6Xx2qN/yOg+fs/Fm1v/XSOBPJZK8/WyzJ8mc0wR1WdPDWzRzKLJM8JfAMZLhp8eeZanuWai8F3YX+e3xYWbBo9JpClPnNRNrN2M3s3s3gzmzdfB5ndm1m+me37Ofr4V2SMm0BunsnXywQUpjokX2slLwRuMVXrkx2cmZKTHelREhgmgfy+yKMcshLAk+hilo7ejjI3fuUGsCwt/TpeZ6lpb5YAREtxadq9I9oPZdn6zJjNjVq5YS+f6zJON+K9C6DakZnkH6GRT6ESN+bE4PazCDBrhyZwbcKjr18TePRfAgKQgATmIdDNC3Hz9MhzJSABCTRAQPO3AcjjbkLzt1vjfxzpnI5mDa6LLGQZvjyb7WKzVtLyeTGvc2Hu7uTxPPRR9DuUi2uZRfJqtmP+XZ8ys34ojB4TyHN3Y97lObyZxZ1ZQYszurLkZ57bm+f35jm+WcK7x1019coEDq1Q//mpMzMLKTobznScZmg8dkwE8rkhpm/M35iLMYOzxG/M4ZjEMYtjGsc8jok8JjZd6eviIzvyue41JJXxOpmyxmzh3ET2ROrO8tT53HF7tkuFs39LkZygHv7YcSbwBJw8ZGYCmsAzo/NECUhg7AQ0gMf+FdDB/puSBLpOQPO36yPU+/w0f7s3hHzbL8wzC3ixR1m2NLPhYqYt7utieSGSyhK+efbam9n+FjoN5cLc4ZTPQLdDl0JGvwnkazsXdGPov4Cu3AddE+Xib57FHMM/y0JmNndmBWWpT942JDAxgXdz5NmodOSGlNJ1lqzPGcAlaVrXoAms6Vxumsgy0VkuOstG5yaP/C7KzUf53JQVRTJDNctN+7toDbSGi+VmC+ez7cfIJY/4yDjFOM7nxNwwlp/Va+sGHJflgl9O+XX0W/RilOWpKYqGBnBRnKtXpgm8OiOPmIuAJvBc+DxZAhIYKwEN4LGOvP2WQDcJdD4rrpS77HPnR6nXCWr+dnf4Yn6WyO4iVJILmF+mzDKmFK3FeWl5R7QnymzOXHj9A9tZLi+zlfPstQfyOhdhcyybRo8J/JHcs6xixvXBbF8PZUnHy1DeAT0dvQt9H/0bGRIoQSA/Uz5foqL16ogRsd6uTr3M91unEjIZCfSQQG4eyc1HuQlpf/K/G4qZmJVGYi5mNYqYh0ey35sugNBCxKS/Fu3mkRAxdrNqSJaOzo1lx7A/n5/X1lfYF6P4MZQ7LywsUFSLfO1Uq9yKlyagCbw0F/cWI6AJXAylFUlAAmMhoAE8lpG2nxKQwNwENH/nRrhKBaN/W/O3218CuXhVMsOYvzGBP0ylMd82oawV+bx3OSrPH8x5xtt72E5/Mqs3SyxmqcUsuXgr9vd1iWpSN9YQyLMUj2Y7y2s+kjIzzy9IeXF0S/R4lJndWW4xXwO8NCRQlcA3K9SeZUMrVFusSm+aKYbSiiSwAYEsDZ1Zp+/gnSej26BLojxf+MaUD0evRXlERX4nsmmMkIAzgFsa9MlN4JYStNm+E8jftIdxfW7jvnfE/CUgAQk0QSAXBJtoxzYkIAEJ9JoAHy6d+dvrEex88pq/nR+iIktAL9XLmL8xgTNbLDMmYtZx3WSpQyfalxnGu3Pk49CiyXcq27kIlhk0Wc53cQbNedhv9JfAP0g9y3O/lTLPz9uDMs9QzLMUcwE8z1ZcvAB+Iu8ZEmiLQJ4dWbrtrs8Azk0XpftsfRKQwMoE8nzh3AD1eg5bvAEqvxMvwev8jszvyrexnZmpZ1AawyaQz77D7mGHe8cfMz4TuMPj04nU5kviLpyuCQwEQwISkMBqBDSAVyPk+xKQwOgJaP6O/kugNgDN39qEy9SfGbNlalq6llygzDPTslTqsRySZaJj3mUpvcxkyR+5u7A/z06LaZwlfJ/K6zwrLxczP8v2X9CfUJb5PYgyyzfnmWrnZ7vTYXIrEvgP7/4QHYb2RXdCmdGdJTAzvhnnl7LvEyjPUKQwJNApAjFlSifU9RnAFyrdYeuTgARmJpCl6PM7Mr8rH0At10H5HXoFyjxfOJ+18rnrp7z2+cJAGEhoALc8kJrALQ/A8JvP38eawD0dZ9OWgASaI6AB3BxrW5KABHpIQD6MSZgAABAASURBVPO3h4PWr5Q1f/szXrmI1NRzUTOLMxckY/w+G0Qxgt9PmVkteXZaZgy/kdcvQE9AeQbezSgvjIz+EuBXzsKvST/j+zzKe6KroTxf7+qU90JZjSLv/4rtHE/R+7ADwydQYwZwyRtb/lVhCJwBXAGqVUqgIIGzqSuf7dZeHeXK7Mvv3B0p89nqQMoj0XHI6BeBv5JujZuPqNaYhoAm8DS0PHYGAprAM0DzFAm0TMDmGyagAdwwcJuTgAT6Q4Ar67nQ/vT+ZGymPSOg+duvATuTdH+ODAmUIPBnKvk0ejnKbO7rUW6BLosywzfPaj6c7R+hzACmMCTQWwIrGMCd6NOPK2ThDTkVoFqlBBogkBtCvks770BPQbdBl0JboRuh3Jz3GsovIh+vAISORsz9jqY2vrQ0gcc35g33WBO4YeA2JwEJ9ItAtwzgfrEzWwlIYMAENH8HPLjd6JrmbzfGYdosYsZNe47Hj5tAnr/8NRAcgh6DdkPboouiW6C1n9V8Oq8NCQyRwCkd79T3KuS3E3X6nHUgrBi+KYH+EMiNLF8m3dejR6GboMz0vwTlrdAT0VvRMegMZLRLwJs22+W/QeuawBsgcUdZAprAZXlamwQkMCACGsADGsy+d8X8JdAVApq/XRmJweah+dvfoa0xS6y/NMx8bQKZpfsDdrwbZeWIO1DugLZEN0B7oVeiz6EsS0hhSGA0BHLTQ5c7m9l+pfPL936WkS1dr/VJYDAEBtKRP9CPT6KXogei66DN0RVQDIlnUb4X/RSdhYxmCDgDuBnOU7WiCTwVLg+enkB+5h7G9byNpz/VMyQgAQkMl4AG8HDH1p5JoE8EOpMrHxZd9rkzozHIRDR/+z2szgDu9/iVyJ5fEwu/oaKPoAPQvdDVUZ4ZeA3Ke6MXoI+i36IcT2FIYNQELl+h9yW/t2rMAE6Xb5r/lAQkMDoCi88X/iA9fw66O1r7+cJ78jrPFz6C8lg0xqjdZw3g2oRnrF8TeEZwnjYpAU3gSUl5nAQkMBoCGsCjGWo7KgEJrEaAK4mav6tBqvL+aCrV/O3/UGsA938Mp+nBXzj4s+gV6KHo+ugC6DLojugZ6DD0Q5QZwBSGBCSwBIHMhFti91y78v05VwVrnfxHtmvMzNcABqwhAQmcS2Dx+cLvZE+eL3xbyu1Rni+8C+XD0KvRF9DfkDE7AZeAnp1d9TP/38LCm2gkn625BMOWIYGyBDSBy/K0NglIoOcENIB7PoCmLwEJlCHAXx6av2VQWsvSBDR/l+aysNCv/b8k3X8jY1gETqM7X0e5GPVYyt3RRdbo5pTZ90bKHJNj2TQkIIEpCNQwgDPDfooUVj20xizgGMDbrNqyB0hAAmMnkOcLfwUIb0D7oPzsuBDlxdEt0RPQW9C30D+QsTqBfGZf/SiPaI2AM4FbQ99+w81koAncDGdbkYAEekBAA7gHg2SKEpBAXQKav3X5WvuC5u9wvgjOpCs/Q0YhAg1Xk1m6mcWdWbv70nZm8WY2b2b1ZnbvQ9iX2b6foSw5u5DqDAmMmkCNJaD7YABnafhHj3rk7bwEJDAPgaxO8CkqOAg9CF0XbYHyM/XOlM9E70E/QfmMSmFAIM9lPp3S6DgBTeCOD1D/09ME7uAYmpIEJNA8AQ3g5pnbogQk0CECmr8dGoxhpqL5O7xx/fHwujS4HvGjfSHm0McWFhbyPN48lzfP540ZczX25bm9WfUhz/HN83xzPLuNhgnY3DgIbEk3t0WlI9/jJev8dMnK1qors/k2X+u1mxKQgATmIXA2J2d264con4vuga6C8nPmWpR7ohejo1CMUIrRhcs/92jINYF7NFj9TFUTuJ/jZtbDJGCvWiKgAdwSeJuVgATaJ8AV/xgAT28/EzMYKAHN32EObGaQDrNn/ezVCaT9OfQqtBe6AYrhtAPl7VF+xr+b8gcoM4ApDAlIoEECeyzd1tx7c/PG3JWsVcEn2T4elY4sAf2w0pVanwQkIIH1CPyL11nK/p2UT0a3RpdAWUp6N8rHoDzq4puUQ19G+hf00egRAU3gHg1WP1PVBO7nuJm1BCRQiEA3DOBCnbEaCUhAApMS0PydlJTHzUhA83dGcD04TQO4nUHKUn65aPlmmn8cugW6KLowyoXNLLN6CNtfQ6ciQwIS6AaBLFtaI5NvFK40s+reXrjOxeqewkaMGArjHAL+JwEJNEXgbzSUG+VeSZlHXexMmWWkr0D5f2h/9EH0K8SfyPzf/3AGcA/HUBO4h4PWr5Q1gfs1XmYrAQkUJKABXBCmVc1GwLMk0DQB/rJ15m/T0MfVnubvsMdbA7ju+OYZdllm+3Ca2Q/dCV0O5WJlLlo+mO2XoyzX+mdKQwIS6C6BS5La7qh0ZPnTGkubvqV0omvqywy8PKdzozWvLSQwagJ2vnUCueEls2TfTybPRjFGFj9rXZ/XWVHl1ZRfQH9HfYv0rW85my8ENIGBYNQkkJ91h3E90M9jNSlbtwQk0DkCGsCdGxITksCoCDTeWT7saf42Tn1UDWr+Dn+4Yzxkmb3h97R+D4+liY+jF6L7omuizdBV0T3R89CH0ZBmpdAdQwKjIfAAelrj782YElRdPGIaHF281v9WeEOKA5EhAQlIoKsEstrK10kuK6rk+eU3ZTvL2Odmntuw/VT0LjTPYzU4vXrkZ3n1RmygDgFN4DpcrfVcAjGBD+e6oCbwuUjckIAEhk6gxh/kQ2dm/yQggZ4S4EOe5m+nxm5wyWj+Dm5Il+zQWex1aTkgTBFZfvDzHJ/ZJHtT7oK2RNuj26GnoUPR99G/kSEBCfSfANdwF2IAL1T4V8sATqq1ZgGn7ixfn5tbsq0kIAEJ9IXA70n0SPQidB90DbQ5yo17e1Lm5pajKGuszEC1U0VmN+fGwalO8uCmCEzWDh8g3sSRD0VcwuF/QwJlCWgCl+VpbRKQQMcJaAB3fIBMTwISKEOAvxw0f8ugtJalCWj+Ls1l+b39fsdloJcev3+w+1soBsoTKG+JLo6y/OnNKDOb5GDKr6BTkCEBCQyXwB3o2mVQjcgNJTXqTZ1Zqjmz4LJdQ++k0kciQwISkECfCeSGvdy4l59pT6Ejt0aXQBdE+cz3GMo3om+gfD6kaCSyuowr9TSCum4jmsB1+bZSe7ca1QTu1niYjQQkUJGABnBFuFYtAQl0g4DmbzfGYcBZaP4OeHCX6drYDeDMgv4JbN6LnonyB/TlKfOc3utSPggdhD6F/og2CHdIQAKDJpAlQ19XqYdZovm4SnWn2tP4L4YGRZU4D7VmNYSXUvq3OBAMCUhgUAROpDe5SeeVlJnBeT3KfD7M58S7sr0/+iDKI1X4M52tsuHyz2V5tlqbJnCr+MfQeP6GdTnohkbaZiQggfYI+Edne+xtWQISaIAAf1U687cBziNuQvN3nIM/JgM4RssRDHOW98syfzuynef0XoXy7ui5aPFCXpbd46UhgRUJ+ObwCbyeLl4M1YisMFCj3rXrzI0tJ629o8L246kzN9FcgNKQgAQkMGQC+XwYw/cDdPLZKKZLDOHMEOZl0fAxLUVxtl+ZJnD7YzDwDPLzSBN44INs91onYAItE9AAbnkAbF4CEqhHQPO3HltrPoeA5u85GEb53xAN4MzY+CKj+Rr0cHQjtBW6FLotyvJ+mRX3XbZdWg8IhgQksCSBPB/ybku+c87Ouf7L0sxZonmuSiY4+S8csy+qHbnoGLPi/jTENW7+NyQgAQmMh8AVKnTVGcAVoLZdJb8gfSZw24Mw7PbzeUwTeNhjbO8kMGoC7RrAo0Zv5yUggZoENH9r0rVuCGj+AmHE8Sv63lcT9AxyPwa9DT0R7YEWn9l2E7YfhTJ778uUJyNDAhKQwKQEtuPALG9MUSUyYzZLNFepfL1Ks4T1d9bbV+PlRaj0rShLW2eFBTYHHHZNAhKQwP8IaAD/j4VbqxDQBF4FkG/PS0ATeF6Cni8BCXSWgAZwZ4dm+InZQwnUIqD5W4us9a4hoPm7BsSIi7Po+89Ql2Mxx/eRZJbby3PXcqFtc15fBz0A5RmUn6D8AzIkIAEJzEPgwpz8IZSVAyiqxCFVal260ixZ+gje4mMl/9ePG9LEt9Db0XWRIYHBEbBDEliLwBZs13hUQFZVoGpjiAQ0gYc4qp3qkyZwp4bDZCQggVIENIBLkbQeCUhgGgLVjuUq3fOp/OnIkEANApq/Naj2s84uLQP9exAehV6M7od2QjF6r0SZpVj3p8xz17IsXkwNXhoSkIAEihG4NDVl1YBrU9aKT1HxV1CT8TUaezNqKvK3+Z409g30TZQbdc5LaUhAAhLoO4H187/8+jsKvD6TOn6LjAET0AQe8OB2o2uawN0YB7OQgAQKEsgfmQWrsyoJSEAC7RHQ/G2P/XQt9/Zozd/eDl2VxNswgP9OT76EsjRpZqbdmO2t0SXRrdGT0TtQli39J6UhAQlIoDaBa9BAjNkaF/Op+tx4xrlbzW48leZORE1HVmp4C43mBp9XUN4SaQYDwZCABAZB4IoVevEb6owJTGF0i0DZbDSBy/K0tg0IaAJvgMQdEpBAnwloAPd59MxdAhI4l4Dm77ko3KhDQPO3FNfh1FPTAI55GxM3S4E+CWQxd7ej3AbtimL+xgQ+mu2TkCEBCUigDQL5efRFGq6xjCfVnhsfZCszYikajxNo8QmorbggDT8aZbn+GNEfZ3sfVNtwpwlDAhKQQDUCeSxJ6cpd/rk00Q7Xpwnc4cFZP7V+vtYE7ue4mbUEJLAEAQ3gJaC4SwIS6BcBzd9+jVcPs9X87eGgNZByLQP4duSe5ZuzjPP92X4JyvLOx1P2PuyABCQwCAKb0ovMyI0puSXbNSPL1u9Xs4EJ6n4rx7wctR3nI4HboFeiGB3HUsYQPpBycfn/HMNLQwISkECnCdQwgPOok0532uTKEtAELsvT2jYgoAm8AZLpd3iGBCTQPgEN4PbHwAwkIIE5CGj+zgHPUychoPk7CaVxHvNrup2ZuhRFYxNqOwsZEhgaAfszDAK3pxu5AeZ5lE0sSfxG2kl7FK1GZgF/rNUMNmw8y//HEM5KEW/j7WPQaSgmyIcos3T00ykfjHJzUZaVzjkx8NllSEACEmiNQA0DODfGtNYhG26HgCZwO9xH1Kom8IgG264WJ2CFHSGgAdyRgTANCUhgegKav9Mz84ypCGj+ToVrdAfHpP1ZhV7XuCBWIU2rlIAERkYgSw4fQZ8/gi6LpoyZDv89Z8XcpGg9MhP5XmTxPdTlyN/3lyPBO6IsHf18ypjoH6XMMtqZNZybl/7O65+iL6DDUWYVZ1b3Q9nOuTekTD0XoDQkIAEJlCZQ4/Nubn4pnaf19YCAJnAPBqnfKWoC93v8zF4CoyeQPxCbh2CLEpCABOYkoPk7J0BPX42A5u9qhHw/BGrMSqtxQSy5KglIQAKzEMjPpIM48YcozyOnaCz2oqVTUFcis2szA/qPXUlfPy8GAAAQAElEQVRojjy24twrojzH+e6Uea5wZnUfzHZmD3+ZMmbKyZQxjI+jzAzjIykz2ziPJ3gy2w9AmYV8Xcrt0dJLUPOGIQEJSGANgYtS1ri5JD+zqNoYIwFN4DGOeqN91gRuFLeNSUACJQloAJekaV0TEfAgCcxLAPM3F6iypN28VXm+BJYioPm7FBX3LUVAA3gpKu6TgAT6TmBzOpBlg4+mzEoHj6PM8vQUjUVMxpiNjTU4YUMxQu/AsWegsUSWjN6Ozu6E9kB53nCWxH4R229BeQ7xNyh/i/6BTkV5TMLXKDNjPDOQX8B2vo7uQ3kLdC10cbQxMgZOwO5JYD0CubFovV1zv1y8UWXuiqygvwQ0gfs7dj3JXBO4JwNlmhKQwLoENIDX5eErCUigLoG5a19j/maJurnrsgIJLEFA83cJKO5alkANAzgzspZt0DckIAEJVCSQ2aAx9P5EGzHtdqFsI/5AozELKToZ3yKrPREfS/nfWJ9AbiDYgZ3XQ5kxnZsJnsp2ZpK/k/KT6DvoePRvdCLKjQZfonw/eh16DnoUyuzkm1FeFV0Yef0CCIYEekRgqVRrGMC/oqEs1U9hjJmAJvCYR7+RvmsCN4LZRiQggZIE/AOqJE3rkoAEqhLgKltm/mr+VqVcs/LO16352/kh6lyCP66QUS5wZ2nOClVbpQQkIIFzCZyHrczozHNi38N2ljXO82CzpO9mvG4rssxyZtjmGbVt5TBJuzEq78+B/0HGfAS25vQYQjeizIXVh1Huh16F8nziz1JmCfK/UIZ3yrzO/sPYl+Ny/N5s3xmlntTn71JgGBLoIIEaNzu6/HMHB3phoZ2kNIHb4T6iVvNZ5XCuT240oj7bVQlIoMcENIB7PHimLoExEeDDlebvmAa8+b5q/tZmPsz6M9sgS86V7l0uXJeu0/okIIFxE9iG7mcm5TMpMwMzBusxbL8C3Q3lmYwUrUbMvVxUS16tJjJh4+/guFuhk5HRDIFcv8iNUpkRnK/ne9BsZgpnxvDr2f4AykzizCjO13hmGGemcWYcf4L3MmaZiZwZyQ/i9e1QZipnxnKbNz6QhiGB0RCo8Tn356OhZ0cnIqAJPBGmugcNu/Z8XtUEHvYY2zsJDIZA/oAaTGfsiAQkMEwCmr/DHNcO9Urzt0OD0bNUstTcTyvkXOPCWIU0J6/SIyUggaoENqb27dGN0X3R01HMsCMps1R9ZtX+je3MmNyf8hZoC9Sl4OPeQmbUfqpLSU2Qy+c4JktlH0tpdI9AvjcuTlrXQrdE+f7I8uIvYPtN6KPoa+jXKN8np1P+Fn0DfQy9Gb0IPQFl2e8Y/pk5vx2vN0WGBCQwPYEan3OdATz9OAz+DE3gwQ9x2x3UBF5hBHxLAhLoDgEN4O6MhZlIQAJLEOBqoDN/l+DirmIENH+LoRxtRTFXSne+xtJ4pXO0PglMSsDjZiNwPk6Lqbsz5e3RQ1Aeg/FKyiyLG+Mxy9DH2P0X+2JafZEyMxyfT5nlcPegvArqw8zGx5Pnu1EfI78Hrk/i30ZGvwmcn/TzfXddytuiB6Ino5egt6OjUGaoH0eZFUBOoozx9GXKD6I3oPztkqXV78n2bujq6CIoy65TGBIYNYF8H1y2AoF8H1ao1ir7TkATuO8j2Pn8NYE7P0Qm2AIBm+wYAQ3gjg2I6UhAAv8joPn7PxZuVSGg+VsF6+gqzYX/0p2uMTOidI7WJwEJTE8gs24vx2mZMZpnleZZp8/i9WtRnil7NGUuYp9C+Q8UU/frlB9Bh6AYS/tQ3h3dFF0ZZWlnrm+y1cmYKKnMsHz5REd296A/ktqu6AhkjIfAlnQ139M3pLwT2gvlRo0srZ4bGj7D6++jP6Escf5Xyty48XnK96BXo/wMeDjlXVFm8V+Jcgjf13TDkMAGBLLcembmb/DGnDtcAnpOgEM+nQ9JWfHhofSRS0z8b0igLAFN4LI8rU0CEihMoFkDuHDyVicBCQyXAJ/Mc5EzF1CG20l71iYBzd826Q+r7VzILd0jDeDSRK1PAvUIbE3VMWxuQhljNgZtPsMczOsPoywv+xvKGLoxdmPwxujNs0pfx/5no5g/uXgUYzhmUoxido8i3kov8zxWit5Hlg++A73I8tsUxoII1iaAB7FwIXbkxo38vLgb249E+RmQm0Dex3Zm8f+EMjP7/035B/Q9lKXRD6V8GcoS71kRIF9rmXme2ZRj+pkBAqPHBGp8xs3y7bkJp8dYTL02AX4AawLXhjzu+vM53mcCj/trwN5LoLMENIA7OzTDS8weSWBSApq/k5LyuBkJaP7OCM7TliRQYwbw5WmJ6xT8b0hAAk0TyN9H29Jolm29OeW9UZ4Z+kLKt6DM8FxcAjZLL5/Ivhg2mdGXpZmzRHNuYMtMkxg01+P9S6Ms6UxhrEXg42yHE8Vg4ix6EkP/SZQx8CgMCcxEYCPOuhi6Btod5WfRYymzxHtWBMgNJl/l9S9Rbi45g/J36FsoP6dyc8WBbOdrMc/XvjXb10aXQudF1cMGJLAEgRoGcL4HlmjKXRJYlwB/XGkCr4vEV2UJxAQ+jOuZ+f1dtmZrk4AEJDAHgVzgmON0T5WABCQwEYGJD+LDUmbN5MLpxOd4oASmIKD5OwUsD52IwK85KhddKYpFntd5iWK1WZEEJJALMRcHw44oz8WNGbL4XM88M/eT7M8suyzTGtPuz7zOsq2fpsysu4Mon4IegGKi7ES5HdoEGbMRyLNUM2P6zNlO7/xZeWbsVckyRhyFIYHqBGLqxtyNyZufU/k5F/M3JnDM4HwtxhyOSZzPLTGNf0VWMZFjJsdUPoDXMZljNsd0viavY0LnZyibhgQmJrDcgVdc7o059rv88xzwxnaqJvDYRrzx/uZxDprAjWO3QQlIYCUCGsAr0fE9CUigUQKav43ibrCxzjT1Yv7gywX8ziRkIoMgcDa9+CkqHTVmSJTO0fok0CaBRbPjuiRxO/RglKVR8+zNw9j+HMoM/RMoY+oeT/ltdCSKGZLnzj6B7fuiW6DMsrsI5XmQUY8AH/cWnkP1t0VZFptisJFZaenn7elhtikMCXSGQJaNvgzZZBnprFaQZaWfxussM50bX7Ls9Hd5nWWo8zM0y1Ln806Wqc5y1Vm2en/ezzLWWc46y1pfhddZ5trrTIAwliRQ4/NtHq2wZGPubItAt9vlmoAzgbs9RH3PThO47yNo/hIYGAE/mA9sQO2OBPpKgKuBzvzt6+D1I++Yv5nt1Y9sh5TlOPoSk6l0T2tcICudo/VJoDSBzakwz7O8IeWd0d7omeg1KIbDlygz0+dkysxgy0y2b7D9UfRGlKVRH015D3RTFDPigpRc6+N/o20CfyeBmPXPoszNMxSjiI/Ry6uhrHBzOqUhgb4RyM/QbUg6szdvTJmL21nqPD+fX83r96Asg5/PQ39lO4ZxVlT4AdufQe9GuTlnX8q90J1Qfs7nkRdbsm2Mh0CNz7f5XDAegva0CAF+qGkCFyG5RCXuCoH8nnQmcEgoCUigdQIawK0PgQlIQAKav34NVCag+VsZsNUv/LgCgxoXyCqkuXKVvisBCGyFYhrsSplZYo+ifC46GH0IZfnRLKUeY+xUXmem5JcpP4BejzLD7BGUuZByI8oYBhegNPpFILOvszRtlqHtV+Zlsv0X1WR53StRHo4MCQyZQFZSyIoKufFhNzp6T5Sbc/Kz/w1sfxDl53yMu5PYzvfHcZT5OZHl4d/OdpZRz8o9D2Q7M+mz2sOl2T4/MvpJIGNX4xEnzgDu59dD61lrArc+BENPIH+7jM4EHvqg2j8J9JGABnAfR82cJTAgApq/AxrMbnZF87eb4zK0rDLjpXSfYpiVrtP6JFCKQGZs5Ws0s2xzYT/PjHwBlb8ZfRzlOZO5mJ+L+pn1mWVDv8D+zBJ7FWVmgT2U8o4oy4/uQJkLwxTGAAnk62IX+vUbNPb4PQDyPZPvnSyvy0tDAqMnsAkEtkM7oluhPVGW6H8hZX5+ZBZ9VnvIz5DcLHQa+3Pj0NcpswJEZvLld9DjeZ1l/W9JeS0UszF1s2l0gEBubsRzK56JBnBxpOOpkC/I/PzIZ1IuTY2n3/a0MQKawI2htqEOEDCFjhLQAO7owJiWBMZAgE/YLvs8hoFur4+av+2xH1vLNQzgXCQbG0f72y6BjWk+F8uvQ5llevM8yP3YzvLL76f8CsoF9zy3NTO2YurmObtZ2jPPjHwq72em1m0oM9MzF/O98A6MccY5vf4n/+fr6MGU2aYw1hDIDRExu/bgdZbIpTAkIIEJCWzGcblxaGfK/L56EGV+B72U8h3oE+g7KDdcLN6I9DNeH40WV5d4Dtv7oDwy4GaUV0XbIq+RAaFS1Phsm5vMTqiUr9WOhMAaEzjL03OJaiSdtptNEtAEbpK2bUlAAhsQaObD7QbNukMCEhg7AT5Za/6O/Yugbv81f+vytfZ1CWRGSp5Huu7e+V5lmcMYcvPV4tkSWFjIbN0sO5sZh/cCyOPQi1CW2Pwk5fdRntmYi+S5WP5NXmdG1SGUuUCe5ZfvwvYNUC64n4/SkMBqBH7LAZn1m5k1bBrLEIhRtTvv7YTehc5E/Q97IIFuEcijCGI+5mfSnUltb5QbnF5JeRj6LPoh+jP6D/oLyuvc5JQl27NyRY5/GPvz+zCPI0h9W/PamJxAmE1+9GRHOvt3Mk4etQoBTOA3cogmMBCMKgQ0gatgtVIJSGASAhrAk1DymLkIeLIE1ieg+bs+EV8XJqD5Wxio1a1K4GyO+AkqGRtR2WWQIYGlCOTmgMywzWzd23NAlq7LxenXsp3ZTZmtu3hjQmbr5uszF7JjMB3EMU9GWWLzFpRXRxdCXPvif0MC8xHI0qzPooo8+zPP82TTmIBAZiveh+Mui/K9nGXU2TQk0D8CPc8418guTB8yIzg3Tt2d7Ueh3BD1OsqsiPElyswoPpHy3+h4lO/h3FT1Trbze/ZplFn9IL+jr8d2PtNtTjnm0AAe8+j3oO98ENYE7sE49ThFTeAeD56pS6DPBPLhts/5m7sEJNBtAhtkp/m7ARJ3lCWg+VuWp7VNTuDHkx868ZFXnPhIDxwKgcxSymzdLEe5OFv3QDqX2bqfovwBWpytm2fsZrbuR9h3MMrF6YdTZnZTZutmFvl5eW1IoAkCmbmaGxBiYOZrMc/pbKLdobVxLB3KKjnXpcxNHpmBn1nCMZnYZUhAAh0jkBuyLk5OeeZwbqrKjRxZaeMA9sVMyu/or7H9K3QqymMUskJCfn9/nNdvQVmV44mU90O3RnmMwiUp+/g7nLSXjRqfa3++bGu+IYEZCGgCzwDNU6YhoAk8DS2PlYAEihDQAC6C0UokIIFJCGj+TkJpSMc03hfN38aR2+BaBH601napzRozJUrlZj2TE8jF4VzIjaGTmUBZXu6ZnB6z7IOUX0WLs3XzLLvM1s1ylIuzdZ/E+5mtm2ViM6vS2boAMTpF3ZYVowAAEABJREFUIDPirkJGj0RZOpXCKEAgswoz4zDPCc6MxDtR5/7oQyg/M/hozZYhAQn0iUAeo7A9CWcFj9tQPgBlVY4XU74NHYGyAkBuBsnjRU7h9S9RPit8mDKPZ4i5/Fi2741iOl+T8mIonzcoOhs1Pte6BHSnhnsYyWgCD2McO9wLTeAOD46pSWCIBDSAhziq9kkCHSTAFarMZnhGB1MzpWEQ0Pzt2jiOLx8N4PGNeZ79d2W6ndm6uQj7eLYzW/cdlJmtm+cHnsD2v1Au5H6DMjOB3kAZEyezdWPoXJ/XztYFgtE7AlkGNbPN/4/MvQgPhIoREyjmz7NpI7P8s5xsVgy4Ma/3QZlpmBmFMYx4aUhAAgMhsAX9yMoK+axwB7YfgrK89MsoD0VZdvq7lH9AWSkgy1Jneer8fM7NOa9nf1ZlyDLW92A7n1myvPW2bDd5PTA3seRnFs0WDX/3FMVpZYsENIEXSUxReug0BDSBp6HlsRKQwFwEmvzAN1einiwBCfSXgOZvf8euJ5lr/vZkoAaepgbwWgPc481NyD2zdXemzIXWzNZ9FtuZhZfZulnGMUs3/pN9uciapb8zWzcXYV/KvszWvS9lZuvmAusF2eYaEv8bEhgOgcxSvyPd2RXle4LCaIFATOGjaffV6KEoP7diFmU2dpaQfyH7jkQxhigMCUhgBARyc1pm2t6Ivt4F7Y32Q69Ch6F8ZskNan9m+z8oqzbkM+zn2D4c5edJVil5GNsxKHKTSR5NsQ2v5/k8k5yooni4BHRxpFa4SIAv+Nxclb8FuKS1uNdSAsUI5GfsYXxxbVSsxhYrsmkJSKC7BDSAuzs2ZiaBQRDgw4wzfwcxkp3thOZvZ4dmdInFFMxz3Up2vMaz0krm16e6ckE0pshuJJ3Zuk+gzHKLma37abZzMXTt2bpfZ19m22W2bmbc5UJoZutej/1ZunFTSmNpAu4dJoHMLH0PXcv3wdUpM5udwugYgbPIJwZ9jJ7MEswSs5dgX2b7ZanYJ7Kdn3s/oIz5Q2FIQAIjJZDrgZmZm89HN4XB3VGW8s8qJbnx7X28/iLKz5S/UWaG8R8pv4ey0kkeVfFytp+OchNKbgzKqhCX4/UF0NpR4zNtzOvcCLN2O25LoCgBTeCiOK1sQwKawBsycU//CJhxxwnkA1/HUzQ9CUigrwQ0f/s6cr3JW/O3N0M1ikTPppe5QEZRLC5KTZnNRWEsQSCzdS/F/sx6y2zdzHLJbN0sd5hnZGZm4u94f3G2bma4fIbXma37EsoYIZmte3O2F2frsmlIQAJrCJxJeRS6H7oIyvKhuTEiJiMvlwr3dZTAX8krN7tkpYKM5zV4vTnaET0AZTnZvB9zh5eGBCQggQ0IZJZaPpvm50dWOslKA4/hqOejg1E+e32FMssyn0yZz1/HUR6DajwKKu1QtSGBugQ0gevytfYFTWC/CCQggaoE6hrAVVO3cglIoMsENH+7PDqDyE3zdxDDOLhOZDng0p2qtWRe6TxL1pdlBjMbJcbsfag4s3Vj2L6T7RgUMXIzEyXP1o3BuzhbN8ZvZuvGCM4slMzWjUHsbF3AGRKYgkAu4Od5kRfnnFujzBg9ldIYFoHM5suzQ99Gt/IM88wQzphnxYRd2JdlLzO7LzP9juf16uEREpCABP5HIJ+/tuPlTugyqHS4/HNpota3LAFN4GXR+EYZAprAZThaiwQksAQBDeAloLirDAFrGS8Bzd/xjn1DPdf8bQi0zUxNIMbk1CetcsJQDOBcBIwZG1M25mxM2pi1MW0zozAmbszcmLoxd8MyZm9M35i/MYFjBscUjjkck3gVdL4tAQlMSCDL1+d7MMt47sA5Mf9eQ5lZoxTGyAicRH9zE8AhlI9Dt0QxcbaivCF6CDoIfQJldh+FIYGFBRlIoGECzgBuGPjYm9MEHvtXQPX+awJXR2wDEhgnAQ3gcY67vZZANQJrzN8aSzxVy9mKe0VA87dXwzW6ZGNalu50jWemlczxglSW5ZNjzGY55SyrHMM2yyxnueUwOZFjsgxgDN4sy5wlAmP8ZrnmGMFZvjnLOMcgzrLOHG5IQAKVCOT78KPU/TyU5z1eiTJLzV+f8gXot8iQwFIEsqTrV3njTSg35exBmZ/bedZnvn4exOssMX0kZb7O+LOALUMCEhgDgTb66AzgNqiPvE1N4JF/AdTvviZwfca2IIHREdAAHt2Q22EJ1CPAVZ5cTNT8rYe4JzVXS1PztxpaKy5EIGZnoarOraaNGcCZrbs9GWS27p0oH4YyW/cNlIuzdY9lO7N1T6D8Icps3SwT+2K2Ywzcm3I3lNm6WU6UTUMCEmiQQGb1foP2MotzH8pdUWZwXpoyN13sR/le9DN0NjIkMCuBLA+eGeRvoYLcBHQbynydxRjOzT0P5HV+N3ycMjcY8CcDW4YEJCCB+Qg4A3g+fgXPHldVmsDjGu8WeqsJ3AJ0m5TAkAloAA95dO2bBBokwJUczd8GeY+wKc3fvgz6uPPMhe2YLiUplDKAuVaxkNm6VyO53VFm6z6JMrO1Mlv3s2z/GC3O1k1fMlv3g+x7Hcps3b0oYxzlgv4l2Xa2LhAMCXSAQL5fP0Iez0V3Q/m5kVm9uYkj37evZt+XUGZwUhgSaITAabTyTfRW9GR0O5QlxvO1eR22749ehD6Gfo28EQEIhgQkMBEBLj8s/HKiIz1IAhUI8IfVG6k2n7HytcjmiMOu1yCgCVyDqnVKYKQENIBHOvB2WwIlCfCJV/O3JFDrWp+A5u/6RHzdVQL8OFz4SeHkYuQsV+X5eSPLb+5EeSuUZ+Q+hjImUGbrxhDKDMC1Z+v+gPc/hTJb90DKx6PM1r0Z5ZXRXLN1Od+QgATqEchMy9yYcTBNPArdGGVWb0y1O7L9TPQ+lFlRmmmAMDpJ4HSyOga9HT0V3R5dFm2Oro32RFmOPL/DYvD4tQwQQwISWIfA8bwqfdMlVRoSmJyAJvDkrDxyJgK9MIFn6pknSUACjRLQAG4Ut41JYHgEcDs0f4c3rF3qkeZvl0bDXCYhUHoZ6MyUygzcd9L4USgXzfNsxVxAj7KdfXkvx7ycY/ZFuSM9F9Wvy3Zm625MaUigJgHrLkfgn1T1XZTv6RhkmTmZJXW3ZN8N0N7oNeho5KxeIBiDIHAGvfg2ytf90ylzU8PlKTdDO6Lc5HQA5YdQnv15FqUhAQmMk0BudBpnz+11pwhoAndqOIaYjCbwEEd1OH2yJz0hoAHck4EyTQl0kYDmbxdHZVA5af4OajhH05nSBnDA5Rm8ufCdWb6Z7ZtZv5n9m/eUBCTQXwJnknpWDcizeLPMei7yXJF9mQkZwyszIbNEbp6dmps9+OjFu50Mk5JANQKLN0S8ixaege6M8n0SY/iabGcVi9yQ+gG2f4byfUVhSEACAyagATzgwe1b1zSB+zZivcs3fx8cxh8BG/UucxOWgAQ6QaCOAdyJrpmEBCRQkwAfPnKhJRdhajZj3eMloPk73rHve89rGMB9Z2L+Ehg7AT42LeQZp1nSNjMYY1hdAygxsK5CeXf0HBQDy5mNgDB6RqCddP9Fs99H70b7oVwgvRJlvq+uTnlPlO+r91PmRguNYUAYEhgIgfyuHEhX7MYQCGgCD2EUO92HfMbRBO70EJmcBLpLQAO4u2PT28xMfPgEuIqp+Tv8YW6zh5q/bdK37XkJaADPS9DzJdBvAnku4SfowkvRA1GWYc+M3jzjNEva5ua5GFY/4L1/I0MCEihLIN9XP6TKw1Fm1v8fZW60yMoZV2M7N1w8mzIz7/M7+z9sG3MQ8FQJtEDAGcAtQLfJlQloAq/Mx3fnJqAJPDdCK5DAOAloAI9z3O21BGYmsIr5O3O9niiBNQQ0f9eAsOgtgSzTenpvszdxCUhgUgIncODn0atRlmm/EeXWaDu0B3oieiv6FvoHMiQggXYJxOiN4Rvjd39SiREcQzjGcAziGMUxjGMce4MGgAwJTECgrUM0gNsib7srEtAEXhGPb85PQBN4fobWIIHREdAAHt2Q22EJzE5A83d2duM4c+5eav7OjdAKOkCAH5ULWWqyA6mYggQkUIDAKdTxVXQIegzaHV0UXRjdDO2D3oC+jE5ChgQk0C8CWRo6v7ezVHSWjM7S0YtLtGdJ6bvQnSwxnZn7WXI6S0+zy5CABFoicDbt/goZrRMwgaUIaAIvRcV9BQloAheEaVUSGAMBDeAxjLJ9lEABAjgaLvtcgKNVLEtA83dZND15wzTXJpAZRmu/dlsCEug+gTNI8dvo7ejJ6LZoe7QluiHaC70SfQb9GRkSkMCwCcQY/hld/CDK30H3prwmyjOGr0B5Z5Ql3Q+l/C76JzIkIIH6BLLaTpZ6r9+SLUhgRgKjMIFnZONpRQhoAhfBaCUSGAcBDeBxjLO9lMBcBDR/58LnyasT0PxdnZFH9IvA6Azgfg2P2Y6cwOIysFnm9ZmwyOy+mDmbs31tdH/0YnQEOhYZEpCABNYmcBYvsvzshygPQPdFO6IYw5envCN6Gnonyk0lLgEPCEMCBQnk+69gdVYlgToENIHrcLXWcwm0agKfm4UbEpBA5wloAHd+iExQAu0S0Pxtl/8IWtf8HcEgj7CLGsAjHPQRd7mrXc8Skb8kuZg0z6e8F7o6iklzNcos8/pcyszuy8XkHM9LQwISkMBMBPIzJD9zPsLZL0R7otxUsgXlZdHt0VNRVhk4hlJjGAiGBGYg8PMZzvEUCbRCQBO4FexjalQTeEyj3Z2+mknPCGgA92zATFcCTRLQ/G2S9ijb0vwd5bCPotM/HkUv7aQEukPgOFI5Cr0EPQBdB2VGb2bjZZnWfXl9GPohygxgCqMMAWuRgARWIRBj+Ncc8zH0IpRVBhZ/Rl2G17dDT0FvQ99CpyNDAhJYnkBu2lr+Xd+RQMcIaAJ3bECGl44m8PDG1B5JoCiBsgZw0dSsTAISaJOA5m+b9EfRtubvKIZ5tJ3Ms8lOG23v7bgE6hH4C1V/Dr0K7Y12QVuhS6FboyehmCiZXZdn+vLSkIAEqhGw4nkI8OfWwm+o4OPoQJSbV65LmRnDO1DeFj0ZvRV9E/m5AgiGBCDgDGAgGP0ioAncr/HqYbaawD0cNFOWQFMENICbIj2CduzicAhwNeJ59OYZyJBADQKavzWoWmeXCPBjdOEnXUrIXCTQMwInk+9X0MHo0Wg3tC26CMp29uW9HJNj2W1IQAISGASBfIb4LT3Jc8jzPPIHsr0zugC6NLoNys0ub6H8BjoVtRI2KoGWCDgDuCXwNjsfAU3g+fh59qoENIFXReQBEhgnAQ3gcY67vZbAsgS44jCL+btsfb4hgfUIaP6uB8SXgyXwo8H2zI5JoByBPAMzs3UzazeGRmbxXpLqM6s3s3szyzezfTPr96/sNyQgAQmMlQB/pi1khZEjAZDl7h9EeT0UY3h7yvz8fCLlm9HXkcYwEIxqBNqqOI9xyA0SbW4FTFQAABAASURBVLVvuxKYi4Am8Fz4PHl1AprAqzPyCAmMjoAG8OiG3A5LYHkCXFXQ/F0ej+8sS2DiNzR/J0blgQMgoAE8gEG0C8UI5ILtD6ntMLQvuhO6HMpSp3kWZpY+jaFxFPt+jwwJSEACEpicwLEcmp+fL6V8MLo+ijGc5fH3YPsJ6E3oa+gUZEigrwTyPO2z+pr8cPK2J/MQ0ASeh57nTkBAE3gCSB4igTER0AAe02jbVwmsQEDzdwU4vlWCgOZvCYpdrMOcliPw4+XecL8EBkzgbPqWpRk/SPlcdA90NbQZujq6F3o++jD6FcrxFIYEJCABCVQgcBx1fgIdhB6CboC2RFlp4VaUj0dvRF9FLqcPBKPzBPIZo/NJmqAEViPQaxN4tc75fhcIaAJ3YRTMQQIdIaAB3JGBMA0JtElA87dN+qNoW/N3FMNsJ9cjMIoZwOv12ZfjIpAZZ0fQ5QPR/dC10eboCugu6JnoPSjfC5kBzKYhAQlIQAIdIJCVFj5JHi9DD0U3RFl6fzvKW6LHoUPQV9BJyJBAVwhoAHdlJMxjbgKawHMjtIKVCcQEfjfXezda+bDp3vVoCUigfwQ0gPs3ZmYsgaIE+DDgss9FiVrZegQ0f9cD4svREIg5dtpoemtHh0zgz3TuM+gVaC8UoyAzyLZn+7boKegd6NvoDGRIQAISkEA/CRxP2p9CL0f5eb8L5dboEugW6LHoYPRl9HdkSKBpAj9vukHbk0BNAprANelaNwT+D2kCA8EoQsBKekpAA7inA2faEihBQPO3BEXrWIGA5u8KcHxr8AT4EbvgMtCDH+ZBdTCzvI6mR69H+6CboQuji6LdUS78Z0ZYlgr1GZIAGXfYewlIYEQE/kBfP41yI9DelDdC26CLo/x+eAzlG1B+h5xIaUigFgFnANcia72tEdAEbg39WBrWBB7LSNtPCSxDoIwBvEzl7paABLpLAGfCmb/dHZ4hZKb5O4RRtA/zEsjSt/PW4fkSKE3gdCr8JnoreiLaA2XZz8zyujHbD0evRp9HJyBDAhKQwLoEfCWB/xL4I0VWiHgl5cNQfodckPJi6Obo0Sg3FX2J8m/IkMC8BDSA5yXo+Z0koAncyWEZUlKawEMaTfsigSkJaABPCczDNyTgnv4R0Pzt35j1LGPN354NmOlWI6ABXA2tFU9A4N8c8wP0bvQMdEd0WbQF2hk9EL0UfQJl2U8KQwISkIAEJLAygQne/RPHfBa9CuWmol0pL4SyosRulFll4nWUX0TeaAQEYyICeczEcRMd6UES6CEBTeAeDlq/UtYE7td4ma0EihHQAC6G0ook0A8Chc3ffnTaLJskoPnbJG3b6joBl4Du+ggNI7+z6UaeifcByuege6Cros3QNdC90QHoI+jXiI8C/G9IQAISkIAEmiXwZ5r7HMoqE4+gvAnKowYuQpnHDjyK8rXoC+ivyOgegTYz+hWN+xkGCMZwCWgCD3dsO9IzTeCODIRpSKBJAhrATdK2LQm0TIC/llz2ueUxGFbzG/RG83cDJO4YOQFnAI/8C6BC94+lziPQgeh+aCcUo/eKlHdFz0LvQbn54ExKQwISkIAEJNB1An8hwTx24DWUj0Q3RduuUbazL+/lmBzLW8YICbj8c+uDbgJNENAEboLyqNvQBB718Nv5MRLQAB7jqNvnURLQ/B3lsDfZac3fJml3oS1zmIRAzLpTJznQYySwHoFc4M7ymXmu4l68d0O0Jdoe3RY9Bb0DfQf9ExkSkIAEJCCBoRHILODMBs6s4MwOzizhzBbOrOHMHs4s4swmzqzizC4eWv/tz7oEfrPuS19JYLgEOmkCDxf3GHumCTzGUbfPoyWgATzaobfjYyKg+Tum0W6lr5q/rWC30Z4QyEzMnqQ6eZoeWYzAydT0ZfQGlGci5uJ2Zj3lAvfN2fcYdAj6KjoFGRKQgAQkIIGxE8hzg/P84DxHOL8781zhPF84zxnO84bz3OE8fzg3UuV5xGPnNZT++/zfoYyk/ZiIgCbwRJg8aHYCU5nAszfjmRKQQNsENIDbHgHbl0BlApq/lQFbveavXwMSWJmAy0CvzGcs755BR49Bb0NPQrdGl0RboRuhh6HMYsrylpnxxMvOholJQAISkIAEukjgbyT1JfR69GiUG6kuRnlBdGOU37VZWeMzbP8RGf0ikJV1+pWx2UpgTgKawHMC9PTVCGgCr0bI90NA9ZyABnDPB9D0JbASAc3flej4XgECmr8FIFrF4Ak4A3jwQ7xOB//Dq5j+h1Puh+6MLo82R9dBD0AvQUeh3yNDAj0jYLoSkIAEekfgRDI+GmW1jayssTvbF0fboNyEtTflK9Cn0R+Q0U0CzgDu5riYVWUCmsCVAVu9JrBfAxIYOIH5DOCBw7F7EugzAc3fPo9eL3LX/O3FMJlkBwjEDOxAGqZQmMDZ1PdL9CH0PHRPdDW0GUqZ19mf93NcjuctQwISkECPCZi6BIZF4O90J49hOJjysegW6BJoa7QL2gu9HH0KHY+Mdgk4A7hd/rbeIgFN4Bbhj6NpTeBxjLO9HCkBDeCRDnyJbltHdwlo/nZ3bAaSmebvQAbSbjRCQAO4EcxVG8lM3czYzczdzODNTN7M6M3M3szwzUzfzPjNWGcGcNVkrFwCEpCABCTQBoERtXkSff0KOgQ9Dt0SbYfy2IYbUj4UvQx9EmkMA6GB+Bdt/AUZEhgtAU3g0Q59Ux3XBG6KtO1IoGECGsANA7c5CdQm0JD5W7sb1t9dApq/3R0bM+smgSxXd2o3UzOr9Qj8ldefR69GeU5gloXMxd5L8vrW6EnobegYdAYyJCABCUhAAhIYD4GT6epX0RvR49GtUIzhLCW9K9uPQK9FeQ5xZhezOZhouyO5GY9LHW2nYfsSaJeAJnC7/EfQuibwCAbZLo6PgAbw+MbcHg+YAH8RZbnJZwy4i3atXQJrzN92k7B1CfSQgEvWdWvQTiGdXMDNzJ48C/DmvL4I2hbdDO2D8pzALAuZi728NCQgAQlIQAISkMCSBGL2xvR9He8+EsUMjimc5aRjEj+RfW9F30L/QMb0BHJD5fRneUYhAlbTJQKawF0ajUHmogk8yGG1U2MmoAE85tG374MioPk7qOHsYmc0f7s4Km3kZJuzEPjDLCd5ztwE/kkN30HvQE9Bt0Xboy1RlnDMs/1eyfZnkcsKAsGQgAQkIAEJSKAYgXz+yzLRL6XGB6Lroi3Q+o+Q+DH7zkTG8gS8mXJ5Nr4zQgKNmsAj5GuXFzSB/SKQwIAIaAAPaDDtyngJaP6Od+wb6rnmb0OgbWawBHIBcBCd62gnctE0F0/fS37PQndFV0Sbo53Q/dCB6AjkBUQgGBKQgAQkIAEJtELgbFr9JfoQyupd96S8KtoMXQPdG70AfRT9BvGnPv8bzgD2a0AC6xHQBF4PiC9LEzjHBOaX0EalK7Y+CUigWQIawM3ytjUJFCfAL+PnUqnLPgPBqEJA87cKVisdGYHjR9bfWt3lV97Cr6n8I+gAlIukuViai6a5eHp39j0HfQD9HJ2FjHIErEkCEpCABCQggToE/k21P0DvRk9Hd0CXQRdA10cPQS9Hn0Z/RmOLM8bWYfsrgUkIaAJPQslj5iCgCTwHvAGcahcGQkADeCADaTfGSYAr4TF/9x1n7+11AwQ0fxuAbBOjIOAM4OmHOcyybOJBnPogtDPKsomXpbwjyo1PuUiai6W5aMouQwISqEfAmiUgAQlIoAUCp9Hm19Gb0OPQLdBF0YXRzdA+6GD0FXQKGmpsOtSO2S8JzEtAE3hegp6/CgFN4FUA+bYEuk5gNgO4670yPwmMgIDm7wgGud0uvoQ/JJ7cbgq2LoHBEBjjTI1JB+8kDjwavR49Et0EbYMugW6FnoDegr6JTkeGBCQgAQk0TcD2JCCBrhE4gYQ+j16N9ka7oC3R9ui26CnoHei76J+o76EB3PcRNP+qBLh280Ya2AtxqZD/DQmUJaAJXJantUmgUQIawI3iHkZj9qJ9Anyic+Zv+8Mw5Axi/j5pyB20bxJomECeUdtwk51rLhcfv0NWuRiZm0tuw/Yl0dboxujh6LXoi+jvyJCABCQgAQlIoAMETKFXBI4l2yPQgeh+aEe0OboSygX8/Snfj36G+vSojE3I15CABFYgoAm8AhzfKkEgv0PezfVonwlcgqZ1SKBBAhrADcK2KQmUIMAv2zbN3xJdsI5uE9D87fb4mJ0Euk7gbBL8OcrFxVxkvBvbueiYi487sZ2LkS+mPBL9HhkSkIAEJCABCUhAAvUIxOiN4ZvPZs+mmVzEX/+zWQzjGMfH8f7a0ZVtZwB3ZSTMo9MENIE7PTxDSC6/PzSBhzCS9mFUBDSARzXcdrbvBDR/+z6Cnc9/FfO38/mboAQk0CyB42nuKPQSdH90bbQZuiLKH4e5yPg+tnPRMRcf2TQkIAEJSEACEpCABDpAYO3VWbJkdJaOvhR5bYWypHT2ZUYxL1sPZwC3MgQ22kcCmsB9HLVe5Zy/8zWBezVkJjt2AhrAY/8KsP+9IaD525uh6muimr99Hbmm8radMRPIksxfAsDr0CPQrmgbtB26NcqS8W+n/DbKxUQKQwISkIAEJCABCUighwROJuevoMwKvizlvdAxqM3Yoc3GbVsCfSNQxATuW6fNt0kCmsBN0rYtCcxJQAN4ToCeLoEmCGj+NkF51G1o/o56+O28BM4lEPM2Jm7M3Ji6MXdj8m7DETF9Y/7GBI4ZHFOY3YYEJCABCUhAAhKQwEAJnEm/DkPXQTdFWSaaovG4Hi363EkgjChuSF8vjIwZCWgCzwjO084hMMF/msATQPIQCXSBgAZwF0bBHCSwAgHN3xXg+FYJApq/JShahwRWJnDeld9u5d1c0PsaLWd2R/54y7LNeU5vlnHOcs5Z1jnLO2eZZw4zRkzArktAAhKQgAQkIIEvgCDLRO9JeRpqMvKIkR2bbNC2WiVwfVr/JMrM8+tSGjMS0ASeEZynTUog1xFcDnpSWv05zkwHRkADeGADaneGRUDzd1jj2cHeaP52cFBMaZAELt6BXv2LHDJz93mUt0R5vtsNKPN8t/dT/hz5nF4gGBKQwNoE3JaABCQgAQmsQ+CdvNoJZdUYisZil8ZasqE2CVyVxj+OYvpfkjJ/vzyU0piRgCbwjOA8bVICmsCTkvI4CbREYDoDuKUkbVYCYySg+TvGUW+0z5q/jeK2sZETaMsA/g3cn42yZF8M3yzjvB+vP4VOR4YEJCABCUhgeQK+IwEJSGBpAr9gd24kfAVlU3GjphqyndYIXJqWM/N3G8rF2JSNg9EbUbYpjGkJrDGB9+Y8LjXyvyGBsgQ0gcvytDYJFCWgAVwU57Ars3fNEeAT2XNpbV9kSKAGAc3fGlStUwLLE7jE8m9VeefL1HpXdHm0P8qSff+kNCQgAQlIQAISkMBEBDxIAqsQ+DfvPxY9DjURzgBugnJ7bVyEpnPbj9RQAAAQAElEQVST6nI3zj6Y9/M3zvaUxgwEMIEP4TRNYCAYVQhoAlfBaqUSmJ+ABvD8DK1BAkUJdNT8LdpHK2uVgOZvq/htfKQElruQURrH56hwZ5QZEh+gdElnIBgSkIAEJCABCUhAAlMRmObgl3NwHjFCUTUuSu2XQ8bwCGxJl45Cq43vtTnmGHQLZMxAQBN4BmieMg0BTeBpaHmsBBoioAHcEGibkcAkBDR/J6HkMXMQmNH8naNFT5WABEJgu/xXUf+h7qeh3dE3kSEBCUhAAhKQgAQkIIGmCDyHhv6KasfDazdg/SHQqM5Lax9B10KTxAU5KGZx/vbBz+SVMRUBoDkTeCpiHjwlAU3gKYF5uARqE9AArk3Y+iUwIQHN3wlBedisBDR/ZyU39vPs/7wEtqKCHVCt+A0VZ0m8F1KejQwJSEACEpCABCQgAQk0SSDPZt2ogQZjAF+sgXZsohkC+Zp5D03tiqaJXMs+gBOy4tEFKI0pCaxoAk9Zl4dLYAkCmsBLQHGXBNoikF+abbVtuxKQwBoCmr9rQFjUIqD5W4us9UpgdQJZkpm/sVc/cIYjTuacW6Jqs36p25CABCQgAQlIQAISkMBKBPJc0a1XOqDQe+ejnsz8pDB6TiB/H72JPtwezRp34sT8HXQVSmNKAgyAM4GnZDaGwwv2URO4IEyrksA8BDSA56HnuRIoQEDztwBEq1iJgObvSnR8TwL1CVyvUhP8+ljYk7p/iQwJ1CBgnRKQgAQkIAEJSGA1AptwwONQU7EXDdV+vApNGJUJHET990PzxhWo4Ovo7siYkoAm8JTAPHxaAprA0xJr93hbHygBDeCBDqzd6gcBrt4/l0z3RYYEahDQ/K1B1TolMB2BWgZwLpp8dLpUPFoCEpDApAQ8TgISkIAEJDARgfty1CVQU5Hlpp/RVGO2U4VAxu+xBWvenLoORy9BWVaawpiUgCbwpKQ8bkYCmsAzgvM0CZQiMJkBXKo165GABM4loPl7Lgo36hDQ/K3D1VolMC2BWgbwG6ZNxOMlIAEJSEACExHwIAlIQAKTETgPhz0FNR0PpsHtkdE/Alku/HmV0n4C9X4abYuMKQhoAk8By0NnIaAJPAs1z5FAIQIawIVADrka+1aegOZveabWuA4Bzd91cPhCAq0R2ImWL4RKxw+o8BfIkIAEJCABCUhAAkUJWJkEpiCQx5FkCd4pTily6MbUsh8y+kUgyzS/tnLKN6H+b6MrIWMKAprAU8Dy0FkIaALPQs1zJFCAgAZwAYhWIYFpCPTM/J2max7bDQKav90YB7OQQAjkj5yUpfWR0hVanwQkIAEJSEACEpDA6AlMAyAm7DOnOaHwsfenvssiox8Ebkma70BNXIfOkuTXpi1jSgKawFMC8/BpCeT6yLu5Lu5S7dOS83gJzEGgiV+8c6TnqRIYFgF+yfnM32ENadd6U9j87Vr3zEcCvSOQP3BqJM3f5jWqtU4JSEACEpCABCQgAQlMRCDLMO8w0ZF1DoqB0KYBXadXrdZarfHrU/MH0CaoicjNsu9qoqEhtsEfmofQryzVzSVMtgwJlCWQayTv4osrP8PL1mxtEpDAkgQ0gJfE4k4JlCfALzfN3/JYrfF/BDR//8fCrRIErGNeAteggsujGpG72mvUa50SkIAEJCABCUhAAhJYjcB5OWBf1HbchwRc6hcIHY6rktvH0WaoifgZjWRpci7BsWVMTmCtIzWB14LhZg0Cd6NSTWAgGBJogoAGcBOUbWP0BPjkqfk7+q+CqgA0f6vitXIJzEQgd7bOdOIEJ116gmPmOsSTJSABCUhAAhKQgAQksAyBzA7swg2J5yG//VHfYhsS/hp6LzoIPRbtjrZFQ4r8zfJJOpT+UlSPv9LC7dEpyJiTgCbwnAB7dnoL6WoCtwDdJsdJQAN4nONurxskoPnbIOxxNqX5O85xt9fdJ1DTAL4R3b84MiRQg4B1SkACEpCABCQggeUInJ83noa6EjERsvJOV/KZJI/LcdD1UP5eeBzly9Cn0J/RH9En0IHovih9y/OW2exVXIhs06em/mY5lfb2QL9ARiECmsCFQFrNcgTy89uZwMvRaW6/LQ2cgAbwwAfY7rVLQPO3Xf4jaF3zdwSDbBd7SSBLnV25YuaZ7ZDnrlVswqolIIFxErDXEpCABCQggRUJ7MO7F0FdCTyqhed0JZkJ87jMCsddlPduiZ6E3oG+h05HKd9O+UR0C9SlMSCddSLXmvMM3hjd67xR6cW/qPdO6NvIKEyAbzCfCVyYqdWtQ0ATeB0cvpBAeQL5pbx8rb4jAQnMTEDzd2Z0njgZAc3fyTh5lATaIPCQBhpNG36OawC0TUhAAhIYDQE7KoH5CdybKs6LjGESuADdejLqWtyRhK6F+hIrGcBL9SEzgDMTeE/efDHKssp/ooyynX2Zmc2uTkQM+ZjUTSRzNo3k585nKY1KBDSBK4G12kUCmsCLJCwlUIGAFw4rQB1KlfZjdgKav7Oz88yJCGj+ToTJgyTQCoHNafWBqHZcigZujQwJSEACEpCABCQwN4E5Kzgf5x+6Rh+k3AQZwyPwGLq0DepiPKCLSS2TU5ZHXuatqXZnFnCM1swK3mqqM+sdfDuqfjpqKh5GQx9ARmUCmsCVAVu9JrBfAxKoREADuBJYqx0vgYGYv+MdwO73XPO3+2NkhuMmkDvzt2wIwd4NtWMzEpCABCQgAQlIYDkCl+aNr6DMwqNYyHM438PGRsjoB4FJs+yyyXp3OtGXa5w1Zut2oe87MAZZphqvkK368QyayPLEFEYTBBjY8M7foFz6bKJF2xgZAU3gkQ243W2GQBc+IDTTU1uRQAME+AT0XJrZFxkSqEGgIfO3RurWKYHREHhUgz29DW1lJjCFIQEJSEACEpCABBonsDstfgutv/xuluR9J/vPg4xhELg23Zh26WJOaSwuRks3RX2IjhnARZBl6ff3U9PWqIl4OY0cgIyGCWgCNwx8fM1pAo9vzO1xZQIawJUBW/14CGj+jmesW+qp5m9L4EfXrB2eh8DNOfkqqKnIRdW9mmrMdiQgAQlIQAISkMBaBLLs7FG8viBaKu7Bzjch/AL+N/pOIDNsu96He3U9wTX51TCAY8Cuqb6V4km0uiNqInJzyeObaGgUbczQSX6oOxN4Bm6eMjEBTeCJUXmgBFYnoAG8OiOPkMCqBDR/V0XkAfMR0Pydj59nS6ApAvs01dBa7TyE7WLP2aMuQwISkIAEJCABCaxEIObVYRzwYpSb0SiWjfvzzmuR0X8CfTCA7wrmjVHXY9MKCV6gQp2TVnlxDnwKaiKOoJEHIi7D8b/RGgFN4NbQF224w5VpAnd4cEytXwQ0gPs1XmbbQQJ86nTZ5w6Oy4BS0vwd0GDalUETyPPvbt9CDy9Cm3dBhgTmJeD5EpCABCQggdUI5PPOVzkos3spJoqHcdTTkNFfApcl9Yw9Racjyw9ftdMZ/je5E/5bFP2/TQP4+fRkM1Q7vkYDMYXOpDQ6QEATuAODMOwU8v3+Lq67bzTsbrbWOxseCQEN4JEMtN2sQ4BfQpq/ddBa638JaP7+l4P/S6APBB5Jkm19rnoEbRsSkIAE5iDgqRKQgARWJbATR8T8vQbltBGDKBdypz3P47tB4AbdSGOiLK480VHtHvT7Cs1ftEKdk1SZnwuZ6T/JsfMc81NOvh36BzI6REATuEODMcxU8tlBE3iYY2uvGiKw9IXKhhq3GQn0mYDmb59Hrxe5a/72YphMUgLnEDgf/z8YtRU3puGrIUMCEpCABCQwPQHPkMDqBG7FIV9As5pMeAQLb+f86yOjfwT6ZABfpQd4j6+Q4x0r1DlJlS/hoHx/U1SL8MrPoL9Va8GK5yLAF4DPBJ6LoCevQkATeBVAvi2BlQhoAK9EZ6Tv2e3VCWj+rs7II+YioPk7Fz5PlkDjBO5Li1lyjqK1cBZwa+htWAISkIAEJNBfAhNkntl9H+O4zdE8cV5O/jDaARn9ItAnA7gPM4BjaJb+Csjs2CaWYV477yvy4maoZpxE5XugY5HRYQKawB0enGGkpgk8jHG0Fy0Q0ABuAbpN9pvAwM3ffg/OMLLX/B3GONqLcRF4VAe6GxN6iw7kYQoSkIAEJCABCQyHwDPoyltRqefvbUtdH0dbIaN9ApNmcPlJD+zAcX0wgH9RgdP5qfNOqMnIzSE12/snld8B/RAZPSCgCdyDQep3iprA/R4/s2+JgAZwS+Bttp8ENH/7OW49yrpl87dHpExVAt0hsCupzPIsPE4rGjF/YwIXrdTKJCABCUhAAhIYJYHz0OvXo+eh0hGD7n1UujEaSmR2dD6LDaU/6/cjjztZf19XX8esztdvV/NLXnme7Z+yUVgPma6+uY7O9eSaf3ucRXb3Ql9CRo8IaAL3aLD6maomcD/HzaxbJJBf2C02b9MS6A8Bzd/+jFVPM9X87enADSZtOzIrgX1mPbHCeXevUKdVSkACEpCABCQwLgIx+z5Al/dGteLmVPw61IfIzMorkWieQfpQypjieZ7xZ9iOkXcqZfQyyiFGZn933VBdm3tuLGh6KeS12590+3OTHjjFcTfh2MuhJuKmNHJJVCvyeJsP1arcehcWFipC0ASuCNeqQ0ATOBSUBCYkoAE8ISgPGzcBzd9xj38Dvdf8bQCyTUigAoHtqLPppdZoctm4Ee/M9CxizjMkIAEJSEACEpBACDyO/7LsKkXVeDC1py2KVmMbWt8R5TPdYygPQpmh/E3Kv6DT0U/QUehglGWx96TcDeUZqJn9y+bCv/LfAJUbAvrWrT7k/NkKUPHdFpqaBVxz9u9hsMn3GoXRVwJ8MR5C7rmRiEuqbBmdIjCAZDSBBzCIdqEZAhrAzXC2lR4T4JPKc0l/X2RIoAYBzd8aVK1TAs0QeDjNZFYERSciudymE5mYRJ8ImKsEJCABCUhgbQIv4cXRqIl4AY1kdi1Fo5GZiz+ixczc/Rvlt9EH0ctRTOm7Ul4HXRhNGv+e9MCeHXfenuWbdMdqAKfveS5v/ibIdk1ltnGN+k+k0tyIQWH0nYAmcN9HsPP5awLPNkSeNTICGsAjG3C7Ox0Bzd/peHn01AQ0f6dG5gkS6AyBTckkywBSdCqamLHTqQ6bjAQkMA8Bz5WABCSwAYEYmXdh729R7cjnqTfTSNPXpk6jzaugxdm7bM4dzgCeG2GxCvpgAP+a3v4AlY6LUuHtUM24EJVfBtWIJ1JpZt5TGEMgoAk8hFHsdB80gTs9PCbXBQLrfsjuQkbmIIGOEND87chADDcNzd/hjq09GweBe9DNaWaFcHgjsQet5NlnFIYEJCABCUhgBQK+JYHlCfyVt3JTWYxSNqvGDaj9sajJqHEtLMZ5k31oqi1nANcj/ZZKVde+SfW6lfLOsti1mFRK2WonIaAJPAklj5mDgCbwHPA8dfgEanzoHT61gfbQbv2PgObv/1i4VYWA5m8VrFYqgUYJmRC9KwAAEABJREFU7NNoa5M3dgEOvSkyJCABCUhAAhKQwLIEJngjsxPvy3H8ecz/deN5VH851FRkBmPptpwBXJro7PX1YQZwevdO/vsPKh25IXS70pWuVd/Oa22X2jyDivZGxkAJaAIPdGC70y1N4O6MhZl0jIAGcMcGxHTaJ8Bft2N85m/74MeTgebveMbang6XwPXoWp4LR9HJyIydTiZmUhKQgAQkIAEJ9IrAh8n2Gah2xLDLUtB4BLWbOqf+Gqu4nHJOzf34b5osnQE8Da3pjs1M+49Nd8pER+da74MmOnK2g64w22krnvU23v0lMgZMgB/wh9C9GP1cemXLkEBZAprAZXla20AI5EPBQLpiNyQwPwE+gWj+zo/RGpYn0FHzd/mEfUcCEliSwJ5L7u3Ozlt0JxUzkYAEJCABCUig5wReQP6HotpxYxq4D2oiaswAHupzS2PONzEmJds4u2RlleuqteRxDOBlrvnO3aOt5q5hwwo+uuEu9wyRgCbwEEe1U33SBO7UcJhMFwjU+jDQhb6ZgwSmIqD5OxUuD56egObv9Mw8owkCtjEtgfNwQv6ooOhsZAnFTTubnYlJQAISkIAEJNA3Ag8m4a+i2vFMGshnLYqqoQE8Od4mxmPybCY78p+THdaJo44ki8wEpiga21Pb7qhGbFm40iyDnef/Fq7W6pYk0IGdmsAdGIRhp5DrNe/iOv9Gw+6mvZPAZAQ0gCfj5FEDJ8AvBWf+DnyMW+6e5m/LA2DzEihI4GbUtS3qcuRC3ZUmSdBjJCABCUhAAhKQwAQE8nzbO3Hc71DNuDyVNzEL+Mq0Uzr+XLrCjtT3t47kMU0aeZ7sNMe3eeyZNH44qhG1VgUqbQDna6xPpn2NsRpdnZrA7Qz5iFrVBB7RYNvVlQloAK/Mx3dHQEDzdwSD3G4XNX/b5W/rEihN4J6lK6xU31Ur1Wu1wyFgTyQgAQlIQALTEMgSx7fnhNNQzdiPymvP2rk1bZSO8CldZxfqO6ELSUyZQ58M4HTtnfmvgq5Roc5UWcMATr1qZAQ0gUc24M13VxN4Xea+GikBDeCRDrzd/i8Bzd//cvD/agQ0f6uhtWIJtEJgE1q9C+pDaAD3YZTMUQKtEbBhCUhAAjMR+AFn3QudjWpFHmWxZ63KqfdSqPQM4LOo80Q0xKixPHFtTn0zgL8OkF+i0lHLAP534US5NFe4RqvrDQFN4N4MVV8T1QTu68iZdzEC/zWAi1VnRRLoDwE+Ybrsc3+Gq4+Zav72cdTMWQIrE8gyaluvfEhn3tUA7sxQmIgEJCCBjhEwHQnMR+BjnP5kVDP2pfJas4BrzP7NLNmapjg4Woss/1171nfpzvXNAE7/D81/hXVR6js/Kh2lb3bYoXSC1tcvAprA/RqvHmarCdzDQTPlcgQ0gMux7G1NY0xc83eMo95onzV/G8VtYxJojMDNGmtp/oY0gOdnaA0SkIAEJCCBwREo1KGXUs+bUK24DBXfD9WIPSpUOtTlnxdR9W0WsAbw4sgtLGz2v81iW6UN4OQYs7pYglbUPwKawP0bs55lrAncswEz3XIENIDLsbSmnhDQ/F1noHxRnoDmb3mm1iiBrhC4blcSmSCPXDjdeILjPEQCEpCABCQgAQnMQuDhnPR5VCtSf+m689no5qUrpb5foT7ErDlqAM9KbvLzfsGh30Clo8YM4L+XTpL68rcLhTFmAprAYx79RvquCdwIZhvpGgEN4K6NiPlUJaD5WxWvlS8s9Mz8dcgkIIEpCOQz005THN/2ocl387aTsH0JSEACEpCABAZL4D/07K7oD6hGXIdKSz/DdBfq3AKVjiNLV9ix+rLEdcdSWjad43nnTNTHOLpC0pldu6baYkXpGcBJ7LL5T0lAE9ivgcoENIErA7b67hHIxcHuZWVGEqhAQPO3AlSrXJuA5u/aNNzuPgEznJbAlTihb4ZqjTv+wWBIQAISkIAEJCCBcwjECDrgnK06/z24cLU1nv+bFD+e/wasPs0ArjGLtqmh/UeFhnKjRulq/1S6QupzBjAQqkaPKtcE7tFg9TNVTeB+jptZz0hAA3hGcJ7WLwKav/0arx5m+1I+oD6ph3mbsgQkMDmBzEKZ/OhuHLmsAdyN9MxCAhKQgAQkIIEBEHgjffg9qhH3pdJNUamoYQB/h+Qy65RisNGnGcB9NoD/VeEr6I8V6vxJhTqdAVwBap+r5BrbIeS/N+KSLv8bcxHw5A0IaAJvgMQdQyWgATzUkbVf5xLgk8JzebEvMiRQg0DM3yfWqNg6JSCBThG4eKeymSwZDeDJOI3tKPsrAQlIQAISKEkgptULSla4Vl3bsH0nVCIuQSVXR6Vj6LN/w8sZwKFQX1co3MRp1BdRFI0aBnDpvhftsJW1Q0ATuB3uI2p1LCbwiIbUri5FQAN4KSruGwwBzd/BDGVXO6L529WRMS8JlCdQ43lx5bNct8Yaz/xatwVfSUACPSNguhKQgASqEKg5C/ghhTLeo1A961fzsfV3DPD1r3vSp7PJ81uor1F6xaEaSzWH7S/47yxUMq5YsjLrGg4BTeDhjGVHexIT+FD8g406mp9pSWBOAgsLGsBzI7SCrhLgh7czf7s6OMPIS/N3GONoLyQwKYG+Pf83/XIGcCgoCUhAAhL4LwH/l0A9Av+m6gNQjbg5lZZYiaXG8s9/IbdvoqHH5+kgl1j4v9vxU9I7BfUxtibp0iZojeWfSXMh3++/ykZBbUVdF0aGBDYg8P8WFlwOegMq7ihI4O7UpQkMBGOYBDSAhzmuE/VqyAfxl4nm75AHuP2+af62PwZmIIGmCfRxBrAGcNNfJbYnAQlIQAIS6CiBBtJ6E20ch0oH1/4XYgLPU29m9uw+TwXLnHsk+zPrlGLQkSWgf9CDHn6uBzkul2JuUCh9jbaWAZw+1FgGurQBnjzVQAjwi0ATeCBj2dFuaAJ3dGBMa34CpT9czJ+RNUhgTgKavxMB9KDZCWj+zs7OMyXQZwJ9nAG8aZ+Bm7sEJCABCUhAAr0ikFmBtWYB7zYniRtw/paodPRl+ecS/f50iUoq1/GGyvXXrP6eFSqvtQR0Uv1Z/issDeDCQIdWnSbw0Ea0c/3RBO7ckJhQCQIawCUoWkdnCGD+Podk9kWGBGoQGIj5WwONdUpg8ATO7GEP/9HDnE1ZAhKQgAQkIIH+Engzqf8elY6bzVlhZlfOWcUGp/+HPZ9EY4nPdLyjXyK/PsxSJs0N4g7suT0qHWtmAJeu9pz6fnPO/2X/u0LZ6qxtiAQ0gYc4qp3qkyZwp4bDZEoQ0AAuQdE6OkFgjfm7XyeSMYkhEtD8HeKojrFP9nlWAifNemKL553eYts2LQEJSEACEpDA+AhkFvA7KnR7e+q8DJo1ahjAXyCZvj5vltSnji9yRpdviHwN+fUtsjT500j6PahG/K5GpWvq/O2asmThDOCSNBfrGmCpCTzAQe1WlzSBuzUeZjMnAQ3gOQF6ejcIaP52YxwGnIXm74AH165JYEICfTSAT1u/b76WgAQkIAEJSEAClQkcXqn+WWcBb0M+10Sl4yOlK+x4fflc+fWO5piljj/Q0dyWS+vqvPE1lGXTazy2hctkC5+l/lpRwwB2BnCt0RpgvZrAkw2qR81MQBN4ZnSe2DUCGsBdGxHzmZoAn2qz7LMzf6cm5wkTEtD8nRCUh0lg4AT+3sP+5UJdD9M25UoErFYCEpCABCTQBIHv0UiN54POagBvRz54BfxfNj5atrpe1NbVZaAPgV6W5KbofGxMhs9E30LXRrXiO1T8Z1QraswuvmytZK13mAT4wZ7v/b3pHZeG+d+QQFkCfTeBy9Kwtt4S0ADu7dCZeAjwG17zNyBULQKav7XIWq8E+kegjzOAXQK6f19nZiyBSgSsVgISkECjBGrMAo6RO0snLjLLSauc80PerzEDkmo7HW8nu64tA5183kBefYgrkeQ30P5oE1QzjqhZOXWfgUobzDHHqdaQwOQENIEnZ+WRMxHQBJ4Jmye1T+B/GWgA/4+FWz0joPnbswHrX7qav/0bMzOWQE0CfTSAnQFc8yvCuiUgAQn0hYB5SqB5Ah+u0OQWM9ZZwwAe2/LPi+h/xcY7UZfizSRzPOp6PIQEj0HXQk3E+xtopPRNEFzmayBrmxgcgTUm8MPomF9DQDCKE9AELo7UCpskoAHcJO2OtDWENPiN7szfIQxkd/ug+dvdsTEzCbRF4PdtNTxHuxrAc8DzVAlIQAISkMAQCLTUh+/TbumVSDanzlli21lOWuWcj63y/pDffi6dy6xbitbj12TwBNTl2JLkMiM+S9Wen+0m4os08l1UO44t3ACX+grXaHWjIYAJfDCd1QQGglGFgCZwFaxW2gQBDeAmKNtGUQJ8ItT8nZ2oZ65OQPN3dUYeIYExEshzukpfyKzJMc9Bi2q2Yd0SkIAEJCABCUhgKQIxCL+51Btz7OvSDODfzNGPJk+t0VZM1ywFXaPuaeo8i4P3RF2+4XFH8osRG+OAzcbiZQ21NOtNGculd/Zyb7hfApMQ0ASehJLHzEEgP8sPxZfYaI46PFUCjRPQAG4cuQ3OQ4Afspq/8wD03NUIDNz8Xa37vi8BCaxAIGbql1Z4v2tv/bVrCZmPBCQgAQlIQAKjIvC1wr2d1WyqsQR0l03HwtiXrO557I3JT9FavIiWv4K6GtuT2JHo0qjJyDLda5Yor95s6b5xya96zjYwcAKawAMf4Pa7pwnc/hiYwZQENICnBObh7RHgk6Dmb3v4x9Cy5u8YRnnMfbTvJQh8tkQlDdXx1YbasRkJSEACEpCABCSwFIF/LLVzjn2bcS7X9vl/uth0usNXPZpLEwt9WhVm1Q7NcEBmQL9thvNKnfIdKno26mpcgMQ+jmrcfEC1K0aW6G5iJm1uyLjMiplM/2ZmdU9/lmcsTWDEe/lF4XLQIx7/BrquCdwAZJsoR0ADuBxLa6pIgL+wNH8r8rXqBc1fvwgkIIFJCPTJAD567Q65LQEJSEACEpCABBomUNr8yvWrWZ6h+pcK/a7xXOEKaVat8mnU/nPUdPyTBu+LsjoPReciS4O+j6yuipqOr9NgU8tz35W2St9c8UvqNCRQhMDYTeAiEK1kJQKawCvR8b1OEcgH6E4lZDISWJ+A5u/6RHxdmIDmb2GgVieBARPIbIOTetK/L/ckT9OsT8AWJCABCUhAAm0QqGGSnneGjvx5hnNWOgVfYeGBKx0wkvfyuJFb0Nffo6bijzR0W/Rj1NV4JYmFC0WjwaWzhUfTYkqK6vGgCi3kb60K1VrlWAnww9qZwGMd/Gb63VUTuJne20pvCGgA92aoxpkon1yd+TvOoW+q15q/TZG2HQkMg0CWU/tUD7qSZQm9gNKDgTJFCdQnYAsSkIAEWiNQegbwmfTk72jaKG0Ap/2H8t8maOxxLABidp5AWTuOpIFroi6vyLMT+T0ctRFvotFvoCbiTjSyKyod3y5doU7DzDkAABAASURBVPVJQBPYr4HKBDSBKwO2+mkJbHi8BvCGTNzTEQKavx0ZiOGmofk73LG1ZxKoSeCQmpUXqjvLv+UiaaHqrEYCEpCABHpJwKQl0C6B0jOAY+TmZrxpe5Xzpj1nteMvwwFfRVdAY4+fAuDW6FRUI/5NpU9AmfmbWcdsdjYygaGN5GL87tNQw5vTzqtQjfAG1hpUrXNBE9gvgsoENIErA7b6+QhoAM/Hr1dn9ylZzd8+jVYvc9X87eWwmbQEOkHg02TxC9TlOLrLyZmbBCQgAQlIQAL1CXSghdIzgP8wY59qGMBJJbM9M2PR5aAXFr4FkNug41DJ+CWV3RAdhLhMxP/djZ1JLSY1RaMR5nekxX+i2rE1DbwWbYdKR8b3u6UrtT4JLBLQBF4kYVmJgCZwJbBWOz8BDeD5GVpDYQJ86stdk/sVrnbs1dn//xHQ/P0fC7ckIIHpCfBrauF105/W6BkxqRtt0MYkIAEJSEACEpDAWgQ2ZTtmEUWxmNUA/gkZZBYpRfHYjBrfjA5HW6KuRBt55AbEq9Lwq9EsM7U5bZ04glcx2Y+h7EPkOlbTeZ5Ig7dHf0I149JU/jKUJb/3pKwRmUl+So2KrVMCiwQ0gRdJWFYioAlcCazVzkdAA3g+fp5dmABX1fOhWfO3MFerO5fASM3fc/vvhgQkUIbAW6nmDNTFyEWyL3UxMXOSgAQkIAEJSGA0BHao0NNZDeDTyOXzqGbkou/3aGAXNObIMtBZijiG4TMB8Vs0a3yRE1MfRecjs5Rv1XCWmR19A9rM1x3F2lFke2NquSs6Cv0KPRZl+WeKKvGOKrVaqQTWI6AJvB4QX5YmkM8Dh+JvbFS6YuuTwKwENIBnJed5xQnww1HztzhVK1yLgObvWjDcHBEBu1qDwN+pNMufUXQuDuxcRiYkAQlIQAISkMDYCNR4Nu6sBnDYfyz/Vdb21P8F9Aw09mttWZb4uXC4PHo6miXOP8tJLZ1zn4bbzWzr69Pmz1HpyPdu/p74PRW/D8XYrv31fCbtvAUZJQhYx6oENIFXReQB8xHQBJ6Pn2cXJlD7l3jhdK1uqAQ0f4c6sp3pl+ZvZ4bCRCQwGAK5qHVCx3qTmQC5UHNuWm5IQAISkIAEJCCBFgjE+Cvd7DwG8EdLJ7NMfedh//PQJ9FF0dgjxt6HZ4RQ+hnSM6Yx0Wl5/vFEB8550Fmcn+ch7075N1QysoT5oVT4M/QktC1qKvL9WXsZ66b6Yjs9ITBUE7gn+MeQpibwGEa5J33UAO7JQA05Tc3fIY9uJ/qm+duJYTAJCQyOwMn06FmoS/ESkinxzDWqMQZAwC5IQAISkIAE2iLQNQM4SxH/sEEYN6et76JboLFHlkeehcG1ZjmphXOuTJtZ8pqiavyA2rPk8xMo/4VKRsYoX6/3LlnpFHUdMsWxHiqBYgQ0gYuhtKKlCTRtAi+dhXtHT0ADePRfAu0C0Pxtl/8IWtf8HcEg20UJtEjgDbT9I9SF+DNJvA0ZEpCABBYWFoQgAQlIoFUCWUa2dALzzABOLm/Pfw0qM1g/QXsHoDE/C3AX+j9LXIOTMqOaotNRe/bvf+j9M9G10TdRyQjf3ND6RSptwsSmmQ3iWPbk+4TCkEDzBDSBm2c+shY1gUc24O11d/mWNYCXZ+M7lQlo/lYGbPWav34NSEACtQlkGba9aSQXZihajZfR+j+RIQEJSEACYydg/yXQPoEaM4D/OGe3Xsn5mQlM0VjgLSw8jda+gC6JxhizGsDnA9YVUdejpgH8azoffnn0TOm/N7aj7nxdPpsyRjBFK/EcWnUFIyAY7RHgB/XBtP4wxKVq/jckUJaAJnBZntY2JQEN4CmB9fHwLubMb9R8yNuvi7mZ0yAIaP4OYhjthAR6QeDLZJml2Chai4/TcpZ/pjAkIAEJSEACEhgzgQ70/bzkcAlUMmJ+nTBnhVk298lz1jHr6Vli90ucXJoLVXY6Lkx289wMsCPndzm2ILkboxpxGJWm/6Vn/VLtwtb890kUc5mitfgWLb8ZGRJonYAmcOtDMPQEFk3gNm+4GTpj+7cMAQ3gZcC4ux4Bzd96bJeoeYy7NH/HOOr2WQLtEngVzb8TtRHfptF7oMxGpjAkIAEJSEACEpBAqwSy3DHX0ovm8Cdq41IC/88X7+X0o1EbsT2NxnS7IGWt6Fq9Mb7nySkG6Dzn1z736jSwMSodB1HhvdApqHRsQoUfRFdGbUa+n/chgZQUhgTaJ8AvLmcCtz8MQ84gJvC7+KGnCTzkUe5g3zSAOzgoQ06JH3LO/B3yALffN83fdcbAFxKQQIME9qKtb6AmI8/Muh0Nno4MCUhAAhKQgAQk0AUCma1bOo95n/+7dj6P40VbS85ehbaPQJuhMcS8M0x37jikGs/NzffPi2fr90RnZcbtTSY6su5Bb6f6ryFDAp0ioAncqeEYYjKawEMc1Y73SQO44wM0pPQ0f4c0mp3si+ZvJ4fFpFojYMNNEziDBndDR6Im4mQayTPH5n0eHtUYEpCABCQgAQlIoBiBGFjFKltTUWYAr9mcu8iys4+Zu5bZK4ipmRmYmYk5ey39OHNeA/h6dDPPAqboZNQwgN9HT0t+vVPduZFnCd/n3FftbWRm81Pba36gLdutYgQ0gYuhtKKlCWgCL83FvZUIaABXAmu16xLQ/F2Xh6+KE9D8LY7UCiUggRkIZCbuHTjvTahmnETld0Y/QkuGOyUgAQlIQAISkEBLBDK7lksARVvfrmhtCwuvpr5no7biFjT8OjTk2JTOXRvNEzHJ511Gep72Vzu3hgF8yGqNzvj+AzlvX9SFeCxJ1DK5qdqQwPwE+mYCz99ja2iYgCZww8DH3JwG8JhHv6G+85efyz43xHqkzWj+jnTg7bYEOkrgTPJ6CMryghTF48vUeC30OWRIYCkC7pOABCQgAQm0TeDfhROo8azV/ckxRjBFK/EgWu3CUrykUSVi/sYEnrfym81bQcXzaxjAP6uQ78Wo85WoC5EbL97ShUTMQQKrEdAEXo2Q789JoJQJPGcanj50AhrAQx/hlvun+dvyAAy/ec3f4Y+xPZRAXwlkab+SuWep55jKuVD4u5IVW5cEJDAkAvZFAhKQQCcI/KJwFpkJms9AhatdeDQVvgu1Fa+l4Y3REGPe5Z8XmYzJAOYS2sJfFjtesDyAujZHbUdmN+fGi7bzsH0JTExAE3hiVB44GwFN4Nm4eda5BFbf0ABenZFHzEiAT67O/J2RnadNREDzdyJMHiQBCbREYPsC7WYJxa9TzyPQDujl6CxkSEACEpCABDYk4B4JdIfAtyuksleFOrlssbAn9T4F/Qc1HVehwSyHSzG4KGUAXxcym6GuBb7QwqUKJ3UC9WU1IYpikZnY9y9W2+wVfZRTH44MCfSOAN/sB5P0w1B+Z1AYEihKQBO4KE4rW5+ABvD6RAb0us2u8BtR87fNARh+25q/wx9jeyiBvhOYZkm4k+nsZ9H70KvQM9Dd0IXR9VGeEfcvSkMCEpCABCQgAQksSaBjO4+pkM+dqPOiqHTkhrsDqfQG6Oeo6Yj5fL6mG22gvRsWaiMzpEuZyYVSOqeabfi/xBLXVHNu1Jj9mxtI8a/ObaONjZi/96Bhb2QFgtFPAnwTaQL3c+j6krUmcF9Gqod5agD3cNC6nrLmbydGaMhJaP4OeXTtmwSGQ2CaGcAxeG9O12P6ZinCLNMWM/hE9hkSkIAEJCABCUigbwRqGMAxAp9WEURy3on6s0wtRWNxQVq6D5onunbu5UkoNzJSFIkuLgNd4+bM3IxQBNiaSmIo3GjNdhvFqTT6YHQHdAYyJNBrAprAvR6+PiSfn9nvwlc5Tx+SNcf+ENAA7s9Y9SJTfkg587cXI9XbJDV/Jxo6D5KABDpA4DJT5DDNbOEpqvVQCUhAAhKQgAQk0AqB79JqaTOLKheyBGepmaWpb32dzo4sNX0XyiZvxMsNgDQ5mLhV4Z500QD+R+E+proZr9Hm1A10XvZkZjtFK/F5Wr06ejMyJDAYAprAgxnKrnZEE7irI9PjvEp+uOgxBlMvQUDztwRF61iBgObvCnB8SwLnEnCjKwSuPEUil5viWA+VgAQkIAEJSEACXScQIzUmcOk8N6HCI9EDUGYEU1SJD1LrNVAe0UFRPWKU3aR6K801cLvCTeU5tlsUrnPe6nKDQ+lZwCVnfe1NB6dZkYjDi8TPqOURaDf0O2TUJmD9jRPQBG4c+dgajAl8KD5Lyd8JY2Nof9cioAG8Fgw3ZyfADyVn/s6OzzNXJ6D5uzojj5CABLpFYBoD+LKlUrceCUhAAhKQgAQk0BEC766UxwWo9y3oN+iJqJYxeDx13wI9Ff0H1Y7b126gofo3p52bopKxEZW1uZQxzS8ZudFhyTdm3FnyGm1ukpgxjalPO40z8j2ZMboS23m8DZcJ2TIkMFACXTGBB4rXbi0s3AMImsBAMOYnUPLDxfzZWEMvCfCpTvO3lyPXm6Q1f3szVCYqAQmsIXAJylycpJgotuaobZAhgXkIeK4EJCABCUigSwRiAGeWZK2c8nnrxVR+HHoBuggqHcn/RVS6C/oVqhm716y8wbpjmm9aob0xLANdarZXZpRfq8IYrF1lvjeyzPND2Hkx9CD0ZWRIYDQENIFHM9RtdXQ1E7itvGy3ZwQ0gHs2YF1LV/O3ayMyuHw0fwc3pHZIAqMgcJUZeuky0DNA8xQJSGCRgKUEJCCBzhHIDNovNJDVlrSRWbqZEfxyti+OSsc3qXBH9A5UK7Lk9La1Km+w3lozmbtoAJeeAVzKAN6z8njn++yStJExeRNlZgBTGBIYHwFN4PGNecM91gRuGHh/mps8Uw3gyVl55HoENH/XA+LL0gQ0f0sTtT4JSKApArMYwC4D3dTo2I4EJCCBoRGwPxLoLoF3NZja+WjrMejX6LXoUqhknEpl90P3RTUML3yEhZtTd58jfbhNpQ7EgI/ZX6n6mar9x0xnLX9SiWu0qeM+yzcx9zt7U8Pj0B+QIQEJQIAffAdTPAxxqZz/DQmUJaAJXJbn6GrLB4PRdXroHW6if/xGc9nnJkCPtw3N3/GOvT2XwBAIzGIAOwN4CCNvHyQgAQlIQAINE+h4c+8jv3+iJiPLDz+cBn+JXoE2QSXjUCp7CqoRMTlr1NtUnTvTUI2luKl2IbNjb5yNDqm0AZw+ztu9LCVeYxZ88sps3xhd2VYSkMBaBDSB14LhZg0CmsA1qI6kTg3gkQx0yW5q/pakWbyuIVSo+TuEUbQPEhg3gSvP0H1nAM8AzVMkIAEJSEACEug0gZPI7tWojdiYRh+NvojyvGCKYvEGavoeKh1XmLLCrh1+u8oJZcnhyk1MVX1pA7jENdp7TdWDyQ/OjN8nTH64R0pgfAQ0gcc35g33WBO4YeBDaa7Eh4uhsLAfExDQ/J0AkofMQ0Dzdx56C54sAQl0hIAzgDsyEKYhAQlIQAISkEDEqZ9YAAAQAElEQVTrBA4gg7+jtuJ6NHwM2hWVirOo6MmodFyxdIUN11fbAM7s1oa7tGJzpWe3TzkDeMncdlhy7/w7s7ztyfNXYw0SGDYBTeBhj28HeqcJ3IFB6FsKGsB9G7EW89X8bRH+OJrW/B3HONvLWgSstysEtiWRC6JpwyWgpyXm8RKQgAQkIAEJ9IFAzN+YwG3mmmWJP0MCj0ClIjOLYwSXqi/1ZEWYEiZg6mpal6TBa6GacQ0qvzTqSpxROJES12gvVDinVJel3D+aDdUhAqbSWQKawJ0dmqEkpgk8lJFsqB8lPlw0lKrNtElA87dN+qNoW/N3FMNsJyUwCgKzzP4NmFyY3Dwbs8hzJCABCUhAAhKQQIcJvIrcjkVtxkY0/hqUC6cUc0dmf/507lrWrSDLVl9q3V29eXXbhjK9Q0PtTNJMaQO4hPk/y42oK/U1Nznsu9IBvicBCWxIoLYJvGGL7hkZgXyWORS/psTvjZGhG193NYDHN+ZT95gfJs/hpP2QIYEaBDR/a1C1TglIoC0Cszz/dzHXzPpY3LbsFoELk05Xl2UkNUMCEpCABCTQaQL/IrunoS7EW0liZ1QivleikvXqOP96r/vy8vYNJXrHhtqZpJnSBvDZkzS6yjGlDeD3097PkCEBCUxJQBN4SmAePimBxeM0gRdJWK5IQAN4RTy+qfnr10BlApq/lQFbvQQk0DiBWWcAJ1EN4FDoni5KSp9Hn0LbIUMCHSJgKhKQgAR6Q+BdZPpm1HaclwQ+jLJkMcVcUcMAzkzluZJq4eSY1rs11O6utLMV6kJkFnjJPOat7wIkk1nkFMXiN8VqsiIJjJCAJvAIB73ZLmsCN8u7A61Nn4IG8PTMRnOG5u9ohrqtjmr+tkXediUggZoE5jGAfQ5wzZGZre6Lc1rM34xrLhQfxeutkSEBCUigfQJmIIH+EXgkKR+D2o7c3PVRkohxSTFz/GPmM5c/sY/LOe5Od2KsU1SPGOS3qd7KZA2UngE8rwFcevZvKJTuY+pUEhgVAU3gUQ13G53VBG6Deo/a1ADu0WCtlmrJ9zV/S9K0riUIaP4uAcVdEpDAIAjEKJy1I84AnpVcnfNi+H6Bqtde+vmqvM4F4/NRGhKQgAQkIIHWCPS04RhcdyH3E1DbcU0SeAKaJzaZ5+Rlzo3Bucxbnd19u4Yz68oy0PPeQLA+tnnN1gutX2GB1/meLVCNVUhg3AQ0gcc9/g30XhO4Ach9bUIDuK8jVzFvzd+KcOtV3aeaD+KDzxP7lLC5SkACEpiQQGaGZkbJhIdvcNiVNtjjjrYIXJqGY/4uNSt7F947DPVxhg5pGxKQgAQkIIFWCRxL63le7ImUbUf+Lp1n1mQ++5XuwyQGcOk256mPP+8XbjtPBTOcuwfn1DDfqXaquMFUR69+8Lxm6zxfy8tlN68pvVy97pfA6Ajww/JgOv0wxKV3/jckUJaAJnBZnoOpTQN4MENZpiP8BnoONe2HDAnUIBDzd967rGvk1fM6TV8CEugIgcwOnSeVHTmZvwv532iTwGVoPObvDpTLxR144/XIkIAEJCABCUhgegJf45QboeNQm5Fnpj59jgRyU9gcpy95at8M4J3oRR6ZQdFYZNxu2lhrSzeU1WDy2X3pd2fbO6EBvGzlNW5ImDenZZP1DQmMkQB/7GsCj3Hgm+uzJnBzrHvTkgZwb4aqfqKav/UZj7wFzd+RfwHY/VUJ3IojsrTsdEuJcZLRGQK7zpnJFpx/BWS0RyDLPn+e5i+FVouHcEBunKMwJCABCUhAAhKYksBPOP6G6EeozXgEjef3P8VUkRmo15/qjMkO/sNkh3XmqKaXf17seG7GW9xuo9yZRjdGJWPe2bZblUxmTV3z5rSmGotiBKyo9wQ0gXs/hF3vgCZw10eo4fw0gBsG3tXmNH+7OjKDyUvzdzBDaUcqEXga9R6BcgHlA5SlLyZQpdEAgd0KtHGdaerw2KIE8ty0T1LjNBeBs2pKLhxzmiEBCUhAAhKQwJQEfs/xmUX7WsqzURtxXhp9Fpo2rssJmQVKUSxOpqZfoT5FlvNuI9+2DeB83Zbu97yzbWvMAD6tdCetTwISWFiY1QRe8J8EJiOgCTwZp1EcpQE8imFeuZOavyvz8d25CWj+zo3QCgZMYHP69j50AFr8nZyZwO9c6zWbRg8IbEqOJS4EaQADsoXI92JuwpjlOcyvIt+7oKbD9iQgAQlIQAJDIBDT85F0JLNpv03ZRuxJo9OaZ8mX04pG+s8lmqJ11qzsYlSeJaApGo/csNdW2+lsic/9qWdtnb72ixm2p/0anqSJv0xykMdIQALTE9AEnp7ZyM+YtvuawNMSG+jxixebB9o9u7UaAf6yyNKFmb2y2qG+L4FZCGj+zkLNc8ZC4HJ0NM8/uyvl+nF3drwOGf0hkCUMM4Nk3ow1gOclOP35WcLxg5yWmTwUU0c+Tx/KWfkaoDAk0AQB25CABCQwOALfpEdZVvdRlMehJiOfBe45ZYPJdcpTVj38mFWP6NYBWb0ID6O1pNqaBZw+36BCr/M9ME+1NZaA/us8CXmuBCSwMgF+mPhM4JUR+e58BDSB5+PXobNnTyUXrGY/2zN7TUDzt9fD14fkNX/7MErm2BaB29Bw/sC/KuVysRdv7I+MfhC4eaE0d6QeP58BoaEI68y4333O9mL+f4Q6fIYzEAwJSKAyAauXwHAJnEXXXoN2QHdDX0JNxf2nbEgDeGEhBvCU2IoefseitU1eWW76qzHb9lOTp7DkkTVycgbwkqjdKYFyBDSBy7G0piUJaAIviWU8O3PRazy9HWhPZ+mW5u8s1DxnCgKav1PA8tBREeCz/cK+9PijaJI7tJ/JcQ9DRvcJ7FYoxc2o58rIaIZALjLnAnOJ1i5IJUehiyBDAhKQgAQkUIXASCqNEZzHpOxKf3Nz3Fsp/4NqxvWo/ApokrgwB10alY5vla6wYn25+W3eG+jmTe9aVJCloCkajVxML93gn6jwB2ieuNo8Jy9xbr7nTlpiv7skIIHCBLhQ5Ezgwkytbh0C+b11KH7QedbZ64tRENAAHsUwr9tJvtld9nldJH1+1cXcNX+7OCrm1AUC5yeJ96Dnoml+/76a4++EjO4S2ILUZl0+mFM3iP/P3lvA21LV7//7+1MUFbFAlBDEwkRFxQDFwga7BQNRVOwO7O4OQikDVExMQkBFMFBBFKQEFUVEpQX9/98P3g3nnntix6zZE+/7+jxnzZ4981lrvWffc2bPM2vNZquscUUJAjkfqvoGi4xY+gaNjZFPYUhAAhKQgAQkMCWBY9j/aegWaHcUU4qiSDxxxKybjrjdOJudw8YnobZEbn7M95tZt/dBNTcg3+OqunlwbtO/P/fFBMsZlZz/IxPsuuguTv+8KBrfkEClBC5Lpgl8GQZ/lCOgCVyObaMz58Sl0Q20cdUS0PytlqfZViGg+bsKEldI4DIC6/EzU9g9mnLcyB16n2OnLZDRTAIZnXLlCpvmc4ArhLlIqp1Z/zpUInL8crNH/u9OkN9dJCABCUhAAhJYgMAprNsBxeQ6jbJEbDli0tz8N+KmI292JFtyyYaf7YhZT/88pJRH6wyX6yhz3n+DAhVNO/3zMwq0SQO4AFRTSmApAprAS9Hp6nu19ksTuFbczahMA7gZx6GWVvBNIiNdSl3srKUPVtJoApq/jT48Nm6GBGIGHUX9d0STRqZYy/NFbzVpAvcrSiAjIKqsIJ+ZKvOZa2UCGd3zwZVXVf4qFyM/XnlWE3afgD2UgAQkIIHlCMQIfuZyG034fmZ0GeU6Wc7NJ6xi0d1+vOg7zXyjKQbwfcFzFVRXPKVQRdOMAF6DNj0WVR0+/7dqouaTwAgENIFHgOQm0xDQBJ6GXtX71pBvlBPbGpphFaUJaP6WJtz7/Jq/vf8ICGARAvkifhjvrYumjeuQIM8XXZ/SaBaBXHiqskV5nlmVI4qrbFvbc4XtHnSC79X8LBu5OP3aslWYXQIS6BIB+yIBCYxMIKMlMx30yDuMuGFG9t5yhG2vNsI2426SEcDj7jOr7TMF9gazqnxevTE/Myp33uoiLzcmawkD+Dfk/ROaNHIxPxwm3X+x/U5e7A3XS0ACZQnwZdVnApdF3Pfs+bvhM4F78inQAG7uga6sZZq/laE00cIENH8X5uLafhPgfH3wehB8HlV5gSgXWmICX4u8RjMIrEUzboeqjHxmHO1dJdH/5cqFsS+weFVUR1xIJXluIYUhAQlIQAISWJKAb45P4I3swuUOflYbm4+QLudqI2w21ibXH2vr2W78sNlWv0rtmXlllZUFVuT73WoF8uaGhknTpj0vm3TnZfY7YJn3fVsCEihIgItKmsAF+Zp6oAnckw+BBnDHDzTfhpz2uZXHuDWN1vxtzaGyoTUSyAWhz1HfGxDn7PysNm5Nus8i/4YDoQFxb9pQ4jg7DTRgK45PkO/mqI74B5Vsjb6BDAlIQAISkIAEqidwOikPR1XHzUZIeP4I24yxyWWbVv1IkcuSFvrRlOmfh9170HChYJmbM59cKH9uGp409c7seAtUdfydhAchQwISmCEBLjRoAs+Qfw+q1gTuwUH24nGHDzLmb+6I9Zm/HT7GM+6a5m+pA2DeNhOI+Zs7uHMSVbIfucv9LSUrMPfIBEpdrNMAHvkQjLTh09nqSaiOiPmbacGPqKMy65CABCQgAQn0mEBuuqy6+9ceIeHvR9hm3E1y7jDuPrPYfh0qvQtqUmxCY26MSkVmX/oiyUtcQz1mMBhMOv13Ro3vQrtKREb/XloisTklIIHxCGgCj8fLrccmkOuXTgc9Nrb27FDi5KU9ve9wS1eYv6VOBDtMzq6NSEDzd0RQbtY7AnnWb54xOnHHx9jxVWz7GGTMlkCpi3UawNUd14zY+HB16ZbM9E/ezcjfn1MaEpCABCQgAQmUJZAbL6uu4TojJCxhAG9IvXnGLEWjIzei4kc0ro1pV4lGXZmkMX9HeTY0m44dmaFm7J1W7PA2ypjTFJXHfpVnNOGCBFwpgVEI8Es3I4F3Ylsu+fPTkEC1BDSBq+XZqGwawI06HNU0hr8EGfmr+VsNTrOsSkDzd1UmrpHAkMBJLDwW/QfVEZ+mkqqfP0tKY0QC67PdKNMEstlIMXejHNc802vuOpfHJ7A6u+QC1tUpS8e5VPBAdDQyJCABCUhAAhIoT+CCAlWMMgL4TOo9D1Udj6w6YYF8TXv+77CLpQzgj1LB/VCJyLnjvhMm3oz9noZKxNkkPRgZEpBAWQJjZccE/iQ7aAIDwShCQBO4CNbZJ9UAnv0xqLQFmr+V4jTZqgQ0f1dl4hoJzCdwICtyUk5RPK5BDV9B10NG/QRKjf5NT67Kj02RMR2BjJTPc7Ony7L83rkInOfPTTqF32AwWL4St5CABCQgAQlIYCUCl6z0qpoXo940VmIU8DOr6UKxLDk/vX+x7NMlvje758Y/ikoCr2XwgcFgEdWC8wAAEABJREFUsCMqFfuQOOeQFGNFvgN+hj1KXdP9Mrmd/hkIhgSaRoBfTJrATTsoE7enkTtqAjfysEzXqFInC9O1yr0nIqD5OxE2dxqdgObv6KzcUgK7gqCuZ/TmeVcZ4Xgl6jTqJVBqNMCwF/caLlhOROAm7PUKVDoy+ughVPJDZEhgMgLuJQEJSEACkxAoMVvKWSM25EcjbjfOZjdn461QUyNtW6Ohjbsa7YoJTDF15HvVHmR5ASoZk07/vBuNug0qEf8l6QeRIQEJNJSAJnBDD0x3mqUJXMexrLEODeAaYZesSvO3JF1zQ0DzFwiGBMYk8Dq23xPVEfehkvcgoz4CueAY069kjU00gDehwx9Cz0JboFGek8dmM4mPUGtGqlAUi4w82pbshyFDAhKQwEQE3EkCEpiYwI0m3nPxHf+8+FsrvfONlV5V96LkiNNpW9nU6Z+H/apiGuirkCw31z6VsmTkBoJfTVDBC9nn8ahUfIHExyFDAhJoMAFN4AYfnG40TRO4G8fxsl5oAF+GoVE/xm6M5u/YyNxhPAKav+PxcmsJzCWQady+N3dFweVcDNiuYH5Tr0wg0z+XNj+3pMqmnavdkTbtjDJi4XDKv6M/oXzOM01ePvN35/W10Cwjz9DL83hLt+G5VPB9ZEhAAhKQgAQmIeA+0xHYcLrdF9w75zULvjFv5SG8Ph9VHTmHWavqpBXle2hFeUqlyeM4psmdqZVj7OcYTJNnlH0/PspG87a5J6/fjUrFf0j8BmRIQAItIKAJ3IKD1O4magK3+/hd3vqmXVS8vGEujEZA83c0Tu3ZqnEt1fxt3CGxQS0jkNGBj6LNv0R1RJ4Hc+c6KrKOwWNqYHBt6tgUNSluukBjbsi6TIedafI+xXKmQv4H5RnoO+h96BnormhNVDpy8S5mdOl60q9M9166HvNLQAISkIAEJLAwgY0WXj3V2lFHAF9ELVPeBEaGVSOzl9RxHrNqzUuvuS1vlzDcSVtZ5PEfmUZ7koS5efG77Hh/VDrOpoL90ThxFzb+MroyKhV7kfgEZEhAAi0hoAnckgPV3mZqArf32F3ecg3gy1G0b0Hzt33HrGUt1vyt+4BZX1cJnEvHMh1ZzDAWi8bqZM+FgXUojXIEcuHl4eXSr5Q5z1pbacWMX2w8Rv3rse3W6EUozyr7MeU/0R/Qt1CmLS9xke1l5N4AlYyMDkk9JeswtwQkIAEJSEACSxMoYUiOY4DlfGDpFk727pPYrY6bDalm5Gj69M/DjuR713B51PJ6bHgQyiw2FMXj09Rw8YAfI0b6lBHnaeeIu4y9WW5cftPYe7mDBCQwcwKawDM/BF1vQEzgffChrtT1jna1fxrALT2y/Kd7I03fBRkSKEFA87cEVXP2mUCmksvzYmMGL8ihwpXrk+tLaDVklCFwH9JeF9UR96qjkjHqWGOMbRfbNOZspmd+CRt8BlUZad/zq0y4QK48r+0JrP8vMiQgAQlIQAISmB2BnFNUXfuxYySMAXzpGNuPs2ket5FZVsbZp+S2TZ/+edj3cc+db8COh6LNUB3xNyp5Bxo18izir7Lx1VHJ2J3kpyKjJgJWI4EqCWgCV0nTXAsQeDzrNIGB0MbQAG7hUdP8beFBa1eTNX/bdbxsbXsIxDTKnfylLhLNJXEPXrwWGWUIPLritEuly7O+mnS+VvWNBVXfRbojMK+DSsVfSJwRMOdRGhKQgAQkIAEJzJZA1edIp9OdzFZCMVKcyVZfRyUiNxvuUSLxBDnXZp/NURtinCmgcwPBYXTqNqiueCkVZQpoiiUj5n8e75PRwpl9aMmNp3wz05m/Zcoc7i4BCYxOoMiWmsBFsJr0CgKawFewaNVS1SfLrep8Gxur+dvGo9aqNmv+tupw2dgWEsjzUJ9TU7tfQT03Q0a1BGJYPqLalEtmi5mZZ64tuVGNb16l4rqqHM2Qtr244vbNTZcRv5n+KFNYz10/5bK7S0ACEpCABCQwIYGqb6zMaNBxp5XOSN0Jm7/sbpkx5dXLblV+g8xk1Jbrh3lcCT7IslCyXczfOr8vZaTxnsu0bE3ejxn7e8rc2EhRPPIZ/mPxWqxAAhIoToBffrlxZCcqwkLgp9FAAq1ukiZwCw9fW07gWoi2+ibzm9tpn6vHasYrCGj+XsHCJQmUJLAryceZ9ovNJ4qrstdHkFEtgTyTd61qUy6bLXUuu1FNG1Q9AviatDvGLcXU8WQy5LnDFEUizyz+QZHMJu0vAXsuAQlIQALTEKjaAM55zivHbND32P4kVCreSuKno1lGW6Z/DqPV+ZFH4lAsGf/h3arOQUm1bFzIFs9Gi8X1eSPP4D2Z8jWoypskSbdo/J133o4MCUigIwQ0gTtyIJvbDU3gaY7NDPbVAJ4B9Emq1PydhJr7jEFA83cMWG4qgQoI5E7+L1SQZ7kUW7PBY5FRHYE6p38etnrcZ5kN9ytRVn2hNW2sylB/WZIV0jHkfR0yJCABCVRGwEQSkMDUBC6eOsOqCWK2jmIgDvfkcs3gU8MXhcrkzyMoCqVfMm1M0nynWHKjhr150xHacxrbPAD9A9URT6OS36HF4sG8kXPN61HWGfm8/7XOCq1LAhIoT0ATuDzjntegCdyiD4AGcHMO1qIt4duEI38XpeMbFRDQ/K0AoikkMCYBfrUPtmefI1DpeD8VZJQlhTElgZw3PXLKHJPsnucA8x1ukl0r36fEBaI8V27aht6RBJugEpHnomV08b9LJDenBCQgAQn0koCdrobAL6pJs1KWGJ6vX2nN8i/2YJOS5wl5BEluHr0H9dQduRGxbd8l1hkR0rFsF2M9o3NZLBaZ0jnHb6kKfrzUm4Xe+yh5v4oMCUiggwS4gOB00B08rg3qkiZwgw7GUk3Jhcyl3ve9GRPAIdD8nfExqKf6mdWi+Tsz9FYsgUFGLDwcDieikrEuyV+CjOkJxIjN9GzTZxovQ0YC3Ga8XYptXcIArmIE8LbFejwYZCrI4wrmN7UEJCABCUhAApMRKPVohoyK3HSMJv2NbT+DRoyJNrsae30d3RrVGW2a/nnIZZxrnbkhNxexMyX0cP8qy6+QbBe0XJzABpmOmaKW+BW1vBQZEpBAhwloAnf44Daja/n7uQ/+VW5Ua0aLbMUqBMY5KVplZ1eUJcB/Hs3fsoj7nl3ztymfANvRZwJn0/lM95WLRiwWi53JvAYypiMwi+mfhy3eargw47KEAXzDCvq0TQU5FkpxMCs/hAwJSEACEpCABJpH4Oc06VxUdeRaWWbRGSfva9n4n6hkXIfk30E3QnXF7eqqqMJ68DzGyvY1tt4RVR3J+0SScnmPn8NYuMw2P1n4rcrXXkDGXLTPLDcsGhKQQJcJ8AvRkcBdPsCz71v+nmgCz/44LNqCnNQu+qZvzI4AZ36av7PD34eaNX/7cJTtYysI0Mjfo4xeLPkF/LrUUeKiBml7EzlnmsX0z0PAmX5vuDzLsoQBnOmbp+lTLoLefpoEi+zL6dggo+dTLrKJqyUgAQlIQAISmCGBjNo8tFD99yZvZuuhGCnOYqtcx6EoGuuRPSZwZohhsXjcuHgN1VeQ8/Zxs2Ya71ePu9MS2+/Oe/nuMM700nVNA/182nY8MmZAwColMAsCmsCzoN6rOjWBG3y4JzkpanB3utE0rjLmS8MoU8R0o8P2om4Cmr91E7c+CSxP4Edssh3iTwA/y8SLSZtnmlEYExDIM9eqGKk6t+pxljP9NN/bxtmlyLanFci6+ZQ5S43+3Y92HYMMCUhAAhKQgASaS+BTBZv2HnKPc/78Ebb/HSodm1DBt1DpZ/NemTrWR22LSa91vp2OfhBNG28jwQ4oNyhQjBxHjrzl5BvmWcQxpyfP4J4SkMCkBGa6HxcTHAk80yPQ+co1gRt6iCc9KWpod9rfLK78a/62/zA2uQeav00+Orat7wT2B0AuFlAUiYwWeEqRzP1IOsvpn0N4bX7cCs06MtUipyuVNiMjgFebIuPNpth3sV1zwa7wzXiLVe16CUhAAhKQgATGIHAg256CSsRNSPp6NGpcwoYvQnXEnankGyjPBqYoEpllpY3P9Rtn1O18cDl+n5u/csTXOUd+Adu+Bk0SmQL6v5PsOOI++X/yrBG3dTMJSKCDBDSBZ3lQe1G3JnADD7MGcIMOCmeKmr8NOh4dbIrmbwcPql3qHIE306OSowYyypgqjDEJ8D1p8Kgx9ymxeROmgc6z7U6ouHOrk2+a58utyf5Vx2dIWHU/SWlIYAUBCwlIQAISqIpADLOPVZVsgTyvZF1mYqEYKTIy94CRtpx+o7Try6QZZ5Qym48cVx15y2Zt+LcpmsOlucH27P9dNE78m42fiD6EJo1/seNvUIk4laT3QzmXpzAkIIG+EuDihiOB+3rw6+m3JvBCnGe4TgN4hvDnVs0ZpubvXCAuV01A87dqouaTQBkCF5M2z+rlzwJL1cfdSXktVCoyTVyeR5bREptRyX1RjNNnUOZZqm+izEWRvSi/iY5CbXiu2N1oZ0ZQU8w0tppp7VdUfvQVi5UtTTMNdAkD2KnxKju0JpKABOYT8LUEJFA5gT3IOM2oT3ZfNHLdbG/evTYaNZ7OhiehOuKBVPJZVGKk7nnkbWOcPWWjM5I732FGPecNp4dQ5+fRtFFiGujf06jcLHAypSEBCUhgoAnsh6AwAU3gwoDHSZ8T2XG2d9vqCQy4yq/5W4CrKS8noPl7OQoXJNAKAofRylLmUwzarck/aWzIju9Ce6KvobT1V5Sno3NRLpbkjvtcZPgpr7+Pvoh2Q3mG2usod0aZivrBlJm6rtSIBdJXFttWlmm6RE0YAZwe5NimrFJNM4D/UGXnzCUBCUhAAhJYQcCiDIG/k7bkKOBMhfwJ6hg1/sGGj0QXoDoiZmXOtauuK8Zm1TnryJfvI9PWk77H1F1uRpizqCg3aeZ7D4tTx4+nzrByguN5GfM339dYNCQgAQn8j4Am8P84+LMYAU3gYmjHS6wBPB6vyrfW/K0cacsSFm+u5m9xxFYggSIEXk7Wv6ASEeN10ry3ZseXoUwl/TDKLdFt0fpoDTRJ8L1jkt1q3WebWmtbvLLr89Yt0axj1NEQ47SzSQbwpTT8TGRIQAISkIAEJNAeAm+hqTGCKYrE48i6Exo1cpPkvOetjrrr2NvlvCVTeo694zI7nL/M+019e9oRwMN+xdx9AC/+hBaKU1h5D/QzVFVUaQD/kkblBtI/UxoSkIAEViHAxZj87cjfNiyKVd52hQSmJaAJPC3BCvbXAK4A4qQp+M3qyN9J4bnfKAQ0f0ehNMttrFsCixM4h7degErEg0jKeT4/x49rjL9L6/e4OT3YBDUlchFn1m35BQ2ISUpRWYTzOFMrzq34mnNfVLCci2T/qSCPKSQgAQlIQAISqI9ARt3mcSMla/wIyTOyl2Kk2Ietsg9FsYj5e2+y/xZVHXmubUlTver2Jl9M64uyUJHy7NxMs53P126HCYsAABAASURBVNyUMVfzeJ0T565ccnm0N3Mc59c12p4rb5UbNvO5iIm98ju+koAEJDCHABeHNIHn8HCxcgKawJUjHS+hBvB4vCrbWvO3MpQmWpiA5u/CXFwrgcYQGKEhX2CbA1HVsQ4JJx1F2kcDuCmjfzlsl0WmmLtsYYY/8oy94yqun++dg7tMmHPNCfdbbLczFnvD9RKQgAQkIAEJNJpApoGu2pCb2+FcQ8vzdu8zd+Uyyy/m/R+hElHS/B22N4bkcLkNZYnj/2s6nu8EQ2P5B7zOTZnhz2KlweXCwU+mzHgE+98P5aZiCqMJBGyDBJpMgC/jmsBNPkDtb5sm8AyPYU5eZ1h9P6vmbM6Rv/089HX1WvO3LtLWI4HyBF5TqIqNJsxbwgCOmThhc2rZLRd7qq5omny52DTN/lXtm1EFVeUa5pl0GmgN4CFBSwlIQAISkEC/CVxC91+BSsZVSf4VNOqNa2nTI9i+amMy5mNGeJY2aEvnB02lUfVNisPGHc5CLmDvR5lpof9JWSqOnDBxDOp8f8zn4l8T5nA3CUigegKtyKgJ3IrD1OZG5m/oPvhiV2pzJ9rYdg3gmo8aH3LN35qZ96w6zd+eHXC723kCx9DDn6Kq40YTJlx7wv2W2q2qZ3QtVcek763FjpnajaIxcQNacgs06yhhAN91wk5dfcL9ZrSb1UpAAhKQgAQkUJDAAeSOWUdRLPL4icPIvjMaJf7KRvdHVc0yUpf5S5MHGsCh8D99leJx6GJUMiZ5DnA+j5vSqLehqh/VQkpDAhLoAwFN4BJH2ZxzCGgCz4FR16IGcF2kqUfzFwhGSQKavyXpmlsCsyOwa4GqJzWAN6i4Lbl4cl7FOatM9xCSNfHuxCaMAi5hAE86Arjqz9B1OO6GBMoQMKsEJCABCdRBINMucwmmaFUZCfwhaogpeH3K5eI0NtgaTXvzY53mL83VAA6EmpUpoEf9/Gak77NpXx4TcwKlIQEJSGAqAprAU+Fz5+UJ9MsEXp5H8S00gIsj/l8FnLk58vd/KPxZhoDmbxmuZpVAEwg0aQRw1QbwtBfASh+fpk3/POxvLvAMl2dVHkvFmWaOorK4HpluisaNqqfgu/a4DXB7CUhAAqMQcBsJSKA2Ajl//mxNteV88ffUFdOZYsk4nncfhM5Fk0Td5m/a2LYRwDlHTbvbrH/Q+FG45+aDW7Ftnt3JZUeWDAlIQAIVENAErgCiKZYioAm8FJ2K39MArhjoQuk4C1vI/F1oU9dJYBICmr+TUHMfCbSHwFkFmjrpCOBJ91usC39b7I0GrM+ojjzfqwFNWaUJTRgBnOfZZYryVRo35YpJpoGu2gB2BPCUB9HdJSABCUhgFQKuqJ/Aq6nyQlRHZErobUesKLOoPJxtMxMOxcgxC/M3jTuFH/9GbYjcXJr2tqGty7VxsWmg87n5MjtnpqJ8jv7IsiEBCUigcgKawJUjNeHKBDSBV+ZR7JUGcDG0/0us+fs/Dv6cT6Cy15q/laE0kQQaS6CEAXzdCXvbpxHA94XRNVATY10aNclIWXarNHIBs9KEJJtkGmgNYMAZEpCABCQgAQmsROAPvHoBqiuWmH53lSYczJpc+PwP5SgxK/M3bbuUHyehNsQhNJLLcPxsf8w1gP9Ld/KZeQblOuhR6EBkSEACEihKQBO4KF6TDwY5F9qHP9xNfPRaZ46PBnDBQ8mH15G/BfmaeqD529YPge2WwHgEMs1uRluOt9fSW08yGiKm8dWXTjv2u00eAZzp/MbuUI07NGEUcKZXrLrLTRgBfC06xXddfhoSkIAEJCABCbSZwK40fm9UR/xuzEq+wvYx9Lh0xNLiMUvzd9iqUaYjHm47y/L7s6x80bone+NIdvs5egnKTbi5OXUPlqu+8ZGUhgQkIIHFCfDFONPM78QWy/29YhNDAmMT0AQeG9l4O2gAj8dr5K35jaj5OzItN5yAgObvBNDcRQJNIDBhG1abcL/FdrtgsTeWWL/xEu9N+lamaZt035L78R1n8LCSFVSQ+54V5Jg2RS5KTZtj/v6bsmJ1NE5UfSEsd59mKsdx2uC2EpCABCQgAQk0k8CzadZxqHSMMwJ42JY9WchFdYoFownmbxqmARwK9SrPMt6MKt+H/oSMlhKw2RLoAgEukGgCd+FANrcPmsAFj40GcAG4mr8FoJpyLgHN37k0XJZA9wlcpUAXJzGAtyrQjqaOAL4Tfc00yxSVRpXJmjAC+Hg6NMlocnZbNHKzQ0zgRTdY4I2qDeBUcZ38UBKQgAQkIAEJtJ5AznsfTS/OQyVj3BHAw7bkovrzhy/mlE0xf9Okw/Kj4TqN9rVlqmqaakhAAj0g0KkuagJ36nA2sTOawIWOigZwxWA1fysGarr5BDR/5xPxtQS6T6ApBvD9CqBu6gjgpk//nEOxIT8iiplFnlv3qwK1rzdmzpYYwGP2ys0lIAEJSEACEqiKQEawPrOqZAvkyXNyT15g/airPsyGL0PDaJL5mzZlauWzstBgHdDgttk0CUhAAp0goAk8zmF02wkIaAJPAG25XTSAlyM0xvuav2PActNJCGj+TkLNfSTQfgLrFOhCRkKMk/aqbLwlqjr+UHXCivK1wQBOV5swCrjENNBrpXNj6F9jbDvqpo4AHpWU241GwK0kIAEJSGDWBD5PAz6KSsQpJL0ETRPvYefXoKaZvzRpEIN7vyw0WLs3uG02TQISkEBnCGgCd+ZQNrUj3TCBG0RXA7iig6H5WxFI0yxGQPN3MTKul0D3CdymQBfPHzPn3dn+6qjK4E/noInTyW1EJ2+H2hBNMIB/VgDUuAZwiRHA1y3QL1NKQAI9JWC3JSCBxhB4MS05GlUdk07/PL8db2NFzv0zYpnFRsVnG9WalRvzE14eiwwJSEACEqiBgCZwDZD7XYUmcIXHXwO4AphcwX4jaXZBo4TbSGBcApq/4xJzewl0i8BtC3Rn3OdjlZj++Zf062+oaXGnpjVoifY0wQAuMQJ47SX6vNBb5yy0csp147ZhyurcXQISkIAEOkrAbjWLwL9pzmNQ1bPQnEDOqqKpj0j5MR08FTUxdmtio2yTBCQggS4T0ATu8tFtRN80gSs6DBrAU4LU/J0SYO92H7vD7+cP6kvG3ssdJCCBLhHIKICq+/ObMROWMIAPGrMNdW1+k7oqqqCetHW9CvJMk+I4dp52ykNSrBTjjgAucSPBuG1YqQO+kIAEJCABCUigsQROo2VboCpN20VGAFNLd4LLX4NMo920HuVRIF9oWqNsjwQkIIE+EOCa9Sfp504ofyMoDAlUSkATuAKcGsBTQOQ3myN/p+DnrssSiPmbKaqW3dANWkLAZkpgMgIlDOCYdqO25tpsuBmqOg6uOmFF+W5aUZ660tyzrooWqScjaS5Y5L1JV49rvmoAT0ra/SQgAQlIQAL9JHA63c451K8oq4gqzeQq2lMqRxOngX4XnT0XNS9skQQkIIEeENAE7sFBnm0XNYGn5K8BPCFAzd8JwbnbqAQ0f0cl5XYSaAmBCZt5Jfa7GaoyzidZRj5QjBT3Zau0g6KyyIjRwyrLVm2ijKqtNmPZbE2YBrrqHl46ZkIN4DGBubkEJCABCUhAAoO/wGArlOfHUkwVfRgBHEC/5keTnrV7Ju35ADIk0DgCNkgCfSKgCdynoz2TvmoCT4FdA3gCeJq/E0Bzl3EIaP6OQ8ttJdBtAhvRvaugKuN4kvGnjJ+jxdajbTbWVkex9XmoiXHjAo0qmfKOJZOPkDsXTtccYbtxNjlrnI3Zdtzt2WXZGHcU8rIJ3UACEpCABCQggcYROIcW5VEnh1BOGhl9+udJd27hfh9rUJvfRFtycyuFIQEJSKAxBHrZEE3gXh72OjutCTwhbQ3gMcFxxdxpn8dk5uZjEdD8HQuXG0ug8wRuXqCH4z7/9wEF2tDU5/+mq1fLjxZpwxm2Nc8f3ov6+a7Hz+pi3BG9F1F11Rf/KjSAaZ0hAQlIQAISkEBTCeSmxAfTuG+gSaIv0z8P2ezKwrjfJ9il8shNrbtVntWEEpCABCQwMQEuDPhM4MHE+NxxeQKawMszWmULDeBVkCy+QvN3cTa+UwkBzd9KMJpEAp0icIsCvRnn+b8xoEsYjE02gAsgL5pybbKvjuqOW1Lhj9EGqOqYZETvuKbxcm1u240Ay/XH92dFwHolIAEJSKANBHIz2SNp6NvRv9E40Zfpn4dM8qiOFw9fzKjM8XoCdeexMhSGBCQgAQk0hYAmcFOORGfbERN4b3y6qh9VVw2wBmbRAB7xoPChcuTviKzcbCICmr8TYXMnCXSeQAzYqjs5ziiFEqN/L6BDRyKjGgJ8vxqUMGGXat09ePMIVKreSQzgs2lPleEFxSppmksCPSVgtyUggVYRyN/+V9Pi26LvolFjnHPrUXM2fbvv0MCvoVlFDOhfzqpy65WABCQggaUJcJHCkcBLI/Ld6QjkJjBN4BEZagCPAKoi83eEmtykpwQ0f3t64O22BEYgUGIE8O9HqHe4ydbDhQrLw8k17sgKdjGWIFDKiF2oym1Z+T10XVQqxvmMDttw9eFCRaWf0YpAmkYCEpBATwnY7fYSiKGbmyAfTRf+gJaLvo0AHvJ4GgunorrjS1T4cWRIQAISkECDCWgCN/jgdKNpmsAjHkcN4GVAaf4uA8i3RySw6Gaav4ui8Q0JSAACVY8A5s/a4GTyjhJXYaOtUNVxcNUJzTe4QU0MdqSeXHQrOT3yn6jjR2jcWGvcHZbZPqOAltnEtyUgAQlIQAIS6DCBnPPkkRfLTQu9gAHcYSpXdO3vLGba7Asp64qMzH5KXZVZjwQkIAEJTEdAE3g6fu69LAFN4GURDQYawEtA4iq50z4vwce3piag+Ts1wpYksJkSmIzA6uy2Hqoy/kyyTMFMsWzcnS3WQFVHpg6uOmeV+fJMsSrz1ZGrjgtvOSfKNE6ln7OyP8D+i8aJnM9WPSLZEcDjHAG3lYAEJCABCXSTQM6bMy30Teney9BRaH6cOH9Fj17/gr5uh+q4ce7r1LMNquO8l2qmCHeVgAQkIIHLCfzfYJDrCDuxAquFn4YEqiWgCbwMz1wwW2aTfr7Nb6Rc6Nyln7231zUQ0PytAbJVSKAJBKZoQ0wwzpWnyLDqruNMrXv7VXefes3FZPgZanJkNEOT27dQ285daGVF61Yjz2dQXedEn6euceNB7FD1OW0dFzJptiEBCUhAAhKQQAsInE4b34M2RxuhF6EPog+g81Cf44t0/sGo5Pno3uR/FMp3CQpDAs0lYMskIIFVCXBhSxN4VSyuqY6AJvASLKu+WLZEVe15S/O3PceqpS3V/G3pgbPZEqiZQEYgVm1CZVTxqN1Ye9QNx9jup2zb9As3Z9PGqqKuPP8qVNE1yftNtD2qI06jkiPRuPGKcXcYYfszRtjGTSQgAQlIQAIS6B+BnK/E+H0hXY8RTNH7+D4E7oWqHg2d2YseQd66RhlDzVacAAAQAElEQVRTlSEBCUhgYgLuuAQBTeAl4PhWFQQ0gRehqAE8D4zm7zwgvqyagOZv1UTNJ4FuE6h6RMHtwHVlNEpU/UzV1PnD/Gi42jgCuIQBvC7H6XB0f1RXZGTNuHW9hB22RFXHr6dPaAYJSEACEpCABCTQGwKZDvo29PY1KFNnU0wc57Pnx9Gt0FeQIQEJSEACHSDQbRO4Aweo/V3QBF7gGGoAz4Gi+TsHhoslCGj+lqBqTgl0m0AuflTZw4wAzoWUUXKWMICb/vzfcHEE8GBwC0BkJO6mlHXF76joE2jUuAobfhpNYhqz27KhAbwsIjdYkoBvSkACEpCABPpHIDMYvY1u3wzlJr3c/JnH2vBy2eCS3ODQwWDwNHQD9Bz0D2RIQAISkECHCGgCd+hgNrMrszGBm8nislZpAF+GYTDgTPONLNb1fDuqMnpGQPO3Zwfc7kqgIgJVjwBOs56XHyOoagOYP7WDH41Q76w36bsBnOfaZRq/DWo+EC+nvkvRcpFz18ey0c/RU1Gp0AAuRda8EugBAbsoAQlIoOcE/kT/34e2QOuhHdE70KfQl1CM3gMpP4wylfbDKG+E7o0+g0p8ByKtIQEJSEACTSCgCdyEo9DpNmgCzzm8uYg252U/F7kiXdL87SdUez2XgObvXBouS0AC4xA4dZyNR9z2mWy3M1ouqjaA80ywNpirbZsC+iIOZFUjxTPt80HkWx/VGQdQ2dfQUpFz1ieywbHoC+jWqFScReK/IEMCEpCABCQwLgG3l4AEViZwJi93Ra9Cz0KPRjF6H0L5fPRB9A10BjIkIAEJSKAnBDSBe3KgZ9dNTeAV7HMxbcViPwvN334e9/p6PdD8rRG2VUmggwQOKdSn95P3yWipuM5Sb07w3ukT7DOLXdpgUs/l8jNecDrDz+libXbPyN+NKeuME6hsqZG8fC8cPIZtjkP7olui0vHN0hWYXwISkIAEJCCBLhKwTxKQgAQkIAEJjEqAL/ufZNudUBXXNEhjSGAlAprA4Oi1AcxvFkf+8iEwihHQ/C2GtiWJbaYEpieQ6dGmz7Jqhiuxam8Uw28TyoUi2yy0ftJ1bRlR2TYD+CeTHpA5+63O8rdRHeYq1VweGbn8SF79Cy0UD2ZlDO79KBf7nPJW5ZGpBytPakIJSEACEpCABCQggQ4TsGsSkIAEJDA2gRUm8HPYEauGn4YEqiXQexO4twYwv1E0f6v9z2S2lQlo/q7Mw1cS6B2Bijoc82sxc6yKKu5Lkl+hd6I10Nyo+hxhS5LfBDU92mJUDzkeOVyYonwP+94R1RkXU1mmdM7IXhZXinvy6giUkbh3oKwzTqGyw5AhAQlIQAISkIAEJCABCUhgJAJuJAEJTE4AE/gT7K0JDASjCIFem8BVX9wtcoSqTqr5WzVR880joPk7D4gvJSCBiQn8hz0PRyVjNZK/HP0O5blcV6ZMVH2OsAFJ05e7UjY5fknjzkPTRJ37TmsAb0Njn4vqjHOpLKN7v0Y5N+7Ei++gH6B7oFnEXlTKqSI/DQlIQAISkIAEJCABCUhAAhKQwNIEfLcCAprAFUA0xVIEemsCV31xdynIjXiPK3qO/G3EkehsIzR/O3to7ZgEZkbgwJpqXpd6ctflbymfhKqeApqUgxvyIybwLpQl8pN26riEDGkjRePjT7Rwmmcr55jvQY464ywquzc6GA0jU09/iRdHo63RrOJCKt4dTRnuLgEJSEACEpCABCQgAQlIQAISkMA4BNppAo/TQ7edMYFemsC9MoAxf9/AhywXnSkMCVROQPO3cqQmlIAEIJDnkcY0Y7GWyDTN+1DTtVCJyAjj3IyVUZ4blaiggpx5NnIFaYqnmPb5vzH8r1e8lVdUcBqLW6BMbU5xWTyDn79AeRYwxUzjrdQ+jaHO7kbvCQhAAhKQgAT6SOA+dPpb6AtodWRIQAISkIAEJDABAU3gCaC5yzgEqjWBx6l5Rtv2xgBeYf6+fkacrbb7BDR/u3+M7aEEZkXgAip+H+paZIrfY+hUngNL0ag4qFGtWbwx0zyrdnPSPgzVFXnWb475CSsqvCrlJ9FuKMsUM420690zbYGVS0ACrSdgByQggV4RyPnL9vQ4N7bl3PGBLD8W5UbCOm+wo0pDAhKQgAQk0B0CmsDdOZYN7UmvTOBeGMAzMn8b+vm2WQUIaP4WgGpKCUhgJQIf5dU5qGuRUcb70qmMOF6TsinxKxryN9TkuJTGfQ5NGm+edMcJ9vsx+2yJ/ogSa/DjULQjakrkOcj/bkpjbIcEJCABCbSOgA3uD4EN6Orb0BkoM/XckXJu5Ia3H7FiY2RIQAISkIAEJDABAU3gCaC5yzgEemMCd94A1vwd53PvthMQWMT8nSCTu0hAAhJYnMC5vPUh1NV4Eh3LaOCMSmVx5sHpw+Dgmbdi6QZ8k7f/giaJmLH3n2THCfbJdIj3Y7/hDQxXYvnz6K6oKZHpGjNapyntsR0SkIAEJCABCTSPwFY06YvoFPQqtBZaEasUN2fNkSjnXBSGBCQgAQlIQALjEtAEHpeY249JoBcmcKcNYK7e5pm/Tvs85iffzUcmoPk7MqqebWh3JVCGwAdJ+2fU1bgxHTsCvQJxns/P2Uam8pttC5aufY+l317y3dcs+W51b+5Fqm1RpjGnuCw+wM+HoKbEUTTkWciQgAQkIAEJSEACcwlcjRcPQO9Bx6ND0KNQbmajWDbWZoucT3qeAYhOh52TgAQkIIFiBLg49AmSPwdh9fDTkEC1BDpvAnfWAOY3guZvtf8ZzLYyAc3flXn4SgISWEGgYJERlI8nf6b+pehkXJlevQN9B62DZhm5YDfL+peq+0zePBBNEjdkpzpG/76VevJcvEsoh/E4Fp6HmhI/pSFbo38iQwISkIAEJCCBfhPgGvPgDiDIzYiZGSTn3t/m9UvQJmiSWI2dcuE6yjIvjcIEbkL+76G3o02RIYGiBEwuAQmUJ8Af6Pwd1QQuj7qvNXTaBO6kAaz529f/q7X1W/O3NtRWJAEJzCNwGK/rGr1JVTOLGJR5Dm9GXcyqESdR8e/ROFHXthlZO+mNADmxLXn+9x8gZKTLaynnRi565nl5c9fNcvlnVJ7PmeYvIAwJSEACEpBATwhcnX7eBj0MvQBlhp2vUx6LzkM/R7kZ8b6UV0VVRc6NcnPh9atKaJ4FCeTGvqN5J48feSVlHjHzG8rXoQ2RIQEJSKBKAuaqkYAmcI2w+1lVrpXtja846kwvraFU8gLgTCBwkBz5OxPyvalU87c3h9qOSqCxBN5Ny76Guh65QJbnx+aCzaz6GtazqnupeqeZ/vnJSyWe8r1M9fxwcnwKzY9ns2Jj1IQYmr//qLYxZpOABCQgAQlIoCCBXJC7HvkzwvNOlDH5HkP5DPQilMd/ZbrmnId8nteZLeVwyl+iU9DZ6Hz0a5Rz6TyW4vksPxTdGsUcpigWeR5wZh+5Y7Ea+ps41zZfTfdzzK9DOTduyYs3oZNRRnQ/mvIqyJCABCQggZYRaJYJ3DJ4NncUAp00gXOSNErnW7GN5m8rDlObG6n52+ajZ9sl0B0C/LkbZGrdpo5OrZI05/eDXLCZ1cjRT9OZ01CT4ks05ndokrg5O2VqQ4rKI+bvvcn6DTQ/VmfF/BHBrKo9Mjo5pv4W1JxpHSkMCVREwDQSkIAEJDAugZzn5dwkj4iIEbsLCd6Pcv71FcpDUczbnIv9i+XMfvI3ypwDZ5Rnpvndj9e7ofehDAbIdM3PZDk5H0SZv/m3o9wIXRfNOjagAUegHVD6T2FMSWB99j8Y5fEjuUmAxQUj1z8zu9D+vHsGys0CMYdZNCQgAQlIoC0E+OPpdNBtOVjtbOdoJnCL+pYToBY1d/GmcjU8J/u543PxjXxHApMT0PydnJ17SkAC1RPIyMWMIshIxuqzNy/jq2hSLtJQ1Bp5fu1baq1x6cpisr546U2WfDejZZbcYIo3n8u+R6GFItPxZUT3Qu/Vte54KroHejm6CBkSkIAEKiNgIglIYGQCd2bL3Iz1A8o8hiE3tWW0bqZifiPrXoieirZF90Ixb29EeU3UlbgaHdkVhcGtKI3JCTyKXfPYmHxWWBw51mbL3CyQ6aFjyOczV+WU36Q3JCABCUigFAFN4FJkzbuCQKdM4E4YwA0zf1d8Tiw6REDzt0MH065IoEMEzqQvudjxTco+RC7S5OJg3X3dkwozbSDFzCNm9B+maMUmU+y71K55JvFnltgg00Iv8XbRtzLq953UkJHPP6E0JCABCUhAAlUSMNfyBK7NJq9AMdtys9hLWb4n6pKpS3fGjtzMeQx7ZaabmMIsGiMSuAbbxUT/IuX8KZ9ZNVbkBsGMOs/5fm60LD0V+FiNc2MJSEACEliYgCbwwlxcWxmBzpjArTeANX8r+1CbaGECY5q/CydxrQQkIIFCBPIcs4yQ+GSh/E1Lm+kBY+bV2a6mjAI+gU6/F00TJQzgjKx9zhKNylR8D1vi/ZJv5bl/d6eCV6KLkSEBCUhAAhKQQL0EcvHst1T5DtTB6Xbp1XSxGrtnppvjKDNlNYWxDIE78v7PUabRpqgsbkimnGtnyvFXs7wmMiQgAQlIoMEENIEbfHC60bScx+6N/5jrWq3tUasNYOA77XNrP3qtaLjmbysOU4MaaVMkMBsCGeH4bKrOxSP+NLLU7XgZ3cuICYraIiNcT6qttoUr2pnV/0bTRIkLrxm1khsRFmvX3XhjLVRnfJ/KMjo+o4sy0oiXhgQkIAEJSEACNRJYj7q+iz6L1kHG0gRuzNsHojzT+GaUxqoE8hzn3PR6JG/l2dEURSLnrXmecIzgTEu++LOji1RvUglIQAISGIeAJvA4tNx2AgKtN4FbawBzhVvzd4JPrLuMTEDzd2RUbigBCYRAA5SRFXehHT9CXQ7O7wd70ME6p8q7lPoyEoBiJpGLgbmIOm3lubg4bY65+2d09Dfmrlhg+fYLrCu1KhdOYzjfnwoOQ4YEJCABCUhAAvUTWJcqD0H5e0xhjEHgMWyb5yJ/lXIrZAwGGwNhN5TZcHakzKhpiuKRqct3oZYYwZmByBsZgGFcQcAlCUigOQS4SPQJWpOZybCMWDIkUC2BVpvArTSA+Z+s+Vvth9hsKxPQ/F2Zh68kIIH2EPgpTc1zrJ5M+UfU1bgpHcud+RS1RUzYjyxSW8nVGcH69IoquHJFeYZpMir6H8MXi5QlR2ikSk4LBwewsBl6CMqoEApDAhKQgAQkIIEZEMg0ujF/HcU6OXyuYw+2YfdwzFTHOa+vy/Sk2sZEPkOfoTUxxJ9BOSsGa1D3y1GeEZwbbvv+7GpQGBLoPQEBNJAAfzw1gRt4XDrUpNaawK0zgLnKp/nbof85DeyK5m8DD4pNkoAExiawL3vcAsUkvYiyi/ECOpURzxS1xYuoqc6RpRnpEFNzqSmWadLM4uwRas7FuxE2m2iTjD6+A3s+EuUCKcUswjolIAEJSEACZx3IfQAAEABJREFUEoBADLpvU5a++YsqehM5z9mb3p6K8riXtSm7HLlGmZHP+S5zPB3dHlV9AyMpJ4rMPvQK9jwR5ebMtJVFQwISkIAEmkKgHhO4Kb21HTMg0EoTuFUnLJq/M/hY96tKzd9+HW97K4GuE4hp+Fo6eSv0ZdS1yDnM82ruVKaCjtn44xrq/TV13A/9DTU1/jVCw0oYwDHh707dD0O/RIYEZkfAmiUgAQlIYEggN8rdbvjCslICmVb7bWQ8Ex2OXoq6ZLTnkSHvpk9/QBn5/ETKK6EmRqaC3p2GHY22RIYEJCABCTSIgCZwgw5GF5syGLTOBM7F01YcCs3fVhymNjdS87fNR8+2S0ACSxHIdGWPYoOYicdRdikeQWeugeqMjHq9DxV+CZWKjGzNVN6nl6qgorwbLJMnI4E2Wmabcd+OCf9wdqrDhKcaQwISkMDiBHxHAhK4nEDOCXa5/JULpQjkGt4WJI9ZmqmRf8vyO1HOG/Mei60Irs8PcrPAq2ltvp/8gjKm9nqUbYk70tDclPgFyg2RIQEJSEACDSHAHxmng27IsehoM1plArfiBLEl5m9HP8+96Jbmby8Os52UQO8JHASB3F2fqZOXe24rm7Yi8kyumIF1NzbTaj+WSjMN3HmUVUVyvZJk26JzUdMjo3uXOpe8MR2oevRGRoWcQ15DAhKQgAQkMEsC1r0ygbfwsu6b8qiy95FHvrwcCkegjA7eh/IlKDd+Nmm6aK7FDzalXfkekpmJzmI5s7jkcTWZrYiXrY18J4gR/2Z64P8BIBgSkIAEmkCAPzyawE04EN1tQ2tM4KUu2jXi8Gj+NuIwdLkRFZm/XUZk3yQggQ4RyOjJD9GfTBm3K+V/UdvjyTPqQNi9i7o3QZ9DeU0xUfyHvT6DclwyimOaXKRZNC5c9J3J3rgqu8XkpVgwYhAv+MYUKzM6eord3VUCEpCABCQggYoJ5Hwgs7JUnLbJ6RrZthi+T6Jl70HfQ39Ff0LfRjm/zLTKt2b5yqhU5Ma/nBtuTQXPQe9H30R5pMkxlB9A+axcj7JLsTqdyaN3TqDcDuE78NOQgAQkIIGZEuCXsSbwTI9A5ytvhQncaANY87fz/0lm3UHN31kfga7Ubz8k0D4Cuet+R5p9Z5QLFRRFopSRObex9+dFLrpQzCT+SK25oHYjykxd93PKGLoUS0bY/Iotss/6lE9Df0YlI6MTqs4fA3yxnCUM4JMWq8z1EpCABCQgAQnMhEDOxa45k5qtdDkCN2SDB6CMEt6X8liUGWdyvvp5lj+NcnE8xmxM4jfxOtMyZxTx81jeAT0FZZRrHimT89UX8vr16H0oz8L9ImUM50xJnZsNT+b1d9BHUbZ9MOV1UXdi8Z6sy1t7oiPR3ZAhAQlIQAIzJqAJPOMD0P3qYwLvhY+Zm+Aa2dvGGsBAewPEclJJYUigcgKav5UjNaEE+kmg5b3OxZ8t6UOmYKOoPDIydiey/guVipxkNeGiUozg99LJzdBV0PXRbVGm4MtojIwGyAW4TH93A9avhrKcfTJlHy+LRy76VV1J3Qbw6VV3wHwSkIAEJCABCUxF4JFT7e3OdRPIiO07UOnj0FPRs1CmZo5J/DqWMy1zRhF/mOXMGLQXZZ5zG6N3D5YzqjfX617E8tNRjOGc72Ymm5zfsqr3cRcI/BDFdM+NniwaXSFgPyQggfYR0ARu3zFrWYszKKSxJnAjDWDN35Z9xNvXXM3f9h0zWywBCZQjkOnhcuEud+xXXcs6JMyogltSHo5KxbVLJV4m72JvZ3RvRlnHcD2IjT6L9kbfRRn1+xfKbENRaxxXoLYc28XSlhgBrAG8GG3XS0ACEpCABGZDIM+hnU3N1iqB5hLAbxjkgnBGRmdwy9Wa21RbJgEJjEjAzVpMgF/KuTaVxxNgPbW4Iza9qQTyN7+RJnDjDGD+B+ZOwpwcNfVg2q52E9D8bffxs/USkEAZApmqLXf7V5194xUJ8/yxTA+YEcErVlVaXKfSbN1NFkO66t7VOQL4Ahp/DmpI2AwJSEACEpCABCAwy0dxUL0hgUYTuDqty3XOGMGZJpKXhgQkIAEJzILAdCbwLFpsnS0j0EgTuFEGsOZvyz7S7Wuu5m/7jpktloAE6iOQZ39l1GqVNea5uFdekfBiykyF/BHKqqNpI4Cr7l9V+UqMAL71Io3LOWbVU945+ncR2K6eAQGrlIAEJCCBIYE+jWw8m05/CWUEUW6Cuw/LMfYoDAksSWAD3s2sQJka+k4sGxKQgAQkMAMCmsAzgN6FKkfvQ+NM4FycG735BbfU/C0I19QhoPkbCkoCEpDA4gTO5609UZUR8zcXO4Y5+XM/KDEKWAN4SHjp8s+8/XdUZYT9ugskzPTfOf4LvDXxKg3gidG5owQkUCUBc0lAAisR6OoI4DyyI4/veBe9zcW8W1GujR6NPo5i/B5CeTu0C7oIGRJYjsDd2eAo9Bl0Q2RIQAISkEDNBDSBawbev+py3tiY6aAbYQBzNTjTobR12uf+fYTb12PN3/YdM1ssAQnMhkCJC1frzevKH+e9ruKlU0CPTvHXo2868pa3WWDLqkf/pooz8kNJQAISkIAEZkjAqlclUPUNX6vWUHbNf0n/W/R59Cr0IBRj7gaUD0CvQLmB8XhKLl/xc+X4Ny/fjHI+dCClIYHlCOA9DLZnoxPQq1FXb6Kga4YEJCCBZhLgF7HPBG7moelKqxpjAs/cAObsWfO3Kx/rZvajsPnbzE7bKglIQAITErjShPsttRt/6ld6O6NQ569baYMJXmQU6gS79XKXnxTo9ULTQJcwgE8r0HZTSkACEpCABCQwHYGTp9u9yN7nkfUP6Bh0ENoffRK9Db0UPR1ti+6CroluifJ81ndQfhudiRaIJVedxLsPQdugJjKhWUbDCKxBe96KcnNBRpazaEhAAhKQQF0ENIHrIt3behphAs/UAObqr+Zvbz//tXRc87cWzD2uxK5LoHsESozguHQepoySuHDeumlfagCPTrCEAZwRL/NbUMIAPmV+Jb6WgAQkIAEJSGDmBI4r2IIYuF8hf6bL/QjlO1GmW34x5bPQk1GM3HtS5oa0jNy9KssxdTekvAO6H3osejZ6DXov+jT6GjoaXYCqjK+TLG3JLHdVn/OS2hiTQI7xAezDJUh+ThPl9t2I1LlJ4VDK2yNDAhKQgARqIqAJXBPo/lYzcxN4ZgYwZ16av/394NfRc83fOihbhwR6TKCjXS8xAvg/81hdhddXR1VGclaZr8u5NIC7fHTtmwQkIAEJSKB+AqUM4Izg3YLuPAI9De2MXoky3fL7KT+F9kUxcg+n/A3KyN3cbMjiTCOPVXkTLchzg2Ngs2jUTOAs6tsBbY4eiXLDYj4v87+b8FZj4l605GdoV3R9ZDSIgE2RgAS6S0ATuLvHtiE9m6kJPBMDWPO3IR+97jZD87e7x9aeSUACZQnUMQL4ugW6cE6BnEulbPN7f6TxZ6AqIxc3+c60UkpHAK+EwxcSkIAEJCCBzhIoZQDfCGJ7o/nnGKxqTZxKS2NgP5Ayz3ulMAoTiPmeqbxvSj27Iy5B8nMwyA0CGTF+c17FYL2EsomR67Qxrk+kcRnpvhqlIQEJzJaAtfeAACcbn6Cbz0HDvxssGhKojMDMTOCcWFTWi1ES8T/Ikb+jgHKbSQlo/k5Kzv0kIAEJDAYlRgDPnwL6egVAawCPB7XqUcB5flmmWZzbiqoN4IzmiXk9t44ZLVutBCQgAQlIQAJzCPya5f+iEhHzNCNpS+SuM+d3qCwjUDOS+ViWjeoJcLlxsA9pb4Fehf6FFoo8n3lH3tgEZURwqc8u6aeKNdk705X/kvK+yJCABCQggcIE/m8wWMAELlyp6ftEYCYmcK0GMGdjmr99+kjX31fN3/qZW6MEJNAtAiXOC+bfXe8I4Nl/Zn5RoAl51t0wbUaS3274oqIy00A29QJdRV00TSsI2EgJSEACEphP4O+s+B4qFa8l8TtRifNU0tYWOSf+DLXdFj0IHYyM6QmcS4rd0B3RU1DOGSmWjRjBGRF8B7b8Bmpq3JKGfR99EWVUPIUhAQlIQAKlCGgClyLb0rzVN7t2E7i2E2jN3+o/LWZcicAH+AWd6XFWWukLCUhAAhIYi8DFY2092sbnzdtMA3gekBm8XL1Andeek/PuLM99zcup45SpM5hAAhKQwJQE3F0CEliUQIzNRd+s4I2Xk+PL6BqoC/FtOpFRnZtRfg7NnzGHVcYyBA7n/YyoviHlM9ExaJL4FTs9DG2BjkBNjUfRsOPR61CJc3nSGhKQgAQkEAJ4DI4EDghVikCtJnAtBnBHzd9SHwDzjk8g5u+Lxt/NPSQgAQlIYB6BC+e9ruLlP+clcQroeUBm8HKdAnXO/ew8pEB+DeACUE0pAQlIQAIjE3DDpQl8hbf/gUrGtiSPQbcBZVfi53QkFwFvQvkBNP/GSVYZcwj8meV3oJuje6LceHA+ZRXxQ5JsiR6KYgpTNC6uTosyJfpxlDGtKQwJSEACEihBQBO4BFVzziGQ87+98E1LPIpvTjWDQXEDmE447fNKyH1RMYEZmb8V98J0EpCABJpBYK6JV0WL/kOS+ReyHAEMlBlGpmd+cIH6h5+d/yP3Nqjq0ACumqj5JCABCUhAAtURuIhUeZ4qRdG4PdnzKItnUxa/YEYdK6J4kWmLc1P7DajpsegLaP45NKt6GZk6+wB6HsMz5v+rWD4RlYpvkjifsydRZppoisbFxrToa+hAdDNkSEACEpBAAQJc3HAkcAGuprycQC0mcFEDWPP38oPpQhkCmr9luJp1OQK+L4HuErig4q7lgg3nzCtlXXelV9W8OKeaNL3IktEz6xXo6fAi5XPIvQmqOjSAqyZqPglIQAISkEC1BDIyM0ZwtVlXzZbZZD7O6p+hjAKl6ExkNOv+9ObxaG2U87a9KEuPrqaKxsVvaNFL0frokSjP6c3NpSwWDy5nDj5LLTmnfe5gMDiT5SbGg2jUsejtqCvTo9MVQwISkEBzCHBBSxO4OYejiy0pbgIXM4A5W3Lkbxc/ks3pk+Zvc46FLZFArwh0vLPDUZxVdTPPp8oUbXPz3WLui4qWNYBHB/nc0TcdeUtO+wa/ZusboVz8pag8NIArR2pCCUhAAhKQQKUEziDbh1BdsSkV/QBltGxGbLLYqYiZnlGe29Or66MHol3RWair8Vs6lqmw70Z5a/Re9Fc0q8jNrB+j8puit6GLUdPiKjToleh3KDcOUBhVEjCXBCQgAU1gPwOFCRQ1gYsYwFwF1Pwt/KnoeXrN355/AOy+BCRQjEDVBnAamnOClENVbQD/m8RVj1wm5YLR9pW3ogP3RlXH8STMyJTcGbsGy1VHLr6ljqrzmk8CEpCABCQggWoJ5Eawum/My5TJmRY6I4IzE8m1q+1SI7LlXOg7tGRHlGmiY44+jeWce+U5wpey3PaIeXlLOpGpsI+kbFJkZBvYYr0AABAASURBVPZraFC4f52yiZEZfj5Hw36JdkYlHrtDWkMCvSJgZyVwOQFN4MtRuFCGQDETuHIDWPO3zCfArJcT0Py9HIULEpCABConUMJIzcWcnVa0NHeob7Riuaqi7ouMVbV7FnlKjP5NP37MjyejTENHUXlkdM+5lWcdO6E7SEACEpCABCSwDIGcl8UEXmazIm/fkawfRX9G+6I8w7Xq807Szjz+SwsyPfJnKHOOvRnlmuge6MXo86iNM6f8k3Y3PU6igdugnPOeQNnEuB2Nykj8P1Hms5CbIu7F8lrIkIAEJCCBkQmsuqEm8KpMXFMpgSImcKUGsOZvpQfcZKsS0PxdlYlrJCABCVRJoMQI4LTv/fzYGt0EXQlVGX+vMlmHc21M33ZAJWI4XV+J3MmZZ76lVBKYHQFrloAEJCCBUQnEfDp91I0LbJdHkOQC2j7kjhEaI2x/ljOydCvKGGQxhq/DctXnpaQsGmnvVakhz3u9FuX10DoofckU3F9l+fXooej+6N0oj+mgaHy0aeT2t6F5W/Ry1NSbFPM5eRzty00Rh1Jm6vC/UB6MPoyejbZEGsNAMCQgAQmMSkATeFRSLd9uds3POexe+Kw556ukFZUZwDQqUzzmRLOShplEAvMIaP7OA+JLCUhAAgUInFkgZ1LmAsSBLLwdVR25kFF1zi7meyedyghsispjWzLmAiRFkWjqVHtFOmtSCUigeQRskQQaRoBrj4NMAxwT8+a07TYoo0DvRpmRfjH+YgA+kteZiWV7ymeizASSEaKvZHkX9BYUg/CDlB9He6C90GfRfujL6Gso53CZfvggljMrxw8pf4Iy5XKmmz2O5dwM9nvKU1HKJplKN6RNj0bvQ4egtDnGcG4izNTJMfD+yPqMqs1U0kNlauWh0tehfsq2Qx3N8lwdxeuhwmioTGk8VN5P3l+xbdj9jjIjS0+jTDtybvs3lvN4jfMoL0JpJ5fdBinzOuvzfrbL+Xv2y/7Jk3zJ+z32exmKUUnR+HgrLXwjehS6GarseiW5SkQeQ5P/P3m8zd5UkOND0ei4Pq3L42CeR5n/84dRxhjOFNcZ0RxzOL8D3sb6jBzOOX5+t+Qmg/zeYbUhAQlIQAL8QswjGPJ7sg2/+z1g7SNQqQlcyQkVn/Q+mb/t+8i0v8Wav+0/hvZAAhJoB4Fc8Co1Cjh3r+UiQtUkcpGs6pxdy3d3OpQLnxRFYosiWf+X9LsUJyNDAhKQgAQkMAsCTajzajTinijGbW6KimGTaY5jYsbsywjPGJI/YpuM9Mvfzmz3JV5/DmWq4E9RfgS9F+WGvBhtr2H5pej5KKMBn0b5FPQE9Bj0CPQwlOluM5PLfVhOO3JecReWM+VyRtPeiuWYYJnpZUOW10NpM0UrYg1auS66Jbr9HN2B5aHS16FiiA11J7aZqzvzeqgwGmpz1g+V95M3xmzYxcTPTC03Ypu0IyZdbqzLCN+M9M2NlDmP5u1ORxjkxoQv0suYkTHmY6DvyuudUW5uuC5l0yL/F7ejUTkfjrHPYuvi6rQ4pnvM4fwOeBWvM3L4K5T53ZKbDHLjQX7nHM66jKjPcYkBnt8jubkkF6sfzHv5/ZDPdT7LycsqQwISkED3CGgCd++YNqxH+btayUjgqQ1gzd+GfTS615yGmb/dA2yPJCABCcwhcAnLGcVA0ZrQAF7+UOVi7/JbNXOLNre9mURtlQQkIAEJNJ1ARqxmFGRGrGbUaJ6NmpG3MW4zsjfmYNP70JH22Y0ZEoh5GAM9jzDJtOK5ueFs2pPpxb9Jmf8PuVnh1ixfGc06cgNGzP1n0ZCMzKboVGQmocw6EKM7N5bmuOQGkswkkJtL9qW3OS6ZISAj0DMqPSOLM1L6r7wXUz+j3zObwBd4/UmUGYpiNu/Eco5lbjbJTAa5GSOzHGQ6d94yJCABCTSTgCZwM49Lh1pViQk8lQGs+duhj1Mzu6L528zj0t9W2XMJ9INA7vRuU081gJc+WrmYctelN2nsuxnRlFFMjW2gDZOABCQgAQlURCAjPZ9BrhgkeWZtRkHmmbUZNboa6w0JSOB/BNanyEjTjIjPdOXH8jpGY2Yy2pPll6D7oemnISfJmPFfts9o+4zqjin6H173PfL7a20gZIRxDPLMJvBYXu+IXo4y3fTHKHMsM918jPRMx56R1ZmZKiOPMwI508xnRHimcf8W22eK+uyzO8sZrfweypjRGZGcz8DjeG1IQAISKE5AE7g44r5XMLUJPLEBrPnb989e8f5r/hZHbAUSkMA4BHq0baYJzJfttnQ5FwTa0ta625mp9HJBpO56q6ov01NWlcs8EpCABCQggSYSyLTJ+Vsd03c3GhiDhMKQgATGIJDRqZm+O1MxxwjM848zVXpGocZUjMkYQ3ATck58HZR9R41z2DDTVmeq74xc5qUxIYFMgZ5nEGea+YwI34o8D0SZoj43uj6d5TyHM6ZvzN+YwPkMZGQxb00e7ikBCUhgVAKawKOScrsJCUxlAk904qP5O+GhcrdRCWj+jkrK7SQgAQlUTyAXLDItV/WZy2SsYwRwmZaXzZpn7+XO+OuUraZY9u+TOc8upDAkIAEJSEACnSOQZ5m+n14dj2JerElpSEAC1RLIc2gzrXDMwM+TOv/fhs8Wzkjd/N+7B+uviUpEZrPJc3VjPmfq6hJ1mFMCEqiegBklMDYBTeCxkbnDeAQmNoHHNoA1f8c7Mm49NgHN37GRuYMEJCCBygm8gYwXoDZEF5+xVQX3XNTatIpEM8iRZ1E/fwb1LlKlqyUgAQlIQAKVEcg1mBeS7fcoZaZHZdGQgARqIjB8tvAzqS+j74+g/CfK/8ncfPhsljMlO0VlsR+ZMvo4o1MzpTEvDQlIQAISaCaByVulCTw5O/ccicBEJnC+fIyUPRtp/oaCKkhA87cgXFNLQAISGIPAaWz7JtSGyJ39bWhnnW18HpU9GbU1PkTDM0KDwpDAjAlYvQQkIIHqCNyAVN9FGfnb1hk6aL4hgU4ROJXe7IPeiTKF8Ccoz0dVR26ufR1Jb4W+ggwJSEACEuggAU3glh/U5jd/bBN4ZANY87f5R7/lLdT8bfkBtPkSkEDnCLyPHh2Hmh63aXoDa27fQ6kvx46ilfFnWu2zf4FgSEACsydgCyRQIYEHkuuX6L7IkIAEZkOAS5uDY6n64ygXUDegvDHaDu2KfotKxylU8Ai0NfKGRyAYEpCABLpGQBO4a0e0cf3JOcxenNRcaZSWjWQAkyxTQb5+lIQd3saulSOg+VuOrZklIAEJTEog0/A+i53/g5ocuWDD+XWTm1hb255ETQegNk8n+XLan2ezURgSkIAEJCCBmRGosuJnkOxAdH1kSEAC9RHI95kjqe7daBt0PXRb9Bz0OXQGmlV8j4pvh16MMgU1hSEBCUhAAl0hwEWqzCiRvzdYa13plf1oEIGRTeBlDWA+oZq/DTqyHWxKS8zfDpK3SxKQgASWJ/BDNnkpanLclMblLnqKXsdz6f3e6MqorfF9Gp4p+CgMCUhAAhKQQCcI7EgvMrKQ64AsGS0hYDNbSuA82p3zyQxguQ/L10J3Q7nB8OuU56AmxaU0JlPC35xyD8QlWH4aEpCABCTQCQKc/GkCd+JINrYTI5nASxrAnHlo/jb2+HaiYZq/nTiMPeiEXZRAvwl8gO5/BjU50sY1mtzAwm17Lfk/gvh+wc92RkZg5OS1na231RKQgAQkIIFVCTyTVbnw1+a/z3TBkEBjCfyNluV5ui+hvAvKs7XvT/kmdAi6EI0f9e/xV6rMTAGbU2bEMoUhAQlIQAJdIMBJYM4FHQnchYPZzD7kOtqS00EvagBr/jbziHaoVZq/HTqYdkUCXSZg3y4j8Gx+NvliRJ7f9Rba2Md4M52OKFobmZ7vsbT+LGRIQAISkIAEukAgRs5H6QjX/fhpSEACVRA4jSSZLSaPqbkVy2ujzAT0PsqjUUbUUrQ20oe70/qnojORMQMCVikBCUigagKcDMYEzqxtWG5VZzefBAZLmsALGsB8Eh356yenJAHN35J0zS0BCUigegIXkzIXV/5I2dTYmYbdGVUZTc/1ahqY0b8UrY6M2vhxq3tg4yUgAQlIQAJXELg2i59HqyFDAhKYjACXJgfHsWsumj+J8kZoI/QU9Cl0POpipN970rFMC/0eytwoSWFIQAI1ELAKCRQjgAn8cZJrAgPBKEJgURN4FQOYMw3N3yLHwKQrCGj+rgBhIQEJSKBlBHIXeqZUyxRlTWx6zmlyMajNz8Adh+u92fitqO2RC+QfbmYnbJUEJCABCUhgIgK7sVeMKgpDAhIYkcC/2C7P783MNg9m+XroNmgn9Fl0OupTnEtnX4bC4NuUhgQkIAEJFCVQPrkmcHnGPa8hJvCe+LtXmsshF0svf82bmr+X03ChAAHN3wJQTSkBCUigRgK50/6+1JfnbVE0Lm5Pi16E+hCH0ckfoTbHsTR+B2RIoHkEbJEEJCCByQjkPOlRk+3qXhLoDQEuPw5+R28/gzKd8+0or4Nys+kulN9C5yBjMDgBCA9C26CfIUMCEpCABFpMQBO4oQevO83KrCkrmcCXG8CcfWn+dudAN7Enmr9NPCq2SQISkMD4BGLa5eLM38fftZY9cj5z41pqmm0l/6H6J6OMDqAoFmcUypzP0f3IfT4yJCABCTSKgI2RwIQEuKY3eMeE+7qbBLpMIOerB9HBt6CHoLXQJuhpKDP4/Jryv8hYnMDXeetOaHMU4/wiSkMCEpCABFpIgBNGp4Nu4XFrUZNXMoEvM4A1f5c8fL45PQHN3+kZmkECEpBAkwgcQ2O2Rv9ATYur06A8K4yi83EKPdwZlYqLSZxRTJdSVhn5/GQK679UmdRcEpCABCQggQoITJPiMewcg4bCkECvCWTU6p4QeDbaFF0b5ca/11EeiJp6IylNa3wcRQtjnK9H+RJ0IjIkIAEJSKBlBDSBW3bA2tfcy03g/6f5276j17IW78YvtBZPx9ky2jZXAhKQQH0EMgVZTOAmTgedduVkpz4as6spF9f2L1T988ibi0yXUFYVR5PoPqiJnxuaZUhAAhKQgAQmJhAzZuKd3bEJBGzDBATOY5+D0VvRQ1FG996C8qnok+hXyNG9QKg4YqK/j5xhnRtPnsHyB1COxVmUhgQkIAEJNJwAnklGAr+w4c20ee0lkOuie1w2Ari9fbDlLSBwv/9vMNiwBe20iRJYlYBrJCCB5QjEzLsrGzXxzvOP0q6boz5Enp32x4o7miksd1uRs6oRwD8mX0Z/+Ew3QBgSkIAEJNApAhvQmzsjQwJdJ5Dz/r3o5E7o9iije/Ps69ey/E10NmpntLPVXHIb5MbcPWh+Bl/kWFyf5Rui3BT7UsrcMPoLSqeNBoIhAQlIoCkE+AV+FdqS39sUhgQqJ5BHx333//3fYJBn5b1x4D8JlCGwEWkP5ReaJjAgDAlIoD0EbOnIBE5iy7uhH6IdnAwdAAAQAElEQVQmxbVozAFoDdT1iKG6PZ3kzy0/p4+9SfFqNIwqRgDnWWW5CPWvYVJLCUhAAhKQQIcIPJK+cHmFn4YEukPgfLpyCHobehhaG+UGy5x35pErv+R1Li5SGA0jcCbt+R56L8po7DtS5nvRrSi3RZnpJzd87svyYehk9G/U27DjEpCABOokwMWbmL+ZzW2bOuu1rt4QyPnZ9nw52feyEcAsaAL35tjPpKOawDPBbqUSkIAEaiOQO/1z1+J+tdU4WkW5wJE73jnVGW2HFVu1sTiIRmcaOIqpIheKMoUc30cuzzPNCOB8Nh5FpjyrLFMEsmhIQAISkIAEOkcgf+vq6tTFVJS/+7nR7Uss5+LhFyg/h2Lm5EaunP98mte7o11RpuKNYfcxlj+CPoQyXWzOHd7D8rtQzKAYfW9h+U0o14l2oczIztdQvgq9Ar0MZbrrjDZ8Acs7o+eijAjNrCTPZDnnEvnbH+NpO14/GT0RPR49Fj0axTR/OGUufGbq4Aez/ECUG8YyY0jOLe/N63uhLdE9UG463Jwyo603o7wDyijUofK82eh2rB/qtiwPdRuWo1tTDpXzxaFuyfpoE8qhMsXuUDE/h7oZ20Q3pRzqJiwPtTHL0Y0ph8q1kaFyk3x0I94fKiPJh1qf9VGe9TrUuqwbKiM8o7k37fF2JZFRozcgU26ozKM7cvy/wWsf4QGEFkcuBh9P+7+GMltS/k/n/2b+j+Vzuzrrc9zz/+sRLD8fvRvld8sRlKehKm4MJY0hgUYRsDESqJUAF1s0f2sl3rvK8vf+MvM3Pb/MAM4CV0Zzcu9I4MBQJQjkS44jgUuQNacEJCCBZhDIxchc1HtnM5pzeStycTEXNy5f0eGFXJzLSIxJu3gMO+YC9vwLO5MawN8mXy64fpmyRWFTJSABCUhAAmMRiEkWc3Ksncbc+B9s/1kU8zTPWI1BmnOcGKlZl3OwGKwxc2K4xnh9OtvvgHZEz0YxaGPUxrCNcRsDN0ZuDN0YuzlfyrnE69j29SjXh95MmWe7xhiOQRyjOIZxjOMYyDGSYyjHWI7B/Cm2zyMkMh1tZv+IER1DOsZ0TKQY1TGsY1zHwP4q238dZergb1F+B+VmtBjceZbpobzO6MSYTz9i+Uh0FPop+jnKuUvOfYbK82ajX/PeUMeyPNRxLEe/oRwqhthQv2V99DvKoU5geahMfzzU71kfZTacoTKKcqhTeD86lXKoGGhD/YH10emUQ53B8lB5vEf0J9YN9WeWh8oIz+gvrKs6cu6XvLmAWHVu8zWXAJ7EIMc9/7++QjM/jF6O8rslN2Hkul5M4tyEkBstcoNGvjvkd8wr2S6/H/L/P/+3f8Dr/B/MZ9epp4FhSEACTSVQb7v4Rav5Wy/yvtWWc7fLzd90/nIDOC80gUNBFSSQk0VN4IKATS0BCUhgxgQ4lx3ky39Gb+SC1Yybc3n1uXiZNl2+oqMLMeGfRN8muciSC5QZeXMu+8+PnEDOX7fU6xz757DBg1AuUlIYEmgJAZspAQlIYHwCGWm60rWV8VMsukdmz3gx7+aZnvkbH/M061hlSOAyAhdc9rPaH9eoNp3ZOkTgv/Ql5/e50SI3aORGz8wykJuAcyNJZgDIzSlbsV1+N2b0+tVYvjrKiPb5xnFGm2eWgcw8kJtLckNJTOTcNJIbRXJzSG4IyeOG8qzj3MCRmyxiLP+dnPn85zvQQuJtQwISkEBzCHDBTPO3OYfjfy3p1s9cu1vJ/E33VvmSogkcLKogAU3ggnBNLQEJSKAhBDJ6IyM/M1KlCU3K+U7akmn4mtCekm3IRZFcfBmnjlzAycilXMxZaL+cRC60fv66PCMuI5Hyt/7j89/0tQQkIIGmE7B9EpiQQAyNCXddcrecT2Vq4vez1fzZOVhlSOAyAjHALluo8IcGcIUwTXUZgQv5mZtE871jrnH8XtZnloHMPJDZCDJDQUzkzGaQ7xWZHj4zHmzBdndCmcI901XHWL4er/NZzajk+cpU8bxtSEACEmgGAc3fZhyHDrci1+1WMX/T31wQTbmSNIEvw+GPcgRyYdiRwOX4mlkCEpBAEwicQyMyUiXTEuY5sLycaVyH2jOVWe4+Z7HTkenactF4lE5merZ7suFi5i9vDXIimXIh5UJO7tTPBeo8Iy536mfawIW2dZ0EJCABCUigqQSmaVdGuU2z/0L7Zsrih/NGpgamMCSwKIESBvA1F63NNyQgAQlIQAISGIuA5u9YuNx4fAK5Zreg+ZtUCxrAeUMTOBRUQQINN4EL9tzUEpCABPpFIFMV5k7tTN81655nVHKeSTfrdpSun+8Xg6dRyd/QUpEp2x7ABv9ES0VOJjM19NFstDvKcwPzzK/cdZ+p3HKnfp6dx1uGBCQgAQlIoHcEqh4BnJFyeabvJI906B38ajrc6ix/KdD6dQrkNKUEJCABCUigdwS4OOO0z7076rV2ONfrFjV/05JFDeC8qQkcCqogAU3ggnBNPQUBd5WABKomcCYJM31XpvOa9XPrHkdb8qwpik5HRvSG92Kd/ARvPAbleVkUS0aM8zXZ4i5oB/QhlKnb8twtFg0JSEACEpBArwnkZqgqAWRmjTzSocqc5uougVMLdG3dAjmbm9KWSUACEpCABAoQ0PwtANWUcwksa/5m4yUN4GygCRwKqiABTeCCcE0tAQmMT8A9ihLYjeyZJvFwylnGO6j8vqjrkSmvw3xuP3OC+GpW7IT+i0aJf4+ykdtIQAISkIAEekqg6ufzlhjR2dND04tuZ5aWqm/Ku2EvyNlJCQwGAyFIQAISKEFA87cEVXPOIZBre0uO/B1uu6wBnA01gUNBFSQQE/gQfjHeqGAdppaABCQggWYQOIVmbIVehhYafVrHCOErUfcX0IZobnRx+YV06vcokVHB92fh7ciQgAQkIAEJSKAaAlXfKHV+Nc0yS48IVD0KWAO4Rx8euyqBHhOw6xIoQgCPw2mfi5A16QoCI5u/2X4kAzgbagKHgipI4MbkPpRfkJrAgDAkIAEJdJxARp6+hz5uhn6B5sbLeTF/1CqrKo88v/YAsl4NdTlyEflJdPDb6A7oEGQsSMCVEpCABCQggYkIVG0AX3eiVrhTnwlUbQBfHZh5/AeFIQEJSEACEugigTJ9wtvQ/C2D1qz/IzCW+ZtdRjaAs7EmcCioggQ0gQvCNbUEJCCBBhLI8+02p11vQbl4motXu7P8fJT3KIpGLmzFCC5aSQOSH0UbHoScUhIIhgQWJOBKCUhAApMTyM1Wk++96p7PZNVY12rY3ug3gcywUzWBPLal6pzmk4AEJCABCXSWgOZviw5tO5s6tvmbbo79pUITONhUQQKawAXhmloCEpBAAwnkuXmvo12boO1RjOALKR+HLkCl4hgS3wOdgQwJSEACEugxAbsugSkJnDTl/vN3zyOSHjt/pa8lsASB3ES5xNsTveVncCJs7iQBCUhAAn0koPnbx6Nea58nMn/TwrEN4OzUcRM4XVSzJaAJPFv+1i4BCUhgFgQycuGwORVnBPAOc15XufgDkm2FHBELBEMCEpCABCTQYwJVdP3EKpLMy/EZXj8SGRIYhUAJA/jRVDzRNUP2MyQgAQlIQAK9IaD525tDPauOTmz+psETn8xpAgefKkhgRiZwwR6ZWgISkIAExiXwOXZ4L6oyvkKyB6J/IkMCEpCABCQgAQlMS6CEAXxVGrUfejvaEBlFCHQmaQkD+IbQuScyJCABCUhAAhJYhIDm7yJgXF0VganM3zRiYgM4O2sCh4IqSEATuCBcUy9AYPlV+Uzens3UYCADGVTxGdh4sPy/V7DJ91EVsTtJMprhIkpjNgSuQbVVfHbM4e+gNn8G+BrF/wRDAhLoCoESBnDYXIkfr0Qno++g56D7oHWRIYG5BEoYwMnf7Wmg00MlAQlIQAISmJCA5u+E4NxtVAJTm7+paCoDOAm4evEGyjciQwIlCMRwO5RfqDcqkdycEhiTwPvZ/hdq0EkGHteZHNdj4L4OWipywvN4Npj2wtY7yJEppZOPRWMGBK5Gnd9C/g4ZzOT/m9ybwz0j+/ivYEhAAg0gcAPacA+0HXoxejl6DXo9egvK+UNmI8n3gA/weiE9jfUlI9dttqaCj6KD0B9RZjI5njKPzDiW8lfolyi/639O+VN0NPoJOhL9CP0QHY7yyI1DKQ9ByZcb7b7Lckzm/J0+kOVvoK+jr6LMnvJlyi+h/VFGJn+eMjO17Eu5D9oL7Yk+jfZAu6Fd0SfRJ9DHUNr/YcoPoYU4Nn1dk0dinwfTn6Gq4wkkvB4yJNA5AnZIAhKQwDQE8Cquwv45L9qG0pBA1QRy7XJ7vNeca0+VO18kpkqQnWmIJnBAqFIENIFLkTWvBCQggdkSuCbVvwktF2ezwcPRBWjc4Lx8kAu6r1piR98qT2A1qsiF4y0pDQlIQAISkMCsCKxHxc9DB6OYZn+mPALFvIzR+06WY/zmGkeM4MxEkvOIF7L+BYvoWayvO9akwk3QrdCt0W3R7VBmR7gD5WboTuguaHN0N3R3tAXK3+J7UW6FMqL4vpT3RzGZ85iMB7H8EPRQlIua21I+AuWZxJlJ5TEsPw7lBr0nUj4JPQXFRH8qZQzxZ1DmxrsdKcNnJ8qMYA77nVlejGWT12dKZJre2IhJX3Xjrk3C/F+gMCQgAQl0hoAdkcBUBLjIpPk7FUF3XoZAZeZv6qnEAE4iTeBQUAUJaAIXhGtqCUhAAjMk8EzqzgVJiiUjo1pyMXHJjea9eSGvc4Eyo3ZYNGZEIFNYZnRQLijPqAlLVet7EpCABCTQcQI3pX8Z2ZuRsKeznFGo96bMYwkoDAl0gkButCvRkWeT9JbIkIAEJCABCXSAwHRd0Pydjp97L0ugUvM3tVVmACeZJnAoqIIEYgIfwi/aDQrWYWoJSEACEqiXAKcPg0wTOMqUqJlu8D0jNu+vbJeLu5mSh0VjRgSuTL2ZssZnyAHCaCABmyQBCXSVQGaeyKjdTI18Ip3MyN6MhM15By8NCXSOwO/o0W9Q1ZFzuYyOrzqv+SQgAQlIQAKtIoAn4cjfVh2xBRrb7FWVm7/pbqUGcBLybSrTw7wxy0oCBQhsTM5D+YWrCQwIQwISkEBHCGRUQaZZHKU7r2SjPJ+OYtHIxa9c5M1z7xbdyDeKE8jF9zwnMKOwi1dmBRKQgATGJeD2nSWQ6Yxj/GYGkEyN3NmO2jEJzCNQahRwZnF5wLy6fCkBCUhAAhLoDQG8CM3f3hztmXS0iPmbnlRuACdpS03gNF21g4AmcDuOk62UgAQkMA6BGLt5Xt1y++Sk6FFsdChaKA5iZaaUPpXSmB2BjOjOs+jyzMDZtcKaJSABCUigTwQ2orP52/Ndyjwfl2LR8A0JdJFAPv+l+vVREq+FDAlIQAISkECvCGj+9upwz6Kzuc65PZ5qZs+rvP4iBnBaSYMdCRwQqhSBik3gUs00rwQkIAEJLv9WVgAAEABJREFUjEggo0UPYNt10HJxIRs8DP0YzY3deZERCv+kNGZH4GpU/VX0UGRIQAISkIAEShPI351cf8gMIN54VJp2J/J3thPH0LOTUYm4CUm/hvL/jcKQgAQkIAEJdJ+A5m/3j/GMe1jU/E3fihnASa4JHAqqIAFN4IJwe5XazkpAAk0hkOn9M3VdptZZrk3nsUHM3p9Tck4+yAjiHVi+BBmzI7A2VX8bOU0gEAwJSEACEihOIN8Jf00tr0caU0Awek+g5Cjgu0F3H1T0WiL5y4bZJSABCUhAAiMQ4EJTrk3tz6bbIEMCVRMobv6mwcVP2jSBg1kVJJAv/D4TuCBgU0ug6wTsX+MI3IMWfQyNEhnpuzUb5mT8nZTGbAlsTvUx5O9JaUhAAhKQgARKE7gFFRyGMjKRwpCABCBQ0gAm/eCR/HgfMiTQSgI2WgISkMAoBDR/R6HkNlMQqMX8TfuKG8CpRBM4FFRBAprABeGaWgISkMAMCDyDOl+NRomz2egbaJJwn+oI7ESqXIRfn9KQgAQkIAEJlCZwGyr4AVoPGRKQwBUE8oiUI694WWTpBWR9ITIkIAEJtImAbZXASAQ0f0fC5EaTE6jN/E0TazGAU5EmcCioggQ0gQvCNbUEJCCBGRB4K3WOagKzqTEjApluc0/qzqjtTI/EYlvCdkpAAhKQQEsJ3JF2H4rWQYYEJLAqgZesuqryNRkF/PLKs5pQAhKQgAQkUITAaEk1f0fj5FYTE6jV/E0razOAU5kmcCioggQ0gQvCNbUEJCCBGRCICfy6GdRrlaMRuC2bZZTJdpSGBNpFwNZKQAJtJXBXGn4Quh4yJCCBhQn8iNV5ZiFFseAS3yCPYNmVGq6MDAlIQAISkECrCWj+tvrwLd34Zrxbu/mbbtdqAKdCzhDfQPlGZEigBAFN4BJUzSkBCUhgdgTeRNU5d6AwGkJgddrxNvQztCkyJCABCbSKgI1tLYFb0PLvoWsjQwISWJrAK3n736h07EAF30LXQoYEJCABCUiglQQwf1ej4bl5ahtKQwJVE5iJ+ZtO1G4Ap9IVJnAu6OblrGX93SMQE/gQfnFv0L2u2SMJSEACvSTwenq9N4rxSGHMkMD9qPtY9CqUL0gUhgQkIAEJSKA4AS4jDHajljXQNOG+EugLgZPp6IdRHZHzw6OpaHNkSEACEpCABFpFAA8h1za+SKM1f4FgVE5gZuZvejITAzgV8+0tF3M1gQNDlSBwE5LGBF6fconwLQlIQAISaAmBJ9POI5A39wBhBrEWde6JMvIqf2NZNCQgAQlIQAK1EXgONW2BDAlMQaB3u76FHp+N6oibUckPUerMhXQWDQlIQAISkECzCWj+Nvv4dKB1MzV/w29mBnAq1wQOBVWQQC5QH8ovck3ggpBbndrGS0ACbSOwGQ3+KdoKGfUQyEirTCH4O6rbDhkSkIAEJCCBugnciArfjgwJSGA8Av9g8zoHXlyJ+l6DjkK3Rc0KWyMBCUhAAhKYQwDPIDcsOfJ3DhMXKyUwc/M3vZmpAZwGaAKHgipIQBO4IFxTS6DNBGx7awlcn5YfjDIl9HqURhkC1yRtpnk+lTIX3a9LaUhAAhKQgARmQeATVJq/SxSGBCQwJoGPs/2JqM64PZX9DOX/7oaUhgRmTsAGSEACEphLQPN3Lg2XCxBohPmbfs3cAE4jNIFDQRUkoAlcEK6pJSABCcyAAKcOg0wJnVGpGWUw7rOBZ9Dk1lSZC+yvprUxft9GeT1kSEACEpCABGZFIH/vHzSryq1XAh0gcAl9eDa6FNUZGVX1LCqM+fwpyo2QIQEJSGAWBKxTAisR0PxdCYcvqifQGPM3XWuEAZyGcCX39ZR1Tk1DdUaPCGgC9+hg21UJSKA3BK5BT/Ocsd9QPhIZkxPYmF3fimL8puzwiF96aUhAAhKQQBsIXItGfgAZEpDAdAQye87zpksx8d4xgp/J3iegXdGNkSEBCUhAAhKoicDK1Wj+rszDV5UTaJT5m941xgBOYzSBQ0EVJKAJXBCuqSUgAQnMkEAuJH2J+nNx6w6UxmgErsJmj0PfQ79HGfmr8QsIo8ME7JoEJNAmAk+isc5EAQRDAhUQ+CQ53odmFTGCd6DyGMG7U+bmQwpDAhKQgAQkUA8Bzd96ODeqlnob0zjzN91vlAGcBmkCh4IqSEATuCBcU0tAAhKYMYF7U//P0eHo8SgXmiiMeQRuyev3oj+iz6P7IU7B+GlIQAIS6DABu9Y6Aju2rsXNaDDXNwf/pSm5CBVl6t9MA/xv1l28QhdRXoguWKHzKc9D567Qvyj/qQZzGYQjSFodL6P1X0ezjCtT+dNRHuWyB2Wu0VAYEpCABCQggXIEODnK9aEvUsM2yJBA1QRyzr09F9b2rTrxtPkaZwCnQ4CqYzroVKX6SSBfMA7lF//6/ey+vZaABCTQeQJb0MPPoT+gPF6i77/vObUa3HkFixjkmTL7xbxeCxkSkIAEJCCBJhK4C43aFFUVS+U5njc/gvJYiRhkma72sbzeGm2ONkEboQ1X6EaUG6CcX6xHGa1LeUN0gxVah/L6aO0Vyt/cjGbOTBvXYV10bcpMc70mZXRNyjVQHnFxdcroapSro6uuUGbvyAXMmGjRlVif6zr5Wz9UXmd93o+yffZLjuSKkjf5U1eUelN/2hGlXWmfGgyGDH46aP+/3BjwBLpxDJp15LP5NBrxW3Qgiimc/yMsGhKQgAQkIIHqCOAB5FxI87c6pGZamUBjzd80M18MUjZOfHPRBG7cUelSgwYxgQ/hD0C+tHeqY3ZGAhKQgAQuJ5CLsK/j1akoU0Tfh7IvkYu5D6ezmWLvT5RHobBwimxAGBKQgAQk0HgCMWFLN3I/KojRfCvKnVH+Tr6Hcje0P8ojEvL3MyMVT+N1biyLTmf5DJSZNPI3Nvozr89Ef1mhv1Kehf62QmdT/h2dg/6xQhldmpG2w1G3GYGbkbgZlZvRuVFG6mbUbkbvRhnJm5GoudAUxdDjay0ZjSUI+NYcAvmMPYzX+dxSzDxiBD+IVuScNf+H8v/uWbzODRQUhgQkIAEJSGByApwkaf5Ojs89lyeQ8/FGjvwdNr2xBnAaqAkcCqoggZuSWxMYCL0LOywBCfSNQEbBPJJOH4RygfazlLmwnL8DLHYiMmIiF8/eQG++i3Kh+QDKjKaIEc6iIQEJSEACEmgFgYxMzSjFUo3NhZqXkPxx6GhkSKBvBHIDQ6bAzM0GTep7zOA8muQTNCrn7IdSPg9lhD3FhOFuEpCABCTQSwKav7087HV2Ot8pGm3+BkajDeA0UBM4FFRBArn4HxM403YVrMbUEpBAUwjYjt4TiBmai8qfgsSJKKN49qLMFHSZ3pHFxkemccyUzrkgtjetTT8ywijT52UGlfuzLtM8UhgSkIAEJCCB1hHIlMuZyaJEwzP69sEkfh8yJNBnAj+j809CGVFO0bjI9cp70aoPoxjWP6TMI0wyFTuLhgRGI+BWEpBAPwlo/vbzuNfY61aYv+GRE6qUjZYmcKMPTxcaFxM4zwTWBO7C0bQPEpCABBYnsNA7eRTAU3hjD3QKynSNh1F+Er0IPRDlQhOnIyzVF6kvbbs3VWYavPdSfh1lGspMEZkpKXNB7Mmsy98xCkMCEpCABCTQCQIbF+pFplvOlM+ZKaNQFaaVQKsIfIXW5lnXmZ6cxcZGzovvTutyPpxHu/yS5dzMmRl9bs9yRg5TGBKQgARWIuCLnhLQ/O3pga+v260xf4OkFQZwGsrZXka0vCnLSgIFCOTiuSZwAbCmlIAEJNAyAmvR3i3Rjiijg75FmQtNMV0zUmJfXn8IvRNluuVXUL4AZfsYyY9h+aHovigXqu5IeVeU6ezyTN6MtIihm6knd2H9u9DHUEYh5znF32H5GJT6Mjr5YJYzDV5GPCTvzXmdZ9hQGOMRcGsJSEACEmgJgVIG8Fvpf2bNoDAkIIEVBA6hzI0Rx1O2JW5HQ2P+xgT+Bcu5ueNHlB9EOdfO+TKXEXllSEACEpBArwhcYf4O8qiDXvXdztZCoFXmb4i0xgBOYzl70wQOCFWKgCZwKbLmlYAEJNB+AnkeYczcJ9KVndHLUc5L3kH5AZQRwzFx92M5I3W/T5mp6mIa/5jl76E8k3cfyhi676F8I3oZ2gnFPM5zijMKY1Nepz4KQwISqISASSQggTYRKGEAZ5aPmENt4mBbJVAXgZOo6G7o26iNcTUanfY/nzLn2pkx5xyWcz7+dsqcY29AaUhAAhKQQIcJaP52+OCO27Uy27fO/A2GVhnAabAmcCioggQ0gQvCNbUEJCABCUhAAhKQgATqJmB9rSNQwgDOjVsXt46EDZZAfQT+SVWZbeb9lF2Ia9GJzMjzSsrMsvMHyjNRZtt5N2VuvsxNl1dh2ZCABCQggZYT0Pxt+QFsfvNbaf4Ga+sM4DR6ShM4KZQEliKgCbwUHd+TgAQkIAEJSEACEpCABCRQjsB1K0ydVBfw44vIkIAEliaQi5t57MgObHYJ6lqsQ4cy285LKTNzTx67kv7y0pCABCQggbYS0Pxt65FrTbtzfrQ9nmQeCdeaRg8b2koDOI0HeKZd9JnAgaHGIDDypprAI6NyQwlIQAISkIAEJCABCUhAApURqHqkbh6rULWpXFlnTVSSgLknJLA7+2X07N8oux6ndr2D9k8CEpBAlwlo/nb56Daib/+lFa01f2n7oLUGcBqvCRwKqiABTeCCcGeS2kolIAEJSEACEpCABCQggaYTqNoATn9vlh9KAhIYmcDhbHkn9E3Uzhit1aeNtplbSUACEpBA0who/jbtiHSuPTF/t8ODbOXI3+HRaLUBnE5wABwJHBCqFIGYwIfwB2W9UhWYVwISqIeAtUhAAhKQgAQkIAEJtILARQVamesGBdKaUgKdJhBzNM8Ffhi9PAl1MRwB3MWjOhgM7JYEJNBtAlyrX40e5hEf21AaEqiaQCfM30BpvQGcTmgCh4IqSCB3i2sCFwRsaglIQAKFCZheAhKQgAQkIIH2EPhXgaY+iJzPQIYEJDA+gW+wy63Ra1GeqU3RichsA2d2oid2QgISmEvA5Y4T0Pzt+AGeffc6Y/4GZScM4HREEzgUVEECmsAF4ZpaAhKQgAQkUI6AmSUgAQlIoGUEfl2ove8j70bIkIAExicQs/St7LYJ2g91If5AJ/AR+GlIQAISkEArCPBLe5mRv63oho1sLoFOmb/B3BkDOJ3RBA4FVZDA0ARet2AdppaABCQgAQlIQAISqIqAeSQggTYSOKZQo9ck7+EoIxkpDAlIYAICp7PP49B90HGozZEprtvcftsuAQlIoFcENH97dbgn6+x0e3XO/A2OThnA6ZAmcCioggRiAh/KHxxN4IKQTS0BCUhAAhKQgAQkIIFpCbh/awn8smDL1yf3EeieyJCABCYncAi73h69CP0TtTFObWOjbbMEJCCBPhLgWrwjf/t44Ovrc+6Z9UUAABAASURBVCfN3+DrnAGcTi1iAuctJYEqCGgCV0HRHBKQgAQkIAEJSEACEpCABFYlcAar/oKmiaX2vTZvfhftgDp5TYR+GRKog8ClVPIBdCP0AnQialM4ArhNR8u2SkACvSWg+dvbQ19Xxztr/gZgZ7/saALn8KorCFS+pAlcOVITSkACEpCABCQgAQlIQAISuIzAly77We7HVUm9K/o52hoZnSJgZ2om8C/q+xC6BXoI+g7iej0/mx2OAG728bF1EpCABAb8MXHkr5+DkgQ6bf4GXGcN4HROEzgUVEECmsAF4Vaa2mQSkIAEJCABCUhAAhKQQJsI7FNTYzelnphV36O8FzIkIIHJCXCdfnAguz8Q3RJ9BJ2L6o3Ra3ME8Ois3FICEpBA7QT4o6L5Wzv1XlXYefM3R7PTBnA6qAkcCqogAU3ggnBNLYEqCJhDAhKQgAQkIAEJSKB1BH5Mi09GdcX9qOhQdAI6YI6+zPJQGZUcfZF1Q+3P8lD7sTzUF1ge6vMsR5+jHOqzLA+1L8tDxfgeam/WR3tRDrUny0N9huWhPs3yUHuwHO1OOdRuLA+Vkc9DfYr10Scph/oEy0N9nOW5+hiv5+qjvJ6vmH5z9WG2mauMFJ2rD/L+XGVK4fl6P9vM1ft4PVfv5fVcvYfXc/VuXs/Xu1g3V+/k9Vy9g9dztQGvjdEJ/I5Nd0Z57nZTp4d2BDAHqGthfyQggW4QWGH+5hxrm270yF40jEAvzN8w77wBnE5qAoeCKkggJvAh/GFat2AdppaABCQggfEJuIcEJCABCUhAAu0lEPOz7tbnu93DqXSoR7A81CNZjh5FOdSjWR7qMSwP9ViWh3ocy9HjKYd6AstDPZHloZ7E8lBPZjl6CuVQ27E81PYsD/VUlod6GsvR0ymHegbLQ+XZx0M9k/XRjpRDPYvloZ7N8lztxOu5eg6v5+u5rJur5/F6rmIKztXzeX+uYhbO1wvZZq5exOu5ejGv5+olvJ6rl/J6vl7Gurl6Oa/n6hW8nqv1eG2MT2D+9NDfIMXFaNaR5xf/adaNsH4JSKBSAibrCAGusWfkb8zfbTvSJbvRLAK9MX+DvRcGcDqqCRwKqiCBm5NbExgIhgQkIAEJSKAZBGyFBCQgAQm0nEBGhZ7T8j7YfAlI4H8EuJ5/2fTQD+PlWig3UWQE+1kszyJOp9L/IEMCEpCABBpEgD8WE5q/DeqETWkygV6ZvzkQvTGA09kVJvCbs6wkUICAJnABqKaUgAQkIAEJSEACYxNwBwlIoAsEYv5mCt4u9MU+SEACVxA4j8VMrZ6R6jdg+e4o/9ePo6wrfP5vXaStRwISkMCIBDR/RwTlZqsSGG1N78zfYOmVAZwOYwLvQqkJDASjCAFN4CJYTSoBCUhAAhKQgAQkIIHRCLhVpwh8iN6cgQwJSKCbBHIx9sd07VXoNmhjlCnAv095CSoVp5ZKbF4JSEACEhifgObv+MzcYywCOd/YDm9w37H26sDGfTCAVzlMHGhN4FWouKJCAprAFcI0lQQkIAEJSEACEpCABCTQWwIX0fM8h5VipHAjCUig3QROofm58eP+lJkq+nGUu6NfoSqnbHYEMEANCUhAAk0goPnbhKPQ6TbE/N0eT7B35m+Oai8N4HScA64JHBCd18w6ODSBbzizFlixBCQgAQlIQAISkIAEJCCB9hP4LF3o5QUb+m2MRcCNO0bgX/RnP7QD2hRdE90DZYTw3pS/RbmoSzF2OAJ4bGTuIAEJSKB6Apq/1TM140oEcp4Q83efldb26EVvDeAcY03gUFAFCcQEPpQ/ZJrABSEvmdo3JSABCUhAAhKQgAQkIIEuENiJTpyMDAlIoL8ELqTrP0IZIbwd5S3RtdFW6GWDweALlCehUcIRwKNQchsJSEACBQlwzXw10u+PtkWGBKom0HvzN0B7bQAHgCZwKKiCBDSBC8I1tQSWIuB7EpCABCQgAQlIQAKdIXAuPXkCKvlMUNIbEpBAywjkd8MPaPN70OPRTdF1UUYKP5XyrSijiH9OmW0pLgtHAF+GoTs/7IkEJNAuApq/7TpeLWyt5u+Kg9Z7AzgcNIFDQRUkoAlcEK6pJSABCSxAwFUSkIAEJCABCXSPwFF06SmoyueAks6QgAQ6RuAc+pORwntSvhblOcKbUa6JboC2RKcjQwIS6AYBe9EyApq/LTtg7Wuu5u+cY6YBvAKGJvAKEBalCMQEPoQ/cE4HXYqweSUgAQlIQAKXEfCHBCQgAQl0mECmeH0a/cuFHQpDAhKQwFgE/sLWR6BLkSEBCUhAAjUT4Np4xdM+19wBq2s6gXxH2B6vb5+mN7Su9mkAzyHNB2MXXr4ZGRIoQeAWJNUEBoIhAQlIQAISkIAEihAwqQQk0AcCe9PJZyGuIfLTkIAEJCABCUhAAhJoPAFO3DR/G3+UWtbAlZur+bsyj8teaQBfhuGKH5rAV7BwqQgBTeAiWE0qAQlIQAISkIAEJNB3Ava/VwR2o7dPROcjQwISkIAEJCABCUigwQQ0fxt8cLrRNM3fRY5jlw3gRbq8/GpN4OUZucVUBDSBp8LnzhKQgAQkIAEJSEACEpCABAafh8Fd0YmDwYDCkIAEJCABCUhAAhJoGgHN36Ydkc61R/N3iUOqAbwIHE3gRcC0ZnXjG6oJ3PhDZAMlIAEJSEACEpCABCQggYYTOJb23Ql9FRm9JWDHJSABCUhAAhJoIgHN3yYelU61SfN3mcOpAbwEIE3gJeD4VhUENIGroLhQDtdJQAISkIAEJCABCUhAAn0h8C86+nD0OPQHZEhAAn0iYF8lIAEJSKCRBDR/G3lYutQozd8RjqYG8DKQNIGXAeTb0xLQBJ6WoPtLYB4BX0pAAhKQgAQkIAEJ9JLAfvR6E/QGdCEyJCABCUig4wTsngQk0EwCmr/NPC4dapXm74gHUwN4BFCawCNAcpNpCGgCT0PPfSUgAQlcQcAlCUhAAhKQgAT6TSDG7xtBkO9YH6D8JzIkIAEJSEACEugeAXvUUAKavw09MN1plubvGMdSA3hEWJrAI4Jys0kJ5ALFIfyBvMGkCdxPAhKQgAQk0G8C9l4CEpCABCRwOYHTWXoRWh89Bx2PDAlIQAISkIAEJCCBggS4tr0a6fdH26KCYeqeEtD8HfPAawCPAUwTeAxYbjoJAU3gSai5jwQkIAEJSEACEpCABCQggYUJnMfqj6Nboduil6Hvo4uRIQEJSEACEpCABCRQEQHN34pAmmYxAleYv4tt4fpVCGgAr4Jk6RWawEvz8d2pCeSZVY4EnhqjCSQgAQlIQAISkIAE+kLAfkpgRALHst170P3RddFd0BPR69Ce6FD0M5TRwn+g/Bu6AMUsniuub7LWGJVALtZdysaXoLkc27acftAFQwISkIAEJCCB+QQ4OXLk73wovq6SQM7Dtseb26fKpH3I1UUDuPhx44O2C5W8GRkSKEFAE7gEVXNKQAISkIAEJCABCUhAAl0jMGl/Yuwezc6fQ29BT0X3RndCGS28IeXa6Bpo9Xk6jNd1xTlU9D30dvQY9AC0Nbofug9Km+9FuSXaAt0d3Q1tju6M0p87Ut4ebYoyCvo2lOljvndmFqqb8fomaGO0EUrfN6BcD62L8pii61OGx/UoY55fm3JNdE0URlejDKerUOYC8JUouXQyiLKcdXkv27RVR9EnQwISkIAEJCCBeQQ0f+cB8WXVBDR/pyCqATwhPL7FaAJPyK7sbp3Jni/jjgTuzOG0IxKQgAQkIAEJSEACEpCABJYlkGcXv5etHo9uimK2xvB9NctfRN9FMYQPojwEZdRyDOkjWP4h+jE6EsWs/CllRjT/gvKX6Fcoo6CPo8wo599RnoB+j05Gp6DTUEY/n0H5J/Rn9Bd0FsqI6L9TxpT+J+W5KFNsx0y/iOWM6M0o34z2zYU6VpUO80tAAhKQgAQkMEsCmr+zpN+LunNO6cjfKQ61BvAU8DSBp4DnrqMQ0AQehdLcbVyWgAQkIAEJSEACEpCABCTQPgIxWWP6ZhTuS2n+F9BJyJCABBYj4HoJSEACEpgpAc3fmeLvQ+WavxUcZQ3gKSFqAk8J0N2XI6AJvBwh35fACgIWEpCABCQgAQlIQAISaCGBf9Pme6CYvhk9y6IhAQlIQAJLEfA9CUhgtgQ0f2fLvwe1a/5WdJA1gCsAqQlcAURTLEVAE3gpOr4nAQlIYDCQgQQkIAEJSEACEqiLANc8K60q12Uc7VspUpNJQAISkECHCdi1GRPgRGg1mrA/2hYZEqiagOZvhUTzRaPCdP1NpQnc32NfU881gWsCbTUSkIAEJNA2ArZXAhKQgAQkUCuBjNitssIrk2wtZEhAAhKQgAQkIIFGE5i9+dtoPDZuegKav9MzXCmDBvBKOKZ7oQk8HT/3XpaAJvCyiNxAAhKQgAQkIIFeEbCzEpCABOoncH6BKj9eIKcpJSABCUhAAhKQQGUENH8rQ2mihQksb/4uvJ9rlyCgAbwEnEne0gSehJr7jEEgJvDB/MG9wRj7uKkEJCABCUhAAhKQgAQ6R8AOSWBGBC4oUO+jyflUZEhAAhKQgAQkIIHGEeBatNM+N+6odKpBmr+FDmeXDOBCiMZPqwk8PjP3GIvALdk6JvA6lIYEJCABCUhAAhKQgAQkIIG+EZhlf0sYwOlPRgFvlwUlAQlIQAISkIAEmkJA87cpR6Kz7dD8LXhoNYALwdUELgR20bS9eyMm8CH8AdYE7t2ht8MSkIAEJCABCUhAAhKQwAwJnF2o7tXJuyf6IMpzgSmMhQm4VgISkIAEJCCBOghw7dmRv3WA7m8dmr+Fj70GcEHAmsAF4Zo6BDSBQyFSEpCABCQgAQlIQAISkIAE6iFwWOFqnk/+Q9BmyJCABOYT8LUEJCABCdRCQPO3Fsx9rkTzt4ajrwFcGLImcGHAptcE9jPQewICkIAEJCABCUhAAhKQQI0EYgD/u3B9W5D/p+graFNkSEACEpDAYDAQggQkUA8Bzd96OPe4Fs3fmg6+BnANoDWBa4Dc7yo0gft9/O29BPpMwL5LQAISkIAEJCCBugmcT4U/QnXEtlTyC/Q19Fh0dWRIQAISkIAE+kjAPtdEQPO3JtD9rUbzt8ZjrwFcE+wVJvBbaqrOavpHQBO4f8fcHktAAhLoOQG7LwEJSEACEpgZgU/UWDOXEwYPo74voL+i/dAb0HPQY9C9UL4PrkXpNR4gGBKQgAQkIAEJTEaguebvZP1xr8YR0Pyt+ZD45aBG4Hxrex3VaQIDwShCIF/6D+EP9TpFsptUAhKQgAQkIAEJNIWA7ZCABCQwWwJfpPpTUd1xDSqM6ft6yo+imMGHUv4GnYX+g3JhLeUlLGeq6osoL0QZuXwe5bnon+gf6O/obJR9Yy7/heU/oz+hM9Dp6DSUvp5CeRL6PToB/Q79FqXu4yh/jX6FjkEZtfxzykxjfTTlT9CRKCOnf0h5BMpU2j+gPASvBmjEAAAQAElEQVQdjL6Pvoe+i76NvrVCB1J+c4W+QRl9nTKjoqOvshxluuzoAF5/eYW+RBnleO3PchRmUQz1z7Mu+hxl9FnKfVdoH8pob8poL8o9V+gzlNGnKfdYod0po90od12hT1FGn6TMTQPRPVk2JCABCUhAAo0jwDXl1WhU/lZmBhIWDQlUSiDnqNvjkeX8arzEbj0xAQ3gidFNtiMfcE3gydC512gENIFH4+RWEpCABCQgAQlIQAItJWCzJdAAAjFY39eAdizUBC47DHKt58q8mQu5V6VcHWX66BjIa7C8JroWug66Lsro4bUpr49ugG6I1kProxuhDdFGaGN0E3QzdHN0C5TvoLeivA26LdoU3R7dAW2G7oTugjZHd0N3R/dAW6KYoVtR3hvdF90P3R89AD1whR5E+eAVeghl9FDKjIqOtmE5ysXq6OG8fsQKPZIyehTlo1coBnqUKbUfx7ro8ZTREyifuEJPooyeTBk9hXK7FdqeMnoq5dNW6OmU0TMod1ihZ1JGO1I+a4ViZocBLw0JSEACEpBAMwho/jbjOHS4FZq/Mzq4+VIwo6orq7Z1ifg2pgncuqPWqgbnC/jB/OF2JHCrDpuNlYAEJCABCUhAAhKQgASWIdCktzPaMyNom9Qm29J8AjHgM7o5xnjzW2sLJSABCUig8wS4hpwbxhz52/kjPbMOav7ODP3gsrtCZ1h9f6v+v8FAE7iSw2+SRQjkDmxN4EXguFoCEpCABCQgAQlIQAISkMCUBC5g/0zDTGHUQ6AztWQE9nfoTUZLUxgSkIAEJCCB2RDQ/J0N9x7Vqvk744PtCOAZHgBN4BnC70fV3TeB+3Ec7aUEJCABCUhAAhKQgAQk0EwC76ZZeS4uhSGBsQhk6u088zjf28fasbcb23EJSEACEqiUgOZvpThNtioBzd9VmdS+RgO4duQrV6gJvDIPX1VOIF8mHQlcOVYTNoGAbZCABCQgAQlIQAISkMCMCZxL/Xlu7CWUhgTGJZDnLn+fnfJMZQpDAhJYjIDrJSCBaglo/lbL02yrEND8XQXJbFZoAM+G+0q1agKvhMMX1RMYmsDXrz61GSUgAQnMhICVSkACEpCABCQggaYQOJqGvBYZEpiEwA3Z6SC0ETIkIAEJSGBVAq6pmIDmb8VATTefgObvfCIzfK0BPEP4c6vWBJ5Lw+UCBGICH8IfeE3gAnBNKQEJSEACdRKwLglIQAISkEDjCGQq6Ezn27iG2aBWENiAVh6M1keGBCQgAQlIoBgBrg2vRvL90baoBWETW0ZA87dhB0wDuEEHRBO4QQejm03RBO7mcbVXEpCABCQggf4QsKcSkIAEmkmA66mD7WjaH5AhgUkI3JidMhL4BpSGBPpO4KoAyBTpN6W8I9oKxax6CuVz0avRW9F70UfRHuiz6AD0VGRIQAILEOBkRfN3AS6uqoxA9eZvZU3rbyIN4IYde03ghh2Q7jVHE7h7x9QeSUACEpCABCQggV4QsJMSaDiBM2nfPdDxyJDAJARuzk7fR2shQwJdJLAGndoE3Q/FqM30+Z9k+Zvol+iv6GJ0EcryiZQ/Q4egr6C90EdQzN+YwC9m+TnoaegJ6OEo+SkMCUhgLgHN37k0XC5AQPO3ANQqUrbZAK6i/43MoQncyMPSpUZpAnfpaNoXCUhAAhKQgAQkIAEJdJ9AW3p4Bg3dEh2FDAlMQuDW7JTpxK9DaUigrQRuSMMfgF6G9kHHoH+gc1Fuksln/NMsvxntiB6Mbocy6vcqlIYEJFAhAc3fCmGaaiECmr8LUWnIOg3ghhyI+c3QBJ5PZP5rX09JICbwwZwAXH/KPO4uAQlIQAISkIAEJCABCUhAAlcQOJvF+6IYHBTG9AR6l+H29PjbaE1kSKDJBLh8OYhxm9G876OhGcF+FuWfUD7D76J8EtoUXQsZEpBAzQS49uu0zzUz71l1mr8NP+AawA0+QJxFvY7mvQUZEihBIHcWt9MELkHDnBKQgAQkIAEJSEACEpCABKohcB5pHop2R4YEJiFwF3bKtLjXoOx32PsmEeBS5SBm7gto1AHobyhTN2c074tYzs0vTmEOCEMCTSCg+duEo9DpNmj+tuDwagA3/CBxZqUJ3PBj1PLmaQK3/AD2sfn2WQISkIAEJCABCUhAAi0g8G/auAO6DzoBGRIYl8AW7PA1tDoyJDALAlyWvGyE7/Op/Msohm+mc/4Ay3ne7nUpi4bJJSCByQho/k7Gzb1GJqD5OzKq2W6oATxb/iPVztmWJvBIpNxoQgKawBOCczcJSKB2AlYoAQlIQAISkIAE2kbgEBqcKVLfRBlTmMKQwMgEcgNBRlr6XNSRkblhBQTuSI5M33wKZUb4fpDyEUjDFwhGbQSsaEICmr8TgnO3UQlo/o5KqgHbaQA34CCM0gRN4FEouc0UBDSBp4DnrhKQgAQkUAcB65CABCQgAQm0lsDFtPz1KEbwQZSGBMYh8EA23g9dGRkSKEXgNiTOY+hOpPwZehnaEBkSkECLCHTH/G0R9H41VfO3ZcdbA7hFB0wTuEUHq51N1QRu53Gz1RKQgAQkIIHuE7CHEpCABLpB4Hd0434oo+v2oLwQGRIYhcC2bLQvuhIyJFAVgVuQaBd0HPo1eg26KTIkIIEWEtD8beFBa1eT6zN/28Wl0a3VAG704Vm1cZrAqzJxTaUENIErxWkyCUhAAhKQgAQkIIFpCbi/BDpI4Bf06RlofZRRdr+nNCSwHIHHskFuHODSEEuGBCYjsDa7vQLl99BvKd+IboUMCUigxQQ0f1t88NrRdM3fdhynVVrZRgN4lU70bQVn+q+jz5mWhcKQQOUEhiZwvhRUntyEEpCABCQgAQlIQAISkIAERiTQ9c3+Tgffg26GMv1qTJnDWL4UGRJYiMB2rPwE4tIQPw0JjE7gtmy6O/oDege6PTIkIIEOEND87cBBbHYXNH+bfXyWbJ0G8JJ4mvsmZ/o9NYGbe0w61rKYwIdwAqEJ3LEDa3ckIAEJSEACEpCABCQggUYSyBSs76Jl90L5HvZ4yg+jH6B/oB6GXV6EwI6s/wAyJLAcgVz3fRgbHYR+hZ6OVkeGBCTQEQJcu12NruyP8qgACkMClRLQ/K0UZ/3JciJQf63WWAkBTeBKMJpkcQIxgQ/mRCIXHxbfqs53rEsCEpCABCQgAQlIQAISkED3CcTw/QLdfD7aCl0HbYhi5Lya8v3o0+gAdAjKVK5nUDpyGAgrIhcsw+NiXudZy+dTnovCNiOv/8byX9Cf0R/R6eg0dAo6GZ2EMjX3iZQnoDy/OdPlHs/yb1AM+zwzNabaL3l9DMpx+Dnlz9BP0dHoKPQTdCT6EfohOgIdjjLaOwb/oSznOB5MGaPu+5TfRd9B30bfQgeib6JvoK+jjVCeJ03R0bBb0xC4Jjvn90c+t19j+T7IkIAEOkaAa7aavx07pg3rTs6ltseD2qdh7bI5YxDQAB4DVhM35T+gI4GbeGC606ZMQ6YJ3J3j2eqe2HgJSEACEpCABCQgAQn0mECmbY3593YYvBhlJN8jKWPs3JFyA3RVFFOYova4hBpjin6Pck+UKWZjQD2G5Xuje6J7oLuhzdGdUdqdaWhvx3K+e96S8hYoU2JvTBmT80aUeVbyDSnXQblB+bqU10ZrojXQ1VD6ngvhV2KZSyWDlHmd0Y5XZ122y/Yx06/H6+S5AeW6KPlTT+pLvTdh3U1R2nFzyrRpE8q0L89Kzc3SaW/avSnr04c7UKY/m1HeCaV/d6FMX+9KmX6n/1uwvCUKj4z2jsEfPjmO92V9TN37Uz4APRA9CD0YPQQ9FOUmgG0oM9IrRjGLhgQuJ3Bjlt6HckPIBynzOaZoX9hiCUhgaQKav0vz8d2pCWj+To2wGQk0gJtxHKZqBd9sNIGnIujOyxDIF1tN4P9Byt2zuXtbDQYykEGdnwHr8vPmZ8DPQJc+A/ky/b8zC39KQAISqJZAfr/EjKw26+LZLuKtjC7cnjLmbL47bs3yU9GrUKaw/iJlRrhmxGtGwGYkbEbFZoRsRsxm9GxG0sY8zgjbjLbNyNuMxM2I3IzMzQjdM8nzV5SRu+dQ/hNlRG9G9qYd/+Z1RvyGAYuGBHpFIDcTfJke5//OiyhzswOFIYFWErDRyxDQ/F0GkG9PSyDnUo78nZZiQ/bXAG7IgZi2GZrA0xJ0/2UI5Iu8JvBg8Ao45e5tNRjIQAZ+BvwM1PQZ8PeNf3s69xmIScFhNSQgAQlUTiCjXDMCsPLE8xJmNPILWJdRtBmJuhfLMWUpDAlIoCYCGfWemy9yI0VusngE9XqdFwiGBLpMoPvmb5ePXiv6pvnbisM0eiM9MRidVeO31ARu/CFqewM1gdt+BG2/BCQgAQlIoG0EbK8EJCABCYxD4PrjbDzBthmlG8MpUyR/iP3PQ4YEJFAvgQ2pLlOsZ5rnz7Bc56h/qjMkIIFZEdD8nRX53tQ7e/O3N6jr66gGcH2sa6lJE7gWzH2uRBO4z0ffvktAAhKQgAQkIIEaCViVBCQwNoG1xt5jtB3+wmYZXXhbyoz2zVTLLBoSkEBNBLjcN8j06l+lvpNRZicr9f+d9IYEJNA0Apq/TTsinWuP5m/nDun/OtQmA/h/LfbnsgQ4K3wdG70FGRIoQUATuARVc0pAAhKQgAQkIAEJSEACQwKWkxHIlMyT7bn4Xify1mboK4jrz/w0JCCBughcm4peiH6HvoO2QV7LBYIhgT4R4I/vavR3f5THLlAYEqiUgOZvpTiblcyThmYdj8pa0z0TuDI0JqqGgCZwNRzNIgEJSEACEpCABCQgAQlIoCoCJQzgD9K4P6Iaw6ok0HsCm0LgUyj/995PeTNkSEACPSSg+dvDg15vlzV/6+Vde20awLUjr69CTeD6WPe0ppjAB3EiUuIiw8pIfSUBCUhAAhKQgAQkIAEJSEACyxHIaMHlthn3/Weyw5WRIYF6CPS3lqvQ9SegI9AxKP/3rk5pjEfg/PE2d2sJNJcA11wz8nc/WujIXyAYlRPQ/K0cafMSagA375hU2qIVJvBbK01qMglcQSDPgNIEvoKHSwUImFICEpCABCQgAQlIQAISGInACSNtNd5GGYnoI6bGY+bWEhiHwMZs/Gb0B/RZdA/Ux7iQTp+AfoK+izLd7W6U70W7oBegp6JHoK1RON2eMqOj16W8FsrNKmHJoiGBdhOYY/4+vN09sfUNJaD529ADU3WzNICrJtrAfJjAr6VZmsBAMIoQGJrAaxXJblIJSKDPBOy7BCQgAQlIQAISkMDoBH42+qZjbfkKtt4bXRUZEpDAdASux+6PQZ9EJ61Qrtutw3KX41I6dwo6GO2O0ucnUd4d3RBdA90C3RU9AD0WZRT0Sylj6n6Ick+U55F/j/JH6Jfo9+jP6F/oP8hoLwFbvoKA5u8KEBalCGj+liLbwLwawA08KCWapAlcgqo55xCICXwwJyiawHOguCgBCUhAbBbD5wAAEABJREFUAtMQcF8JSEACEpCABMYk8Be2PwOViCeTNMbNzSkNCUhgdAJXY9OMWH0X5c/RWShTuu5ImdG/FJ2LmL2/olefRs9Fm6NrovT3vpQ7oAxUyYjnH7N8JuKSEj8NCfScAP8RhtM+92zkb88PfH3d1/ytj3UjatIAbsRhqKcRmsD1cO5xLZrAPT74dl0CEpCABCRQKQGTSUACEpDApARKjQJOezJS7zcs7IVuigwJSGBVAldiVQzP11DmpolzKL+DXobugLg8x89uxR/pTn4v7Ex5N7QmyvTxT6f8GDoKXYQMCUhgCQKav0vA8a0qCDTX/K2id+ZYkIAG8IJYuruSs8xMsZK77LrbSXs2SwKawLOkb90SkIAEJCABCUigAwTsggQkMBWBkgZwGhZz6yks/BZ9EW2H1kaGBPpIILOg3YuO74Q+gmL4nk15JHoLujfq4tTp/6ZfB6GY2rkOtD7L26MwSN8vZNmQgATGIKD5OwYsN52EgObvJNQ6sE8bDOAOYG5WFzSBm3U8OtianPw7HXQHD6xdkoAEJCABCUhAAhKQQGECpp+ewLemTzFShhjBj2LLPVGmb800rm9g+YkoI4XXpeTyAz8NCbSfQG5yiNH7HLoSk/MQyky5numcD2U5o1wz1XEM32vxuotxMp36KHoYui66H3oPOhYZEpDAFAQ0f6eA566jEND8HYVSR7fRAO7ogV2uW3wLa8lI4OV64vsNJaAJ3NADY7MkIAEJSEACEpCABCQggU4T+Cm9y8g8itoi15buSm2vR/uiH6JMCZspX09k+XtoV5QpcfMs4S1YzojB7MfiMCwlMDMCuaEhn8lMX/xYWvESFLMzRu9fWY5i9GZdjN6tWHd91PW4hA5+AcXYvgnl89A30PnIkIAEKiCg+VsBRFMsRUDzdyk6PXjPk+0eHOTFuqgJvBgZ11dEYHoTuKKGmEYCEpCABCQgAQlIQAISkECPCLy9IX29Cu3Is4IzUnAHljMl7t6Uh6PTUQzijKI8heWMIvwJZQy3GEz7sfxplNGW76KMuZzpZjMC86m8fgx6MIoRd2fKW6ONUEZqXoOSSx78NNpDoFxL81mIWbsZVTwc7Yzymfo8ZW5W+APlxSifyR9RxvDMyNZ81vL5ymeK1b2KU+ntq9EG6PEo5jeFIQEJVElA87dKmuZagIDm7wJQ+rZKA7hvR3xefzkLdiTwPCa+rJRATOCDOKHJc3EqTWyy7hOwhxKQgAQkIAEJSEACEpDARAQyAvioifasd6fVqC7GXIzbGLh34XUMt4dQxuCN0ZvRljF+M710TLuMwIwxHIP4m2wXwzh9jYEcIzkjNc9jfS56XkCZKXpjZv2G5aPRD9CBKM8vzvTVmbo3Zt8bWfcKlBGOT6N8HHooug/aHN0GbYzWQddEXk8DwgwjI3ZjzN6SNmyJHoGeiV6F3ov2Qnke7+8p8zza3GiQ0fEH8PpDKJ+pHONMVx6TM/lY3evI/5ncfJH/fxntmxtJwq0WKFYigb4R4Fpp/gbmb1luTOlb9+1veQL5nb493s8+5auyhiYT8IS1yUenprbxi0ATuCbWPa3mdvRbExgIhgQkMDIBN5SABCQgAQlIQAISmI5AzJvpMrR/76vRhdyMvCFljMI7Ud4TPQjl+cXbUe6EMt3vLpTvQB9Ge6CMDv06Zcz0Iyl/jU5Ced7xvyj/gzKC+WzKjCD9LeXPUEY3f5vySyijnT9B+T70ZvRK9AKUkaUZEb09y3lmcszuGAAZ0Xx/1sUEvwdlDPHbU8YcvznljVGmKY4JfR2W10BXRW29tsflqMHVaX+M3OFNAOn3tqx7Ono5iumf4/E1ljM69wTKv6NMTRyzP8b+Ybz+MvoUeht6MXoKGk5bHEa8NBYhkM/0W3kvn6883zc3SMQ4YJUhgVoI9K4Szd/eHfK6O5zf4Zq/dVNvaH1tPUlsKM72Nouzbk3g9h6+NrRcE7gNR8k2SkACEmgEARshAQlIQAISkEAFBL5KjmOQUY5AjMXrkj4jSG9BeUe0BXoAeiR6MnoWehHKNZeY8h9gOaOYd6X8DNoXZQRYRqZmRPN3eZ1RzUdQZkrsX1BmdPPvKE9GmaY4hl1M0HN5HRM6ZnSUka4xp2NKZ5tsm31iTsfA/jnbJ2dyZ3Tsd3idEZ+pO21IWzK6OkZq2pi2vpttYg5mBPZrWI4pm/5kZPaOvM5o6fQxpuvreB0TPSNsd2d5aKKnrtSbfmSUdkaVZpR22pxnycbIzfq8n7Z9hX2z/zspM1I3dcSYzPN5b8a6mN9cxmLJmIZAjkued3wjkuTzmRsZWDQkIIGSBDR/59P1dcUENH8rBtr2dBrAbT+CFbafs+ec8OXEvsKsppLA5QQ0gS9H4YIEJCABCUhAAgsScKUEJCABCVRFgGvMg5g7/6gqoXkaTSDX91anhZmeOqZ0RglntHBGdcaczhTWd+D9jCrOKNuMjt2a15nuN6OPMwo5o5Ez7XamUs4o5YxWfinb5Fmwr6d8C4opmxHNH2H5kyijczPKOdMuv4nXmUY7z9jNCN5MsZxptFNX6s1I5oz0zbTf12BbLkPx06iTwDlU9n60Cbov2h9lNDWFIQEJlCbAH2anfS4Nud/522f+9vt41dL7nCDWUpGVtIMAZ9+awO04VG1tpSZwW4+c7ZaABCQgAQlIQAKFCZheAhKonMCJZHwSygVBCkMCEugpgYzAjrm/Lv3PaO2MKGfRkIAE6iKg+VsX6d7Wk3O9p+Lt+Mzf3n4EFu54kw3ghVvs2uIE+EWhCVyccq8r0ATu9eG38xKQgAQkIAEJSEACEliFgCvKETiQ1LsgQwIS6BeBS+nu59BdV2hPykwZTmFIQAJ1EtD8rZN2L+samr9797L3dnpJAhrAS+Lp75uzN4H7y74nPR+awNfrSX/tpgQkIAEJSEACEpCABCQggVkReBsVfxk1NGyWBCRQIYGzyZX/85luO9N6Z/QvqwwJSGAWBDR/Z0G9V3Vq/vbqcI/fWQ3g8Zn1Zg9N4N4c6ll1NCbwwZwIrWoCz6pF1isBCUhAAhKQgAQkIAEJSKB7BPjaNdiebv0QGRJoFgFbUxWBY0n0TLQBeg36IzIkIIEZEuCP72pUvx96ODIkUDUBzd+qiXYwnwZwBw9qlV3SBK6SprkWIBAT+CBOiDSBF4DT11X2WwISkIAEJCABCUhAAhKonMB5ZLw3+gQyJCCBbhDIxf9v0JX7odui3dCFqDVhQyXQVQJc69T87erBbUa/8vv/qXg3TvvcjOPR2FZoADf20DSnYfwi8ZnAzTkcXWzJpnRKExgIhgQkMBCBBCQgAQlIQAISkEA5ApeQeie0A7oYGRKQQDsJnEuzP4xugR6GDkKGBNpGoLPt1fzt7KFtSsc0f5tyJFrQDg3gFhykJjRRE7gJR6HTbdAE7vThtXMSkIAERiHgNhKQgAQkIAEJ1ERgd+q5J3KKWCAYEmgRgZNp64vQ+uj56PfIkIAEGkRA83fUg+F2ExLQ/J0QXF930wDu65GfoN+awBNAc5dxCGgCj0PLbSUgAQlIQAJdImBfJCABCUigbgJH/f/s3QmwrWt6F/Sd9LmZRxEntBwpAS1LSZAZFAhhTo9JhBBCRohCuhMyg0kQMpN0hyCQuZN033s78zw1WiXiVKJSlhMqioUgzmKB4BSe95y9zzl7nzV8a33v/P5S6zt777W+732f5/d8uXfv9e99bmz4YXH86Tg8CBDoV+BvRmk/Esdr4/jZcbw1jr8WhwcBAp0JCH87G8h85Qh/55tp8Y4EwMWJ59pACDzXPB9008OXQuAepqAGAgQIECBAgAABAgRWEPir0WT67wJ/Qnz0m4SBsNBDq30L/JUo7xvj+Kg4fkYcvymOH4gjvfkfHzwIEOhNQPjb20Smqyf98/8TIpv5juk601BRAQFwUd45F49/0PhvAs852l66EgI3mYRNCRAgQIAAAQIECBBYUOD/i57fHsfPieN3xPFfxuFBgEBdgciObv5sbPklcXx4HD8rjk+N4wfj+BtxZH5YjgCBnALx/8AvxXrviiP9pn588CCQVUD4m5VzrcUEwGvNO1u3QuBslBY6LCAEPuziWQJlBKxKgAABAgQIECCwukAKgr89EH5uHB8fx5+Pw4MAgXICKdj9oVg+Bb3pv+mbgt8vjq9TEBx5UnzmQaCEgDWzCsT/swp/s4pa7IGA8PcBiC8vExAAX+bl7OcEhMDPYfi0hIAQuISqNQkQIPBAwJcECBAgQIAAgecEUhCc/nrBnxfPfVwcPxnH34rDgwCBfQL/bVz+3XF8fhwfEUf6q51/S3xMf9XzX46PHgQIDCYwYvg7GPHq5Qp/V78DMvQvAM6AuPISQuCVp1+l9xQCvzu+oUo/GFXZ0CYECBAgQGAhAa0SIECAAIFjAikIfke8+JFxpJ/H0n+L9Bvi878UhwcBAqcF/mK8/L1xfEEc6f+H/s74+A/H8aY4vjyOd8fxN+PwIEBgUIF4r9Jv/g46u0HKLhH+DtK6MnMKCIBzai66lhB40cHXa/ufjq2EwIHgQYAAAQIECBDIJ2AlAgQIbBb463HmD8bxaXH8A3Gkn9FSsPVn4vMUFMcHDwJLCqTfjv/Po/Pvi+ML4/h1cfzMOP6hON4Qx5fFkX6L/n+Jjx4ECEwiIPydZJD9tiH87Xc2w1X2LAAernQF9yQgBO5pGlPWkt5gEAJPOVpNESBAgAABAgQIVBewIYF9An8uLk/B1i+Lj+8Xx8+NI/1Vtp8VH/9EHH8qjv8ujniPPP70IDC2wP8Z5f9HcaS/vvkr4uOnxPGr4vgH47i7/18fn39pHD8Rx/8chwcBApMKxL/Y/ObvpLPtpC3hbyeDmKUMAfAsk9zZR47LhcA5FK1xQuAuBP47TpzjJQIECBAgQIAAAQIECBA4IZD5pf871ku/AflD8fFr4vjdcfyaOO7CsX8yPn9dHL8rjs+O4w/G8bVxfFMcr8bxo3H8G3H8h3H8V3H81Tj+RhweBGoJpDfb0333b8eG3xnHl8Tx2+P4JXH8XXF8UBz/TBzpr2/+vPiY7t1/PT6m/5FDujY+9SBAYAUB4e8KU27aY/p3yidExvIdTauw+VQCAuCpxtm+mfgH1O+PKv5wHB7jCIxUaQqB/1R8wyUEHmlqaiVAgAABAgQIECBAYEWB9N84/U+i8e+P40/G8dVxfFEcnxlH+i3Kj42PvzGOXxnHz4/jZ8fx98Tx/nE8iuND4kh/5fTPi4+/MI5fHcdr40jh3KfHx8+N4w/F8bY4viWO74rjx+L4N+NIv6X8F+Lj/xRHqiM+eNzc3KyEkP7HCSmk/Xej6XQP/vH4mO6/T42PvzmOD4/j74/jveNI910KfNO99cXxdQqCUyCc7p/40oMAgdUF4r1Iv/m7+k1Qtn/hb1nfZVcXAC87+nKNC4HL2Vr5sYAQ+DFDrj+sQ4AAAQIECBAgQIAAge4E0n9b+P+IqqK/+ykAABAASURBVP5SHP9ZHP9eHP9aHD8QRwrnUpj3lfH5H4jjzXF8UhwfHcdviOOXx5F+bvxH42P6Dc73jY/pjfsPjo9/dxzpv8/6c+Jj+q3OFPqlv843BdFvjOc+Lo4UTv+e+Pg5caTAMP1112+Nz9Nfb/32+PiuONJ/E/mn4uOfjuPfjyMF3f91fPzLcfyvcfxfcUReEH965BJIQf7/EIul3zj/d+Ljj8fxchzpN8rTrFJ4+xHxdfqt858RH1Owm34T/RfF5+m30NP/aCD9Bvo3xtc/HMefjeO/j+P/jWORhzYJELhGIP5hnv4dkv7Zn/5HSNcs4RoCpwSEv6d0vLZLQAC8i8/FxwSEwMdkPJ9JIP0w7zeBM2FaZmEBrRMgQIAAAQIECBBYQyCFfH8tWv0f4/iLcfwXcaT/rmv6Lc/01/mmv4r6e+K5d8SR/orfr4+PXxVHCgy/ID6+JY7011t/Qnz8mDg+Ko5fG8eviOMXxJFCx38sPv6sOFL4mP7bsOk9t/eJrz80jr83jn8kjn8ijg+LI/33k9NflZ1+EzUF1x8fz31aHJ8RR/prhtNfQ5z+e7NfF1+nwDL9dZDpv0Gbgsv031j+t+L5/yCOFI7/N/Hxr8SR/tuz/1t8TP/N2vTXaKffgE1BejzV5JH2/lux81+P43+PI9WXAtf/ND5P9Sfzd8bnKcxPIXv6je5kkHw/Mp5Pv/X9j8fHFNqnMDcF+ckx/Tenf3E8/+vj+K1xpN8oT7NK/8OAd8fXKYxPIXx86kGAwFMBn1wlIPy9is1F2wWEv9utnHmFQPpm9IrLXELgvMBtCPyl5890BoGrBITAV7G5iAABAk8E/EmAAAECBAgQIFBcIAWgKfxMv7magtoUfqbg9s/EzinITYFu+qurU8D7DfFcCnxT8Jv+GuIUBKdAOP2VxSkgTv8N2hQYp+D4l8a5KUhOfz12Cpb/vvj6Z8aR/nNJ6b9Zm/4a7RSapr9KO96euUkfUxidnk+/CZ3OS+enQDX9Ncjpt6LTb0ynwDWt+U/FWuk3pFO4nX6DNn1MP4OnoDv99nQ6N/12bQq8U0Cb1kv7puD7veLa9H7j3Z4fEF+nEDztl/ZKIXiqP/3W9W+L19Jv5qaQPf1GdzJIv2X3k/F8+q3vPx8fU2ifwuz41IMAAQL1BGYKf+up2ekCAeHvBVhOvU4gfUN23ZWuIrBBIH7K+MI4TQgcCB5FBNIPoO+Ob8jSD5tFNrAoAQIECBCYUEBLBAgQIECAwFoCd7+Nm34zOP0mdPpN4fQbuSmYTr+Vm34r+i8ESQpc028V/8fxefoN6fTXW6f/hm76+OfiufTbtem3p9O56b+vm/7K6xTQpvXSbx6nv/r6/4nz4sf0+NODAAECgwrEP8T8tc+Dzm6QsmuGv4OQKLOEgAC4hKo17wkIge9x+CK/QPpfJQuB87takQABAgQIEJhSQFMECBAgQIAAAQIECBwTEP4ek/F8JgHhbyZIy5wXeM+b8+c4g8BuASHwbkILnBYQAp/28SoBAgQIECBAgACBmxsGBAgQIECAAAECRwWEv0dpvJBHQPibx9EqGwX8BvBGqFlPq9mXELim9pJ7CYGXHLumCRAgQIAAAQIECBDYIuAcAgQIECBA4LiA8Pe4jVeyCAh/szBa5BIBAfAlWs7dLSAE3k2Yc4EZ1xICzzhVPREgQIAAAQIECBAgQIDAHgHXEiBAgMAJAeHvCRwv5RAQ/uZQtMbFAgLgi8lcsFdACLxX0PVnBITAZ4CevOxPAgQIECBAgAABAgQIECBAYH4BHRIgcEpA+HtKx2sZBIS/GRAtcZ2AAPg6N1ftFBAC7wR0+TkBIfA5Ia+vLaB7AgQIECBAgAABAgQIECBAYH4BHZ4UEP6e5PHifgHh735DK+wQEADvwHPpPgEh8D4/V58VEAKfJXICAQIrCuiZAAECBAgQIECAAAECBAisLrBC+Lv6jBv3L/xtPADb39wIgN0FTQXe4+bmC6OAL43Dg0AJgbsQ+ENLLG5NAgQIECAwmIByCRAgQIAAAQIECBAgsLyA8Hf5W6A0QA/hb+kerT+AgAB4gCHNXqIQePYJN+9PCNx8BAogQIAAAQIE2guogAABAgQIECBAgAAB4a97oLCA8LcwsOW3CDw5RwD8xMGfjQWEwI0HMP/2Pz9afHd8g+c3gQPCgwABAgQIECBAYDEB7RIgQIAAAQIECNzEe4MvBcO74nhtHB4EcgsIf3OLWm+XgAB4F9+4F/dYuRC4x6lMVZMQeKpxaoYAAQIECBAgQIAAgS0CziFAgAABAgRuhL9ugtICwt/Swta/WEAAfDGZC0oKCIFL6j5de+VPhMArT1/vBAgQIECAAAECBAgQWEtAtwQIECAQAn7zNxA8SgoIf0vqWvtqAQHw1XQuLCUgBC4la91bgcVD4FsFHwgQIECAAAECBAgQIECAAIGJBbRGgEASEP4mBUdBAeFvQVxL7xMQAO/zc3UhASFwIVjL3gkIge8kfFxLQLcECBAgQIAAAQIECBAgQIDA/AI6fCwg/H3M4I9yAsLfcrZWziAgAM6AaIkyAkLgMq5WfSogBH5K4RMCBFYQ0CMBAgQIECBAgAABAgQIEFhFYOXwd5UZN+5T+Nt4ALY/LyAAPm/kjIYCQuCG+GtsLQReY866JECAwOoC+idAgAABAgQIECBAgMAyAsLfZUbdqtGew99WJvbtUEAA3OFQlHRfQAh838NX2QVSCPxT8Y3hh2Zf2YIECBAgQIAAgeYCCiBAgAABAgQIECCwjkC8x/dSdPuuOF4bhweB3ALC39yi1ssocH8pAfB9D191KiAE7nQw85T1YdGKEDgQPAgQIECAAAECBCYS0AoBAgQIECBAYCEB4e9Cw27TqvC3jbtdrxQQAF8JN+plI9ctBB55ekPULgQeYkyKJECAAAECBAgQIEBgi4BzCBAgQIDASgLC35Wm3aRX4W8TdpvuERAA79FzbXUBIfAuchefFxACnzdyBgECBAgQIECAAAECBAj0LaA6AgQILCUg/F1q3C2aFf62ULfnbgEB8G5CC9QWEALXFl9uv0lD4OXmqGECBAgQIECAAAECBAgQILCggJYJrCUg/F1r3g26Ff42QLdlHgEBcB5Hq1QWEAJXBl9vu7sQ+EPWa13HUwpoigABAgQIECBAgAABAgQIEJhfYLEOhb+LDbx+u8Lf+uZ2zCggAM6Iaam6AkLgut4L7pZC4HfHN5JC4AWHr2UCMwnohQABAgQIECBAgAABAgQIzCYQ79m9FD29K47XxuFxc3MDIauA8Dcrp8VaCAiAW6jbM5uAEDgbpYUOCwiBD7t4lgABAgTGEFAlAQIECBAgQIAAAQIEphMQ/k430t4aGjH87c1QPR0ICIA7GIIS9gkIgff5ufqsQAqBfyq+sfSbwGepnECAAAECBAj0I6ASAgQIECBAgAABAvMJxHt0fvN3vrH21JHwt6dpqGWjwOHTBMCHXTw7mIAQeLCBjVfuh0fJQuBA8CBAgAABAgQIEBhAQIkECBAgQIAAgQkFhL8TDrWvloS/fc1DNTsFBMA7AUe5fIU6hcArTLlpj0Lgpvw2J0CAAAECBAgQIEBgi4BzCBAgQIDAjALC3xmn2lVPwt+uxqGYHAIC4ByK1uhGQAh8cBSezCcgBM5naSUCBAgQIECAAAECBAgQyCtgNQIECEwpIPydcqw9NSX87WkaaskmIADORmmhXgRuQ+Av66UedUwnMFgIPJ2/hggQIECAAAECBAgQIECAAIEXBDxBYE4B4e+cc+2oK+FvR8NQSl4BAXBeT6t1IhAh8BdEKULgQPAoIiAELsJq0ewCFiRAgAABAgQIECBAgAABAgTmF5i0Q+HvpIPtpy3hbz+zUEkBAQFwAVRL9iEgBO5jDhNXIQSeeLhaIzCDgB4IECBAgAABAgQIECBAgMCoAsLf7ZNz5lUCwt+r2Fw0koAAeKRpqfViASHwxWQuuEwghcA/Gd+QfshllzmbAAECBAgUFbA4AQIECBAgQIAAAQIEhhWI99peiuJfjeO1cXgQyC0wU/ib28Z6EwkIgCcaplYOCwiBD7t4NpvAL4iVhMCB4EGAAAECBAj0IKAGAgQIECBAgAABAuMKPBf+vm7cLlTesYDwt+PhKO1SgdPnC4BP+3h1EgEh8CSD7LcNIXC/s1EZAQIECBAgQGAdAZ0SIECAAAECBAYWEP4OPLwxShf+jjEnVWYSEABngux1GXU9ExACP7PwWREBIXARVosSIECAAAECBAgQILBFwDkECBAgQGBkAeHvyNMbonbh7xBjUmROAQFwTk1rdS+wWAjc/TwmLPAuBP7gCXvTEgECBAgQIECAAAECBAj0KaAqAgQIDC0g/B16fCMUL/wdYUpqzC4gAM5OasHeBYTAvU9o+PpSCPxT8Y1r4xB4eEcNECBAgAABAgQIECBAgAABAmcFnEBgbIF4D+2l6ODVOF4XhweB3ALC39yi1htGQAA8zKgUmlNACJxT01oHBITAB1A8VVHAVgQIECBAgAABAgQIECBAgMD8AoN3KPwdfID9ly/87X9GKiwoIAAuiGvpvgWEwH3PZ4LqhMATDFELBEYUUDMBAgQIECBAgAABAgQIEOhdQPi7f0JWOCkg/D3J48UVBATAK0xZj0cFhMBHabyQRyCFwD8Z39D666DzeFqFAAECBE4LeJUAAQIECBAgQIAAAQLdC8R7Zf7a5+6nNHSBK4S/Qw9I8XUEBMB1nO3SsYAQuOPhzFHaPxttCIEDwYMAAQIECBAoKWBtAgQIECBAgAABAv0LCH/7n9HgFQp/Bx+g8rcIbDtHALzNyVmTCwiBJx9w+/aEwO1noAICBAgQIECAwLwCOiNAgAABAgQIDCAg/B1gSGOXKPwde36qzywgAM4M2sty6rhcQAh8uZkrLhIQAl/E5WQCBAgQIECAAAECBLYIOIcAAQIECIwgIPwdYUpD1yj8HXp8ii8hIAAuoWrNYQUmCYGH9V+gcCHwAkPWIgECBAgQIECAAAECBCoJ2IYAAQJDCAh/hxjTyEUKf0eentqLCQiAi9FaeFQBIfCokxum7sIh8DAOCiVAgAABAgQIECBAgAABAgSuFnAhgTEEhL9jzGngKoW/Aw9P6WUFBMBlfa0+qIAQeNDBjVO2EHicWY1VqWoJECBAgAABAgQIECBAgACB+QUG6VD4O8igxi1T+Dvu7FReQUAAXAHZFmMKCIHHnNtAVQuBBxqWUgmMIKBGAgQIECBAgAABAgQIECDQi4Dwt9wkrPxYQPj7mMEfBI4LCICP23iFwI0Q2E1QWCCFwD8R3xB/cOF9LE+AAAECcwvojgABAgQIECBAgAABAt0IxHtdL0Uxr8bxujg8COQWWDn8zW1pvYkFBMATD1dreQSEwHkcrXJU4BfGK0LgQPAgQIAAAQIErhFwDQECBAgQIECAAIF+BIS//cxi0kqEv5MOVltbBC47RwDu126pAAAQAElEQVR8mZezFxUQAi86+Hpt34XAH1RvSzsRIECAAAECBAgML6ABAgQIECBAgEBHAsLfjoYxZykp/P2d8V79d8zZnq4I5BUQAOf1bL6aAsoJxL9YviBW/7I4PAiUEEgh8E/GN8pC4BK61iRAgAABAgQIECAwmYB2CBAgQIBATwLxnpa/9rmngcxXy134++3ztaYjAmUEBMBlXK06qUDnIfCk6ku1JQReatyaJUCAAAECBAgQIECAwFUCLiJAgEBXAsLfrsYxYzHC3xmnqqfiAgLg4sQ2mE1ACDzbRLvr58oQuLs+FESAAAECBAgQIECAAAECBAhkF7Aggb4EhL99zWPCaoS/Ew5VS3UEBMB1nO0ymYAQeLKB9teOELi/mfRdkeoIECBAgAABAgQIECBAgACB+QU661D429lA5itH+DvfTHVUUUAAXBHbVnMJCIHnmmeH3QiBOxyKkgj0KKAmAgQIECBAgAABAgQIECBQW0D4W1v85maxHYW/iw1cu/kFBMD5Ta24kIAQeKFht2k1hcA/Ed9Qf1Cb7e1KgAABAp0LKI8AAQIECBAgQIAAAQLVBeK9qpdi01fjeF0cHgRyCwh/XxT1DIGLBQTAF5O5gMB9ASHwfQ9fZRf4RbGiEDgQPAgQIECAAIHnBXxOgAABAgQIECBAoL6A8Le++WI7Cn8XG7h2twhcd44A+Do3VxG4JyAEvsfhi/wCQuD8plYkQIAAAQIECIwroHICBAgQIECAQAMB4W8D9LW2FP6uNW/dFhYQABcGrrW8fdoLCIHbz2DyCoTAkw9YewQIECBAgAABAgS2CDiHAAECBAi0EBD+tlBfak/h71Lj1mwNAQFwDWV7LCNwGwJ/eeWGbbeOgBB4nVnrlAABAgQIECBAgAABAg8FfE2AAIEmAsLfJuwrbSr8XWnaeq0mIACuRm2jVQQiBP786FUIHAgeRQQehMBF9rAoAQIECBAgQIAAAQIECBAg0JWAYgi0ERD+tnFfaFfh70LD1mpdAQFwXW+7LSIgBF5k0O3aFAK3s+9rZ9UQIECAAAECBAgQIECAAAEC8ws06lD42wh+nW2Fv+vMWqcNBATADdBtuYaAEHiNOTfsMoXAPx7fiH9QwxpsTYBAQwFbEyBAgAABAgQIECBAgACBUgLxntNLsfarcbwuDo+GApNuLfyddLDa6kdAANzPLFQyoYAQeMKh9tXSL45yhMCB4EGAAIHFBLRLgAABAgQIECBAgACBYgLC32K0Fn4iIPx94rDlT+cQuFpAAHw1nQsJbBMQAm9zctbVAnch8AdevYILCRAgQIAAgYEElEqAAAECBAgQIECgnIDwt5ytlR8LCH8fM/iDwBaBfecIgPf5uZrAJgEh8CYmJ10vkELgn4hv0IXA1xu6kgABAgQIECDQv4AKCRAgQIAAAQIFBeK9JX/tc0FfS98If90EBCoKCIArYpfYyprjCAiBx5nVoJUKgQcdnLIJECBAgAABAgQIbBFwDgECBAgQKCkg/C2pa+0QEP4GggeBmgIC4Jra9lpeIHMIvLwngBcEhMAvkHiCAAECBAgQIECAAAECwwtogAABAkUFhL9FeS1+4zd/3QQEWggIgFuo23NpASHw0uPP2PzRpYTAR2m8QIAAAQIECBAgQIAAAQIERhNQL4GyAsLfsr5WF/66Bwi0EhAAt5K379ICQuClx1+jeSFwDeWWe9ibAAECBAgQIECAAAECBAgQmF+gcIfC38LAlvfXPrsHCDQUEAA3xLf12gJC4LXnX6H7FAL/eHwj/4EV9rIFAQIVBWxFgAABAgQIECBAgAABAgT2CsR7Ri/FGq/G8bo4PDoUGLwk4e/gA1T++AIC4PFnqIOBBYTAAw9vjNJ/SZQpBA4EDwIECEwioA0CBAgQIECAAAECBAjsFhD+7ia0wGkB4e9pny2vOofAbgEB8G5CCxDYJyAE3ufn6rMCQuCzRE4gQIAAAQIjCKiRAAECBAgQIECAwH4B4e9+QyucFBD+nuTxIoEtAnnOEQDncbQKgV0CQuBdfC4+LyAEPm/kDAIECBAgQIBAvwIqI0CAAAECBAhkEBD+ZkC0xCkB4e8pHa8RqCwgAK4Mnms768wnIASeb6addSQE7mwgyiFAgAABAgQIECCwRcA5BAgQIEAgh4DwN4eiNU4ICH9P4HiJQAsBAXALdXsSOCKwMQQ+crWnCZwVEAKfJXICAQIECBAgQIAAAQIEuhFQCAECBLIICH+zMFrkuIDw97iNVwg0ExAAN6O3MYHDAkLgwy6evRPY/VEIvJvQAgQIECBAgAABAgQIECBAoLSA9QnkERD+5nG0ylEB4e9RGi8QaCsgAG7rb3cCBwWEwAdZPJlPIIXAPxY/AHxgviWtVEXAJgQIECBAgAABAgQIECBAgMD8Apk6jPd+XoqlXo3jdXF4EMgtIPzNLWo9AhkFBMAZMS1FIKeAEDinprUOCPzSeE4IHAgeBEYRUCcBAgQIECBAgAABAgQIENgqIPzdKtXfeYNUJPwdZFDKXFdAALzu7HU+gIAQeIAhjV2iEHjs+ameAIF1BHRKgAABAgQIECBAgACBzQLC381UTrxOQPh7nduWq5xDIJuAADgbpYUIlBEQApdxtepTgbsQ+AOePuMTAgQIECBAoCMBpRAgQIAAAQIECBDYLiD83W7lzKsEhL9XsbmIwBaBvOcIgPN6Wo1AEQEhcBFWiz4TSCHwj8cPCELgZyY+I0CAAAECBAi0F1ABAQIECBAgQOACgXhvx3/z9wIvp14sIPy9mMwFBNoJCIDb2V+1s4vWFRACrzv7Sp0LgStB24YAAQIECBAgQIDAFgHnECBAgACBSwSEv5doOfcKAeHvFWguIdBSQADcUt/eBC4TuBECXwjm9EsFhMCXijmfAAECBAgQIECAAAEC+QWsSIAAgYsEhL8XcTn5cgHh7+VmriDQXEAA3HwECiBwmYAQ+DKvec6u1okQuBq1jQgQIECAAAECBAgQIECAwEMBXxO4TED4e5mXsy8WEP5eTOYCAn0ICID7mIMqCFwkIAS+iMvJlwukEPjH4gcI/03gy+3KXGFVAgQIECBAgAABAgQIECBAYH6BCzuM925eiktejeN1cXgQyC0g/M0taj0CFQUEwBWxbUUgp4AQOKemtQ4I/LJ4TggcCB4EWgvYnwABAgQIECBAgAABAgQIPBQQ/j4UGf/rzjoQ/nY2EOUQuFRAAHypmPMJdCQgBO5oGHOWIgSec666IkBgHAGVEiBAgAABAgQIECBA4AUB4e8LJJ7IKyD8zeu5ZTXnEMguIADOTmpBAnUFhMB1vRfcTQi84NC1TIAAAQI9CKiBAAECBAgQIECAwIsCwt8XTTyTVUD4m5XTYgS2CJQ5RwBcxtWqBKoKCIGrcq+4mRB4xanrmQABAgQIEGgnYGcCBAgQIECAwAEB4e8BFE/lFBD+5tS0FoHGAgLgxgPYur3zCJwTuA2Bv+LceV4ncKWAEPhKOJcRIECAAAECBAgQuETAuQQIECBA4JCA8PeQiucyCgh/M2JaikAPAgLgHqagBgKnBTa/GiHw58XJQuBA8CgiIAQuwmpRAgQIECBAgAABAgQIPBbwBwECBA4KCH8Psngyn4DwN5+llQh0IyAA7mYUCiGQR0AInMexn1W6qySFwD8aP3h8QHeVKYgAAQIECBAgQIAAAQIECAwroHAChwXiPZiX4pVX43hdHB4EcgsIf3OLWo9AJwIC4E4GoQwCOQWEwDk1rXVA4JfHc0LgQCj+sAEBAgQIECBAgAABAgQIECAwv8CRDoW/R2A8nUtA+JtL0joEOhQQAHc4FCURyCEgBM6haI0TAkLgEzheIpBDwBoECBAgQIAAAQIECBAgsK7Abfj7Sgj4zd9AmPnRqDfhbyN42xKoJSAAriVtHwINBITADdDX2lIIvNa8dUuAQD0BOxEgQIAAAQIECBAgsLDAc+Hv6xdm0Ho5AeFvOdtLV3Y+gWICAuBitBYm0IeAELiPOUxcxV0I/P4T96g1AgQIECBQUcBWBAgQIECAAAECKwsIf1eefpXehb9VmG1CYItA2XMEwGV9rU6gCwEhcBdjmLmIFAL/WPyAIgSeecp6I0CAAAECBMoL2IEAAQIECBBYWiDeW3kpANJf++w3fwPCI7uA8Dc7qQUJ9CsgAO53No8r8weBXAJC4FyS1jkiIAQ+AuNpAgQIECBAgAABAlsEnEOAAAECawsIf9eef4Xuhb8VkG1BoCcBAXBP01ALgfsC2b8SAmcnteB9gRQC/2j8wOI3ge+7+IoAAQIECBAgQIAAAQKnBLxGgMDiAvFeit/8XfweKNy+8LcwsOUJ9CggAO5xKmoiUFBACFwQN+vSwy72K6JyIXAgeBAgQIAAAQIECBAgQIAAgfMCzlhdQPi7+h1QvH/hb3FiGxDoU0AA3OdcVEWgqIAQuCivxW9uhMB77wLXEyBAgAABAgQIECBAgAABAtML/PTNjd/8nX7KTRsU/jbltzmBtgLv2XZ7uxMg0EpACNxKfpl9hcDLjFqjuQWsR4AAAQIECBAgQIAAAQLzC/jN3/lnfK7Dwq8LfwsDW55A7wIC4N4npD4CBQWEwAVxLZ0EhMBJwUGAAIHtAs4kQIAAAQIECBAgQGABAeHvAkNu26Lwt63/lt2dQ6C4gAC4OLENCPQtIATuez4TVCcEnmCIWiBAgACBGgL2IECAAAECBAgQWEFA+LvClJv2KPxtym9zAlsE6pwjAK7jbBcCXQsIgbsezwzFCYFnmKIeCBAgQIAAgXICViZAgAABAgSWEBD+LjHmlk0Kf1vq25tAZwIC4M4GcleOjwRqCwiBa4svt58QeLmRa5gAAQIECBAgQGCLgHMIECBAYA0B4e8ac27YpfC3Ib6tCfQoIADucSpqWl2gWf9C4Gb0q2ycQuAfiR943n+VhvVJgAABAgQIECBAgACBEwJeIkBgEYF4L+SlaPWVOF4fhweB3ALC39yi1iMwgYAAeIIhaoFATgEhcE7Na9aa/ppfGR0KgQPBgwABAgQIECBAgAABAgRWFtD7KgLC31Um3axP4W8zehsT6FtAANz3fFRHoImAELgJ+0qbCoGPTdvzBAgQIECAAAECBAgQIECAwDQCR8PfaTrUSGMB4W/jAdieQM8CAuCep6M2Ag0FhMAN8dfYWgi8xpx1eYGAUwkQIECAAAECBAgQIEBgHgHh7zyzzN1JpvWEv5kgLUNgVgEB8KyT1ReBDAJC4AyIljglIAQ+peM1AgRWEtArAQIECBAgQIAAAQITCQh/Jxpmn60If/ucy5aqnEOgmoAAuBq1jQiMKSAEHnNuA1UtBB5oWEolQIAAgRIC1iRAgAABAgQIEJhJQPg70zS77EX42+VYFEVgi0DdcwTAdb3tRmBIASHwkGMbqei7EPj9RiparQQIECBAgACB3QIWIECAAAECBKYSEP5ONc4emxH+9jgVNRHoVEAAMfYKXQAAEABJREFU3NlglEOgVwEhcK+TmaYuIfA0o9QIAQIECBAgQIDAFgHnECBAgMBcAsLfuebZYTfC3w6HoiQCPQsIgHuejtpWE+i+XyFw9yMavcB/Lhr4kfiByW8CB4QHAQIECBAgQIAAAQLTCmiMAIHJBOK9jJeipVfieH0cHgRyCwh/c4taj8ACAgLgBYasRQI5BYTAOTWfX8vntwJC4FsIHwgQIECAAAECBAgQIEBgRgE9zSYg/J1tot31I/ztbiQKIjCGgAB4jDmpkkBXAkLgrsYxYzHrhcAzTlFPBAgQIECAAAECBAgQIEBgcoGLw9/JPbSXXUD4m53UggTWERAArzNrnRLIKiAEzsppsRcFhMAvmnhmUgFtESBAgAABAgQIECBAgMB4AhH+Poqq/bXPgeCxTeDCs1L4+4nxHuy3X3id0wkQIPBYQAD8mMEfBAhcIxDfgHxeXPcVcXgQKCEgBC6hak0CBHoSUAsBAgQIECBAgAABAgMK3Ia/r0bp/pu/geCRXeAu/H179pUt2ErAvgSqCwiAq5PbkMBcAkLguebZYTdC4A6HoiQCBAgQyCFgDQIECBAgQIAAgREFhL8jTm2omoW/Q41LsQS2CLQ5RwDcxt2uBKYSuA2Bv3KqpjTTk0AKgX84fsB6v56KUgsBAgQIECBA4GoBFxIgQIAAAQJDCsR7E+mvffabv0NOb4iihb9DjEmRBMYQEAB3MidlEBhdIELgz40ehMCB4FFE4J+PVYXAgeBBgAABAgQIECAwtoDqCRAgQGBMAeHvmHMbqGrh70DDUiqBEQQEwCNMSY2zC0zTnxB4mlH22ogQuNfJqIsAAQIECBAgQIAAgS0CziFAYFAB4e+ggxunbOHvOLNSKYFhBATAw4xKoQTGEBACXzon518oIAS+EMzpBAgQIECAAAECBAgQINCDgBpGFRD+jjq5YeoW/g4zKoUSGEtAADzWvFRLYAgBIfAQYxq5yHlC4JGnoHYCBAgQIECAAAECBAgQIDC5QLbwd3In7V0tIPy9ms6FBAicExAAnxPyOgECVwkIga9ic9F2ASHwditndiqgLAIECBAgQIAAAQIECBDoV0D42+9sRqvsSL3C3yMwniZAII+AADiPo1UIEDggIAQ+gOKpnAJC4Jya1iJAoKaAvQgQIECAAAECBAgQ6FhA+NvxcOYoTfg7xxy3dOEcAs0EBMDN6G1MYA0BIfAac27YZQqBfyh+MHu/hjXYmgABAgQIXCDgVAIECBAgQIAAgZ4F4j2GR1Hfq3G8Pg4PArkFhL+5Ra1HoFuBtoUJgNv6253AEgJC4CXG3LLJXxWbC4EDwYMAAQIECBDoXEB5BAgQIECAQNcCwt+uxzNDccLfGaaoBwKDCAiAGw/K9gRWERACrzLpZn0KgZvR25gAAQIECBAgQGCLgHMIECBAoG8B4W/f85mgOuHvBEPUAoGRBATAI01LrbMJLNePEHi5kddu+C4Eft/aG9uPAAECBAgQIECAAAECJwS8RIBA5wLC384HNH55wt/xZ6gDAsMJCICHG5mCCYwtIAS+m5+PhQRSCPzD8YObELgQsGUJECBAgAABAgQIECBA4BIB5/YuEO8hPIoaX43j9XF4EMgtIPzNLWo9AgQ2CQiANzE5iQCBnAJC4Jya1jog0H8IfKBoTxEgQIAAAQIECBAgQIAAAQJ1BYqHv3XbsVt/AsLf/maiIgLLCAiAlxm1Rgn0JSAE7mseE1YjBJ5wqLO0pA8CBAgQIECAAAECBAgQaC8g/G0/g8kr+P+jv0+M90DfHh89CBAgUF1AAFyd3IYECNwJxDdAnxuff2UcHgRKCKQQ+IfiBzp/HXQJXWsSIHCNgGsIECBAgAABAgQIEOhAIN4r8Nc+dzCHiUvwm78TD3dja04j0FxAANx8BAogsLaAEHjt+Vfo/lfHHkLgQPAgQIAAgdYC9idAgAABAgQIEOhBQPjbwxSmrkH4O/V4NUdgi0Af5wiA+5iDKggsLSAEXnr8NZoXAtdQtgcBAgQIECBwXMArBAgQIECAQBcCwt8uxjBzEcLfmaerNwKDCQiAGw3MtgQI3BcQAt/38FV2ASFwdlILEiBAgAABAgQIbBFwDgECBAj0ISD87WMOE1ch/J14uFojMKKAAHjEqal5dAH1HxEQAh+B8XQuASFwLknrECBAgAABAgQIECCwRcA5BAh0IiD87WQQ85Yh/J13tjojMKyAAHjY0SmcwJwC84fAc85toK6EwAMNS6kECBAgQIAAAQIECBAYV0DlvQgIf3uZxLR1CH+nHa3GCIwtIAAee36qJzClgBB4yrH21FS7ELgnBbUQIECAAAECBAgQIECAAIHJBZqFv5O7au+pgPD3KYVPCBDoTUAA3NtE1EOAwGMBIfBjBn+UE0gh8A/GD4LvW24LKxO4L+ArAgQIECBAgAABAgQIEKgnED/zP4rdXo3j9XF4EMgtcDT8zb2R9QgQIHCNgAD4GjXXECBQRUAIXIV55U1+TTQvBA4EDwIEigvYgAABAgQIECBAgACBigLC34rYa24l/F1z7lu6dg6BbgQEwN2MQiEECBwSEAIfUvFcRgEhcEZMSxEgQIDAIQHPESBAgAABAgQI1BQQ/tbUXnIv4e+SY9c0gS0CfZ0jAO5rHqohQOCAgBD4AIqncgoIgXNqWosAAQIECBB4JuAzAgQIECBAoKqA8Lcq94qbCX9XnLqeCQwqIACuPDjbESBwnYAQ+Do3V20WEAJvpnIiAQIECBAgQIDAFgHnECBAgEBdAeFvXe8FdxP+Ljh0LRMYWUAAPPL01D6agHp3CgiBdwK6/JyAEPickNcJECBAgAABAgQIENgi4BwCBCoLCH8rg6+3nfB3vZnrmMDwAgLg4UeoAQJrCYwbAq81p4G7FQIPPDylEyBAgAABAgQIECBAoL2ACmoLCH9riy+3n/B3uZFrmMAcAgLgOeaoCwJLCQiBlxp3i2ZTCPwD8QPk+2Tb3EIECBAgQIAAAQIECBAgQIBAdoH42f1RLPpqHK+Po/1DBbMJCH9nm6h+CCwkIABeaNhaJTCTgBB4pml22ctHRFU/GD9ICoEDwmOfgKsJECBAgAABAgQIECBAIL9A/Mwu/M3PasVnAheHv88u9RkBAgTaCwiA289ABQQIXCkgBL4SzmVbBYTAW6WcR4DAMQHPEyBAgAABAgQIECBQQED4WwDVks8LCH+f1/D5FgHnEOhOQADc3UgURIDAJQK3IfBXXXKNcwlcICAEvgDLqQQIECDwvIDPCRAgQIAAAQIESggIf0uoWvM5AeHvcxg+JUBgi0Cf5wiA+5yLqggQuEAgQuDPidOFwIHgUURACFyE1aIECBAgQGBiAa0RIECAAAECRQSEv0VYLfpMQPj7zMJnBAgMLiAArjRA2xAgUFZACFzW1+o3QmA3AQECBAgQIECAwCYBJxEgQIBAGQHhbxlXqz4VEP4+pfAJAQIzCAiAZ5iiHnoXUF8lASFwJeh1txECrzt7nRMgQIAAAQIECBDYIuAcAgQKCQh/C8Fa9k5A+Hsn4SMBAtMICICnGaVGCBBIAv2FwKkqx0QCKQT+gfjB830m6kkrBAgQIECAAAECBAgQILBbwAKlBOJn8Eex9qtxvD4ODwK5BYS/uUWtR4BAFwIC4C7GoAgCBHIKCIFzalrrgMCvjee2hcBxogcBAgQIECBAgAABAgQIECBwncBt+PtKXN13+BsFegwpIPwdcmyKJkBgi4AAeIuScwgQGE5ACDzcyEYrWAg82sQa1GtLAgQIECBAgAABAgQIELhe4Lnw9w3Xr+JKAkcFsoW/R3fwAgECBBoKCIAb4tuaAIGyAkLgsr5WvxECuwkIEDgm4HkCBAgQIECAAAECBHYICH934Ll0i4Dwd4uSc7YIOIdAtwIC4G5HozACBHIICIFzKFrjhIAQ+ASOlwgQILCmgK4JECBAgAABAgT2CAh/9+i5doOA8HcDklMIENgi0Pc5AuC+56M6AgQyCAiBMyBa4pSAEPiUjtcIECBAgMBKAnolQIAAAQIEdgkIf3fxufi8gPD3vJEzCBCYREAAXHiQlidAoA8BIXAfc5i4ihQCf3/8oPo+E/eoNQIECBAgQIAAgRMCXiJAgACBfQLxM/WjWOGVON4QhweB3ALC39yi1iNAoGsBAXDX41Hc4ALK70xACNzZQOYr5yOjJSFwIHgQIECAAAECBAgQWExAuwQI7BQQ/u4EdPk5AeHvOSGvEyAwnYAAeLqRaogAgVMC9ULgU1V4bWIBIfDEw9UaAQIECBAgQIAAAQIEXhTwzF4B4e9eQdefERD+ngHyMgECcwoIgOecq64IEDghIAQ+geOlHAIfeXNz4zeBc0hagwABAgQIECBAgAABAgSmFhg+/J16OlM0J/ydYoyaIEDgGgEB8DVqriFAYHgBIfDwI+y9Ab8J3PuECtZnaQIECBAgQIAAAQIECBA4LyD8PW/kjF0CxcPfXdW5mAABAoUFBMCFgS1PgEC/AkLgfmczSWVC4EkGqQ0CFwg4lQABAgQIECBAgACBDQLC3w1ITtkjIPzdo+faLQLOIdC9gAC4+xEpkACBkgJC4JK61g4BIXAgeBAgQGANAV0SIECAAAECBAhsERD+blFyzg4B4e8OPJcSILBFYIxzBMBjzEmVBAgUFBACF8S1dBJIIfD3xQ+4752+cBAgQIAAAQITCmiJAAECBAgQ2CQQPxs/ihNfieMNcXgQyC0g/M0taj0CBIYVEAAXGp1lCRAYS0AIPNa8Bqz210XN3x8/6AqBA8KDAAECBAgQIDCTgF4IECBAYJtA/Ews/N1G5azrBIS/17m5igCBSQUEwJMOVltNBWw+qIAQeNDBjVO2EHicWamUAAECBAgQIECAwBYB5xAgsFFA+LsRymnXCgh/r5VzHQEC0woIgKcdrcYIELhGYH8IfM2urllIQAi80LC1SoAAAQIECBAgQIDAzAJ62yog/N0q5bwrBYS/V8K5jACBuQUEwHPPV3cECFwhIAS+As0lTwS2/SkE3ubkLAIECBAgQIAAAQIECBAYXGDa8HfwuUxUvvB3omFqhQCBvAIC4LyeViNAYBIBIfAkg+y3DSFwv7O5ujIXEiBAgAABAgQIECBAgMAzAeHvMwufFRFoFv4W6caiBAgQyCwgAM4MajkCBOYREALPM8tOOxECdzoYZRG4QsAlBAgQIECAAAECBAg8JyD8fQ7DpyUEhL8lVK25RcA5BIYREAAPMyqFEiDQQkAI3EJ9qT1TCPx98YPxey/VtWYJECAwlYBmCBAgQIAAAQIEnheIn3EfxdevxPGGODwI5BYQ/uYWtR4BAhsFxjpNADzWvFRLgEADASFwA/S1tvz10a4QOBA8CBAgQIDAcAIKJkCAAAECBO4JCH/vcfgiv4DwN7+pFQkQmFRAAJx5sJYjQGBOASHwnHPtqCshcEfDUAoBAgQIECBAYIuAcwgQIEDgvt0SuTAAABAASURBVIDw976Hr7ILCH+zk1qQAIGZBQTAM09Xb7UF7De5gBB48gG3b08I3H4GKiBAgAABAgQIECCwRcA5BAg8EBD+PgDxZW4B4W9uUesRIDC9gAB4+hFrkACBnALHQ+Ccu1hrYQEh8MLD1zoBAgQIECBAgAABAiMIqPGhgPD3oYivMwsIfzODWo4AgTUEBMBrzFmXBAhkFBACZ8ScZam8fQiB83pajQABAgQIECBAgAABAgQKCSwX/hZytOxRAeHvURovECBA4LSAAPi0j1cJECBwUEAIfJDFk/kEhMD5LIuvZAMCBAgQIECAAAECBAisKCD8XXHqVXvuLvyt2r3NCBAgsFNAALwT0OUECKwrcBsCf/W6AjovLJBC4O+NH6jfu/A+lidA4HoBVxIgQIAAAQIECBBYUiB+Vn0Ujb8Sxxvi8CCQW0D4m1vUensFXE9gOAEB8HAjUzABAj0JRAj82VGPEDgQPIoI/IZYVQgcCB4ECBDoT0BFBAgQIECAAIE1BYS/a869YtfC34rYtiJAYIvAmOcIgMecm6oJEOhIQAjc0TDmLEUIPOdcdUWAAAECIwuonQABAgQILCog/F108PXaFv7Ws7YTAQKTCwiAMw3YMgQIrC0gBF57/hW6FwJXQLYFAQIECBAgQGCLgHMIECCwqoDwd9XJV+tb+FuN2kYECKwgIABeYcp6LC1gfQKPBYTAjxn8UU5ACFzO1soECBAgQIAAAQIEtgg4h8CyAsLfZUdfq3Hhby1p+xAgsIyAAHiZUWuUAIEyAvdXFQLf9/BVdgEhcHZSCxIgQIAAAQIECBAgQGCLwLrnCH/XnX2lzlP4+0nxntrbK+1nGwIECCwhIABeYsyaJECgpkB8w/rZsd9Xx+Exu0Cb/lII/D3xA/h7t9nergQIECBAgAABAgQIECCwikD87Pkoen0ljjfEse5D56UE7sLfbyu1gXUJECCwqoAAeNXJ65sAgaICQuCivBa/ufmNgZBC4PeKjx6NBGxLgAABAgQIECBAgACBmQWEvzNPt4vehgl/u9BSBAECBC4UEABfCOZ0AgQIbBUQAm+Vct6VAikE/t74gVwIfCWgywjsEHApAQIECBAgQIAAgakF4mdNv/k79YSbNyf8bT4CBWwUcBqBYQUEwMOOTuEECIwgIAQeYUpD1ygEHnp8iidAYEwBVRMgQIAAAQIE5hYQ/s493w66E/52MAQlECCwRWDscwTAY89P9QQIDCAgBB5gSGOXKAQee36qJ0CAAIGRBNRKgAABAgQmFxD+Tj7g9u0Jf9vPQAUECCwiIADeOWiXEyBAYIuAEHiLknN2CAiBd+C5lAABAgQIECCwRcA5BAgQmF1A+Dv7hJv3J/xtPgIFECCwkoAAeKVp6zW3gPUIXCQgBL6Iy8mXCwiBLzdzBQECBAgQIECAAIEtAs4hML2A8Hf6EbduUPjbegL2J0BgOQEB8HIj1zABAnkErltFCHydm6s2C6QQ+HviB/f32nyFEwkQIECAAAECBAgQIEDghMD8L8XPkI+iy1fieEMcHgRyCwh/c4tajwABAhsEBMAbkJxCgACBnAJC4Jyajdbqe9vfFOUJgQPBgwABAgQIECBAgAABAgROCwh/T/vceHmvgPB3r6DrCRAgcKWAAPhKOJcRIEBgj4AQeI+eazcICIE3IF17iusIECBAgAABAgQIECAwg4Dwd4Ypdt3D8OFv17qKI0CAwBkBAfAZIC8TIECglIAQuJSsdW8FhMC3ED4QyChgKQIECBAgQIAAAQJTCAh/pxhjz00If3uejtq2CDiHwPACAuDhR6gBAgRGFhACjzy9IWoXAg8xJkUSIDCGgCoJECBAgAABAnMICH/nmGPHXQh/Ox6O0ggQ2CIwxzkC4DnmqAsCBAYWEAIPPLwxShcCjzEnVRIgQIBAzwJqI0CAAAECkwgIfycZZL9tCH/7nY3KCBBYTEAAfOXAXUaAAIGcAkLgnJrWOiCQQuDvjh/03+vAa54iQIAAAQIECBA4IeAlAgQIzCIQPxM+il5eieMNcXgQyC0g/M0taj0CBAjsEBAA78Bz6bICGidQREAIXITVos8EfnN8KgQOBA8CBAgQIECAAAECGwWcRmAaAeHvNKPstRHhb6+TURcBAssKCICXHb3GCRC4TqDsVULgsr5WvxECuwkIECBAgAABAgQIECCwSWCek4S/88yy006Ev50ORlkECKwtIABee/66J0CgQwEhcIdDuStpjo9C4DnmqAsCBAgQIECAAAECBAicFRD+niU6fIJntwoIf7dKOY8AAQKVBQTAlcFtR4AAgS0CQuAtSs7ZISAEvgLPJQQIECBAgAABAgQIEBhJQPg70rSGrHXa8HfIaSiaAAECDwQEwA9AfEmAAIFeBITAvUxi2jqEwNOOVmMFBCxJgAABAgQIECBAYCgB4e9Q4xqxWOHviFNT8xYB5xCYRkAAPM0oNUKAwIwCQuAZp9pVT0LgrsahGAIE+hRQFQECBAgQIEBgLAHh71jzGrBa4e+AQ1MyAQJbBOY6RwA81zx1Q4DAhAJC4AmH2ldLKQT+rniD4L36Kks1BAgQIECgAwElECBAgACBwQTiZ7tHUfIrcbwhDg8CuQWEv7lFrUeAAIFCAgLgC2GdToAAgRYCQuAW6kvt+VuiWyFwIHgQIECAAAECBO4EfCRAgMBoAsLf0SY2XL3C3+FGpmACBFYWEACvPH29XyrgfAJNBYTATflX2FwIvMKU9UiAAAECBAgQILBFwDkEhhMQ/g43stEKFv6ONjH1EiCwvIAAePlbAAABAtsE+jhLCNzHHCau4i4EfmniHrVGgAABAgQIECBAgACBEwLjvST8HW9mg1Us/B1sYMolQIBAEhAAJwUHAQIEBhIQAjcY1lpbphD4u+MNBCHwWnPXLQECBAgQIECAAAECAwrEz27+m78552athwLC34civiZAgMAgAgLgQQalTAIECDwvIAR+XsPnBQSEwM+h+pQAAQIECBAgQIAAAQI9Cgh/e5zKVDUtF/5ONT3NECCwvIAAePlbAAABAqMK3IbAf2TU+tXdvUAKgb8r3lDwm8Ddj0qBBQUsTYAAAQIECBAgQKBLgfhZzW/+djmZaYoS/k4zSo1sFHAagekEBMDTjVRDBAisJBAh8O+LfoXAgeBRROCjYlUhcCB4ECCwooCeCRAgQIAAAQJ9Cgh/+5zLRFUJfycaplYIENgiMOc5AuA556orAgQWEhACLzTsNq0Kgdu425UAAQIEWgrYmwABAgQIdCog/O10MPOUJfydZ5Y6IUBgcQEB8MYbwGkECBDoWUAI3PN0pqhNCDzFGDVBgAABAgQIbBFwDgECBHoVEP72Oplp6hL+TjNKjRAgQODmRgDsLiBwXsAZBIYQeI+bG38d9BCTGrZIIfCwo1M4AQIECBAgQIDARgGnEehW4Db8fTkKfEMcHgRyCwh/c4tajwABAo0FBMCNB2B7AgR6FxirPiHwWPMasFoh8IBDUzIBAgQIECBAgAABAlsE+j3nufD3jf1WqbKBBYS/Aw9P6QQIEDgmIAA+JuN5AgQIDCogBM44OEsdEhACH1LxHAECBAgQIECAAAECBAoICH8LoB5act3nhL/rzl7nBAhMLiAAnnzA2iNAYE0BIfCac6/YdQqB3xVvRLxUcc/qW9mQAAECBAgQIECAAAECLQXiZ65HsX/6a5/95m9AeGQXEP7ekvpAgACBGQUEwDNOVU8ECBAIASFwIHiUFHhtLC4EDgSPKQU0RYAAAQIECBAgQKCpgPC3Kf8Kmwt/V5iyHrcIOIfAtAIC4GlHqzECBAjc3AiBb/xfWQEhcFlfqxMg0ETApgQIECBAgACBtgLC37b+C+wu/F1gyFokQGCLwNznCIDnnq/uCBAgIAR2D5QWEAKXFrY+AQIECNQTsBMBAgQIEGgsIPxtPID5txf+zj9jHRIgQOCxgAD4McPxP7xCgACBGQT8JvAMU+y6ByFw1+NRHAECBAgQILBFwDkECBBoLSD8bT2B6fcX/k4/Yg0SIEDgmYAA+JmFzwg8FPA1gakEhMBTjbPHZoTAPU5FTQQIECBAgAABAlsEnEOguYDwt/kIZi9A+Dv7hPVHgACBBwIC4AcgviRAgMATgTn/FALPOdeOukoh8KvxxsVLHdWkFAIECBAgQIAAAQIECJwQaP9S/Az1KKp4OY43xuFBILeA8De3qPUIECAwgIAAeIAhKZEAAQI5BYTAGzSdskfgdXGxEDgQPAgQIECAAAECBAgQIHBOQPh7Tqjw6/MvL/ydf8Y6JECAwEEBAfBBFk8SIEBgbgEh8Nzz7aC7oUPgDvyUQIAAAQIECBAgQIDAAgLC3wWG3LZF4e8Zfy8TIEBgZgEB8MzT1RsBAgROCAiBT+B4KYeAEDiHojVqC9iPAAECBAgQIECAQBUB4W8V5pU3Ef6uPH29bxFwDoHpBQTA049YgwQIEDguIAQ+buOVLAJC4CyMFiFAoI6AXQgQIECAAAECdQSEv3WcF95F+Lvw8LVOgMAWgTXOEQCvMWddEiBA4KiAEPgojRfyCAiB8zhahQABAgRKClibAAECBAhUEhD+VoJedxvh77qz1zkBAgTuCQiA73E8+8JnBAgQWElACLzStJv0mkLgV+KNjpea7G5TAgQIECBAgMAJAS8RIECglkD8TPQo9no5jjfG4UEgt4DwN7eo9QgQIDCwgAB44OEpvZiAhQksKSAEXnLsNZt+fWwmBA4EDwIECBAgQIAAgW4EFEKgmoDwtxr1qhsJf1edvL4JECBwREAAfATG0wQIrCqwdt9C4LXnX6H7uxA4/a/eK2xnCwIECBAgQIAAAQIECBwTqPe88Lee9aI7CX8XHby2CRAgcEpAAHxKx2sECBBYUGDpEHjBeTdoOYXAr96+AdJge1sSIECAAAECBAgQIECgnsDtzz7+2ud65Nt2mucs4e88s9QJAQIEsgoIgLNyWowAAQJzCAiB55hjx110GQJ37KU0AgQIECBAgAABAgQGFBD+Dji0sUoW/l45L5cRIEBgBQEB8ApT1iMBAgSuEBACX4HmkksEhMCXaDm3tID1CRAgQIAAAQIECGQVEP5m5bTYiwLC3xdNPENgi4BzCCwjIABeZtQaJUCAwOUCQuDLzVxxkYAQ+CIuJxMgUEbAqgQIECBAgACBvALC37yeVntBQPj7AoknCBAgsEVgrXMEwGvNW7cECBC4WEAIfDGZCy4TSCHwK7dvkFx2pbMJECBAgMBeAdcTIECAAIHMArc/27wcy74xDg8CuQWEv7lFrUeAAIFJBQTADwbrSwIECBB4UUAI/KKJZ7IKvCFWEwIHggcBAgQIECBQT8BOBAgQyC0g/M0tar0HAsLfByC+JECAAIHjAgLg4zZeWU9AxwQInBAQAp/A8VIOASFwDkVrECBAgAABAgQIbBFwDoHsAsLf7KQWvC8g/L3v4SsCBAgQOCMgAD4+i0T5AAAQAElEQVQD5GUCBFYR0OcWASHwFiXn7BAQAu/AcykBAgQIECBAgAABAlsE8p8j/M1vasV7AsLfexy+IECAAIEtAgLgLUrOIUCAAIGnAlOGwE+780kHAkLgDoagBAIECBAgQIAAAQIEtgkIf7c5dXPWeIUIf8ebmYoJECDQhYAAuIsxKIIAAQJjCdyGwF8zVtWqHUigagg8kItSCRAgQIAAAQIECBDoSED429Ew5ixF+Jt5rpYjQIDASgIC4JWmrVcCBAhkFIgQ+LNiOSFwIHgUEUgh8Mu3b6gU2cCiBG5ubiAQIECAAAECBAgQuErg9meVl+PiN8bhQSC3gPA3t6j1VhfQP4HlBATAy41cwwQIEMgnIATOZ2mlgwLpjRQh8EEaTxIgsF/ACgQIECBAgACB6wSEv9e5uWqzgPB3M5UTCRAgsEVgzXMEwGvOXdcECBDIJiAEzkZpocMCQuDDLp4lQIAAgT0CriVAgAABAlcKCH+vhHPZVgHh71Yp5xEgQIDASQEB8C2PDwQIECBwvYAQ+Ho7V24SEAJvYnISAQIECBAgsEXAOQQIELhWQPh7rZzrNgoIfzdCOY0AAQIEzgsIgM8bOWN+AR0SIJBBQAicAdESpwSEwKd0vEaAAAECBAgQILBFwDkErhYQ/l5N58JtAsLfbU7OIkCAAIGNAgLgjVBOI0BgVgF95RQQAufUtNYBASHwARRPESBAgAABAgQIECCwReD6c4S/19u5cpOA8HcTk5MIECBA4BIBAfAlWs4lQIAAgbMCQ4XAZ7txQocCKQR+5+0bMB2WpyQCBAgQIECAAAECBGYSuP3Z4+XoKf0sEh88hhTot2jhb7+zURkBAgSGFhAADz0+xRMgQKBPASFwn3OZqKo3RS+7Q+BYw4MAAQIECBAgQIAAAQJHBYS/R2m8kEdA+JvH8ewqTiBAgMCKAgLgFaeuZwIECFQQEAJXQF57CyHw2vPf273rCRAgQIAAAQIECJwUEP6e5PHifgHh735DKxDYIuAcAssKCICXHb3GCRAgUF5ACFzeePEdhMCL3wDaJ3CdgKsIECBAgAABAqcFhL+nfby6W0D4u5vQAgQIENgisPY5AuC15697AgQIFBcQAhcnXn0DIfDqd4D+CRAgcImAcwkQIECAwBkB4e8ZIC/vFUjh7yfHeyXftnch1xMgQIAAgVMCywfAp3C8RoAAAQJ5BOIHm8+Klb4mDg8CJQSEwCVUrUmAAAECBCYT0A4BAgTOCQh/zwl5fafAXfj7rTvXcTkBAgQIEDgrIAA+S+SEiQW0RoBARQEhcEXsNbcSAq85d10TIECAAAECBLYIOIfAWQHh71kiJ+wTEP7u83M1AQIECFwoIAC+EMzpBAjMIqCPFgJC4BbqS+2ZQuB33L5xs1TjmiVAgAABAgQIECBA4JjA+edvf4Z4Oc58YxweBHILCH9zi1qPAAECBM4KCIDPEjmBAAECBHIKdBEC52zIWr0JfHQUJAQOBA8CBAgQIECAAAECBM4LCH/PGw19Rvvihb/tZ6ACAgQILCkgAF5y7JomQIBAWwEhcFv/BXY/GQIv0L8WCRAgQIAAAQIECBDYICD83YDklD0Cwt89ehmutQQBAgRWFhAArzx9vRMgQKChgBC4If4aWwuB15jzpV06nwABAgQIECBAgMBjAeHvYwZ/lBMQ/paztTKBLQLOIbC8gAB4+VsAAAECBNoJCIHb2S+ysxB4kUFrk8A2AWcRIECAAAECBJ4ICH+fOPizmIDwtxithQkQILBFwDlJQACcFBwECBAg0ExACNyMfpWN70Lg16zSsD4JECBA4ICApwgQIECAwK2A8PcWwodSAsLfUrLWJUCAAIGLBJYNgC9ScjIBAgQIFBUQAhfltfjNTQqB3xlv9AiB3Q0ECBAgQGBBAS0TIEDgTiB+JngUn78cxxvj8CCQW0D4m1vUegQIECBwtYAA+Go6Fw4soHQCBDoUEAJ3OJS5Skoh8DviDR8h8Fxz1Q0BAgQIECBA4JSA1wg8FYifBYS/TzV8UkBA+FsA1ZIECBAgcL2AAPh6O1cSIDCkgKJ7FhAC9zydKWr7mOhCCBwIHgQIECBAgAABAgTmF3jWofD3mYXPiggIf4uwWpQAAQIE9ggIgPfouZYAAQIEsgsUDYGzV2vBAQWEwAMOTckECBAgQIAAAQIErhUQ/l4rN/h19coX/tazthMBAgQIXCAgAL4Ay6kECBAgUEdACFzHebVdnutXCPwchk8JECBAgAABAgQIzCog/J11st30JfztZhT3C/EVAQIECNzcCIDdBQQIECDQpcB73Nx8VhT2NXF4ECghIAQuodrvmiojQIAAAQIECBBYTED4u9jA67cr/K1vbkcCWwScQ4DArYAA+BbCBwIECBDoT0AI3N9MJqtICDzZQLVD4LCAZwkQIECAAIHVBIS/q028er/C3+rkNiRAgMAWAec8LyAAfl7D5wQIECDQnYAQuLuRzFaQEHi2ieqHAAECzwv4nAABAgSWExD+Ljfy2g0Lf2uL248AAQIErhJYLgC+SslFBAgQINBUQAjclH+FzVMI/J3xRtFrVmhWjwQIECBAYBUBfRIgsJ5AfE//KLp+OY43xuFBILeA8De3qPUIECBAoJiAALgYrYU7FFASAQIDCwiBBx7eGKV/bJQpBA4EDwIECBAgQIDABAJaWFBA+Lvg0Ou2LPyt6203AgQIENgpIADeCehyAgRGEVDnDAJC4Bmm2HUPQuCux6M4AgQIECBAgAABAocF7oe/h8/xLIEdAsLfHXguJUCAAIE2AgLgNu52JUCAAIErBa4Kga/cy2VLCgiBlxy7pgkQIECAAAECBEYVEP6OOrlCdedfVvib39SKBAgQIFBBQABcAdkWBAgQIJBX4DYE/tq8q1ptVoEr+hICX4HmEgIECBAgQIAAAQK1BYS/tcWX20/4O9jIlUuAAAECzwQEwM8sfEaAAAECAwlECPyZUa4QOBA8iggIgYuwVl/UhgQIECBAgAABApMKCH8nHWw/bQl/+5mFSghsEXAOAQIPBATAD0B8SYAAAQLjCAiBx5nVoJUKgQcdnLIJPBHwJwECBAgQIDCrgPB31sl205fwt5tRKIQAAQJbBJxzSEAAfEjFcwQIECAwjIAQeJhRjVpoCoG/I95ges2oDaibAAECSwpomgABAgSmFYjvzR9Fcy/H8cY4PAjkFhD+5ha1HgECBAg0EVgmAG6ia1MCBAgQqCIgBK7CvPIm/0I0LwQOBA8CBAgQIDCCgBoJEJhX4Db8fWd0KPwNBI/sAsLf7KQWJECAAIFWAgLgVvL2rSlgLwIEFhAQAi8w5LYtCoHb+tudAAECBAgQILBFwDkTCzwX/r5p4ja11k5A+NvO3s4ECBAgUEBAAFwA1ZIECPQkoJaVBITAK027Sa9C4CbsNiVAgAABAgQIEFhdYFv4u7qS/ncICH934LmUAAECBPoUEAD3ORdVESBAgMCVAvdC4CvXcBmBEwJC4BM4XiJAgAABAgQIECCQW0D4m1t00vWub0v4e72dKwkQIECgYwEBcMfDURoBAgQIXCcgBL7ObbarCvYjBC6Ia2kCBAgQIECAAAECdwLC3zsJHwsJCH8LwdZe1n4ECBAg8KKAAPhFE88QIECAwAQCQuAJhth3CykE/vZ4Q+o1fZe5bHUaJ0CAAAECBAgQGFwgvtd+FC28Mw7/zd9A8MguIPzNTmpBAk0EbEqAwBEBAfARGE8TIECAwPgCQuDxZ9h5B7816hMCB4IHgb4EVEOAAAECBAiMLiD8HX2C3dcv/O1+RAokQIDAFgHnnBIQAJ/S8RoBAgQIDC8gBB5+hL03IATufULqI0BgLQHdEiBAgMDwAsLf4UfYewPC394npD4CBAgQyCIwfQCcRckiBAgQIDC0gBB46PGNULwQeIQpqZEAAQIEphfQIAEC4wsIf8efYecdCH87H5DyCBAgQCCfgAA4n6WV+hNQEQECBJ4KCIGfUvikjIAQuIyrVQkQIECAAAECWwScM4GA8HeCIfbdgvC37/mojgABAgQyCwiAM4NajgCBXgTUQeBFASHwiyaeySogBM7KaTECBAgQIECAAIFVBPaFv6so6XOHgPB3B55LCRAgQGBMAQHwmHNTNQECBAicEjjxmhD4BI6XcggIgXMoWoMAAQIECBAgQGAZAeHvMqMu0+j5VYW/542cQYAAAQITCgiAJxyqlggQIEDgtIAQ+LTP6K92UH8Kgd8eb2S9poNalECAAAECBAgQIECgW4H4nvlRFPfOON4UhweB3ALC39yina2nHAIECBA4LiAAPm7jFQIECBCYWEAIPPFw+2jtt0UZQuBAqPywHQECBAgQIECAwCACwt9BBjVumcLfcWencgJbBJxDgMAZAQHwGSAvEyBAgMC8AkLgeWfbSWdC4E4GoYxVBPRJgAABAgQIjCIg/B1lUsPWKfwddnQKJ0CAwBYB52wREABvUXIOAQIECEwrIASedrS9NCYE7mUS6iBAYG4B3REgQIDAMALC32FGNWqhwt9RJ6duAgQIEMgqMG0AnFXJYgQIECAwtYAQeOrx9tCcELiHKaiBAAECBKYV0BgBAuMICH/HmdWglQp/Bx2csgkQIEAgv4AAOL+pFdsLqIAAAQIXCwiBLyZzwWUCdyGw770uc3M2AQIECBAgQOCUgNcGEhD+DjSsMUsV/o45N1UTIECAQCEBb0IWgrUsAQKtBOxL4HoBIfD1dq7cJJBC4G+PN758/7WJy0kECBAgQIAAAQKzCMT3wI+il3fG8aY4Mj0sQ+CpgPD3KYVPCBAgQIDAEwFvQD5x8CcBAgQIzCCQoQchcAZES5wSSCHw2+MNMN+DnVLyGgECBAgQIECAwDQC8b2v8HeaaXbUyLNShL/PLHxGgAABAgSeCnjz8SmFTwgQIECAwBMBIfATh9H+HKjej4tahcCB4EGAAAECBAgQIDC3gPB37vl20J3wt4MhtCjBngQIECBwXkAAfN7IGQQIECCwoIAQeMGh121ZCJzX22oECBAgQIAAAQKdCQh/OxvIfOUIf+ebqY4IbBFwDgECGwUEwBuhnEaAAAEC6wkIgdebeeWOhcCVwW03q4C+CBAgQIAAgd4EhL+9TWS6eoS/041UQwQIENgi4JxLBATAl2g5lwABAgSWExACLzfy2g0LgWuL248AgbkEdEOAAAEC3QkIf7sbyWwFCX9nm6h+CBAgQKCIwHQBcBElixIgQIDA0gJC4KXHX6N5IXANZXsQIECAwHQCGiJAoD8B4W9/M5msIuHvZAPVDgECBAiUExAAl7O1cn0BOxIgQKCYgBC4GK2FnwikEPjb4g0z35s98fAnAQIECBAgQOCUgNc6FIjvZR9FWe+M401xeBDILSD8zS1qPQIECBCYWsCbjFOPV3MEVhLQK4HyAkLg8saL7/Dbo38hcCB4ECBAgAABAgQIjCVQN/wdy0a1WQSEv1kYKx0EygAAEABJREFULUKAAAECKwkIgFeatl4JECAwq0DFvoTAFbHX3EoIvObcdU2AAAECBAgQGFZA+Dvs6EYp/H74O0rV6iRAgAABAo0FBMCNB2B7AgQIEBhP4DYEfut4lc9Z8YRdCYEnHKqWCBAgQIAAAQIzCgh/Z5xqVz0Jf7saR/tiVECAAAEC2wUEwNutnEmAAAECBJ4KRAj8lvhCCBwIHkUEhMDbWJ1FgAABAgQIECDQSED42wh+nW2Fv+vMWqcEtgg4hwCBCwUEwBeCOZ0AAQIECNwJCIHvJHwsJCAELgRr2VkE9EGAAAECBAi0EhD+tpJfZl/h7zKj1igBAgS2CDjnGgEB8DVqriFAgAABArcCQuBbCB9KCQiBS8lalwCBsQVUT4AAAQLNBIS/zehX2Vj4u8qk9UmAAAECRQWmCYCLKlmcAAECBAicEBACn8DxUg6BFAJ/a7zR5vu2HJrWIECAAIHhBTRAgEA7gfie9FHs/s443hSHB4HcAsLf3KLWI0CAAIFlBbyRuOzop2pcMwQIEGguIARuPoLZC/j4aFAIHAgeBAgQIECAwNICmm8oIPxtiL/G1sLfNeasSwIECBCoJCAArgRtGwIESglYl0A/AkLgfmYxaSVC4EkHqy0CBAgQIECAQO8CfYS/vSupb4eA8HcHnksJECBAgMAhAQHwIRXPESBAgMAYAh1WKQTucChzlSQEnmueuiFAgAABAgQIdC8g/O1+RKMXuC38Hb1L9RMgQIAAgcoCAuDK4LYjQIAAgfkFhMB1ZrzwLkLghYevdQIECBAgQIBATQHhb03tJfcS/i459subdgUBAgQIXC4gAL7czBUECBAgQOCsgBD4LJET9gmsHgLv03M1AQIECBAgQIDAWQHh71kiJ+wTEP7u83M1gVUE9EmAwJUCAuAr4VxGgAABAgTOCQiBzwl5fadACoG/Jd6Y8/3cTkiXjyagXgIECBAgQKC0QHyP+Sj2eGccb4rDg0BuAeFvblHrESBAYEoBTe0R8IbhHj3XEiBAgACBMwJC4DNAXt4r8DtiASFwIHgQILCIgDYJECBAoLiA8Lc48eobCH9XvwP0T4AAAQJVBIYPgKso2YQAAQIECOwQEALvwHPpFgEh8BYl5xAgQIDA8AIaIECgvIDwt7zx4jsIfxe/AbRPgAABAvUEBMD1rO2UX8CKBAgQGEZACDzMqEYtVAg86uTUTYAAAQIECGwRcE4FAeFvBeS1txD+rj1/3RMgQIBAZQEBcGVw2xEgkEvAOgTGExACjzezwSoWAg82MOUSIECAAAECBHoR6Dv87UVJHTsEhL878FxKgAABAgSuERAAX6PmGgIECBBoKzDw7kLggYc3RulC4DHmpEoCBAgQIECAQDcCwt9uRjFrIfvC31lV9EWAAAECBAoLCIALA1ueAAECBAg8FBACPxS57GtnnxUQAp8lcgIBAgQIECBAgEASEP4mBUdBgbjFbj4lfgb+1oJ7WHpiAa0RIECAwPUCAuDr7VxJgAABAgSuFogfgN8SF781Dg8CJQRSCPzN8W7LbN/rlbCyJgECBAgQIEBgSYH4XvFRNP7OON4UhweB3AJxi918cvzs+y25F7YeAQJLCGiSAIGdAt4U3AnocgIECBAgcK1A/CAsBL4Wz3VbBD4hThICB4LHLAL6IECAAAECBHIJRDIn/M2FaZ1DAnGLCX8PwXiOAAECBLYIOCeHgAA4h6I1CBAgQIDAlQJC4CvhXLZVQAi8Vcp5BAj0LaA6AgQIEMgmEMmc8DebpoUOCMQtJvw94OIpAgQIECBQVWDYALiqks0IECBAgEBBASFwQVxLJwEhcFJwECBAgMCwAgonQCCfQCRzwt98nFZ6USBuMeHviyyeIUCAAAEC9QUEwPXN7bhfwAoECBCYTkAIPN1Ie2tICNzbRNRDgAABAgQIbBFwTkaBSOaEvxk9LfWCQNxiwt8XVDxBgAABAgQaCQiAG8HblgCBawVcR2BeASHwvLPtpDMhcCeDUAYBAgQIECBAoLZAJHMDhr+1ley3QyBuMeHvDj+XEiBAgACB7AIC4OykFiRAgACBYgILLCwEXmDIbVtMIfA3xbszvgdsOwe7EyBAgAABAgSqCcT3fsLfatpLbhS3WIHwd0lKTRMgQIAAgXwC3vzLZ2klAgQIECCQRUAIfJjRs9kEfmesJAQOBA8CBAgQIECAwOwCkcwJf2cfctv+4hYT/rYdwZy764oAAQIE9gsIgPcbWoEAAQIECGQXEAJnJ7XgfYHRQuD71fuKAAECBAgQIEDgrEAkc8Lfs0pO2CEQt5jwd4efSwkQOCzgWQIEMgkIgDNBWoYAAQIECOQWEALnFrXeAwEh8AMQX/YqoC4CBAgQIEDgUoFI5oS/l6I5/xKBuMWEv5eAOZcAAQIEtgg4J6eAADinprUIECBAgEBmASFwZlDLPRQQAj8U8TUBAn0JqIYAAQIELhaIZE74e7GaCy4QiFtM+HuBl1MJECBAgEATgeEC4CZKNiVAgAABAg0FhMAN8dfYWgi8xpx1SYAAgeEEFEyAwOUCkcwJfy9nc8V2gbjFhL/buZxJgAABAgTaCQiA29nb+XIBVxAgQGBZASHwsqOv1fhdCBy3Wq0t7UOAAAECBAgQOCrghSsEIpkT/l7h5pLNAnGLCX83azmRAAECBAg0FhAANx6A7QkQ2CrgPAIEIpl7Syi8NQ4PAiUEhMAlVK1JgAABAgQIEKggEMncROFvBTBbXCoQt5jw91I05xMgQIAAgZYCAuCW+vYmQIAAgW0CznoqIAR+SuGTMgKfGMt+U7y7E7dafOZBgAABAgQIECDQvUB87yb87X5KQxcYt1jF8HdoKsUTIECAAIF+BATA/cxCJQQIECBAYJNAJHNL/SbwJhQn5RQQAufUtBYBAgQIECBAoKBAJHPC34K+lr6JW0z46z6oJ2AnAgQIEMgnIADOZ2klAgQIECBQTUAIXI161Y16CYFX9dc3AQIECBAgQOCsQCRzKfx9R5z4pjg8COQWiFtM+Jsb1XoECBwV8AIBApkFBMCZQS1HgAABAgRqCQiBa0kvu48QeNnR99K4OggQIECAAIFjApHM3YW/H33sHM8T2CEQt5jwd4efSwkQIEDgIgEnlxAQAJdQtSYBAgQIEKgkIASuBL3uNkLgdWevcwJtBexOgAABAkcFIpkT/h7V8UIGgbjFhL8ZHC1BgAABAgSaCgwTADdVsjkBAgQIEOhYQAjc8XDmKC2FwN8Y7wLFrTZHQ7ogQIAAgb4FVEeAwHGB+J5M+Hucxyv7BeIWE/7uZ7QCAQIECBBoLyAAbj8DFZwXcAYBAgQInBGIZO4tccpb4/AgUELgk2JRIXAgeBAgQIAAAQJFBSx+QiCSOeHvCR8v7RaIW0z4u1vRAgQIECBAoBMBAXAng1AGAQLHBDxPgMBWASHwVinnXSkgBL4SzmUECBAgQIAAgb0CkcwtEP7uVXL9DoG4xYS/O/xcSoAAAQIEuhMQAHc3EgURIECAwFMBn1wsIAS+mMwFlwkIgS/zcjYBAgQIECBAYLdAJHPC392KFjghELdYB+HviQK9RIAAAQIECFwuIAC+3MwVBAgQIECga4FZQuCukdcuTgi89vx1T4AAAQIECFQUiGRO+FvRe8Gt4hYT/i449+5aVhABAgQI5BcQAOc3tSIBAgQIEGguIARuPoLZCygdAs/upz8CBAgQIECAwFmBSOaEv2eVnLBDIG4x4e8OP5cSIJBHwCoECBQSEAAXgrUsAQIECBBoLSAEbj2B6fdPIfA3xLtGcatN36sGqwrYjAABAgQIEIjvsYS/boOSAnGLCX9LAlubAAECBLYIOKekgAC4pK61CRAgQIBAY4FI5t4SJbw1Dg8CJQQ+ORYVAgeCBwECmQQsQ4AAAQI3kcwJf90HJQXiFhP+lgS2NgECBAgQ6EGg+wC4ByQ1ECBAgACBkQWEwCNPb4jahcBDjEmRBAgQ6F9AhQQI3Ah/3QSlBYS/pYWtT4AAAQIEOhEQAHcyCGUcFPAkAQIECGQSEAJngrTMMQEh8DEZzxMgQIAAAQJbBJwTApHM+c3fcPAoJhC3mN/8LaZrYQIECBAg0JmAALizgSiHAIE7AR8JEMgtIATOLWq9BwJC4AcgviRAgAABAgQIbBWIZG7h8HerkvN2CMQtJvzd4edSAgQIECAwnIAAeLiRKZgAAQILCGixmIAQuBithZ8ICIGfOPiTAAECBAgQILBZIJI54e9mLSdeIRC3WMfh7xUNuYQAAQIECBA4LyAAPm/kDAIECBAgMJXAbQj8tl6bUtfwAkLg4UeoAQIECBAgQKCWQCRzwt9a2GvuE7eY8HfN0Y/RtSoJECBAoJyAALicrZUJECBAgEC3AhECvzmKEwIHgkcRgRQC/8l4tylutYvWdzIBAgQIECBAYBmB+F5J+LvMtJs0GreY8LeJvE0JENgi4BwCBAoLCIALA1ueAAECBAj0KhDJnBC41+HMUdenRBtC4EDw2CrgPAIECBAgsI5AJHPC33XG3aLTuMWEvy3g7UmAAAECWwScU0NAAFxD2R4ECBAgQKBTASFwp4OZpywh8Dyz1AmBsgJWJ0CAwEICkcwJfxead4NW4xYT/jZwtyUBAgQIEOhKoNsAuCslxRAgQIAAgYkFhMATD7eP1oTAfcxBFQQIEOhWQGEEVhKIZE74u9LA6/cat5jwtz67HQkQIECAQH8CAuD+ZqKimxsGBAgQIFBZQAhcGXy97YTA681cxwQIECBAYIvAUudEMif8XWri1ZuNW0z4W13dhgQIECBAoFMBAXCng1EWgXUFdE6AQCsBIXAr+WX2FQIvM2qNEiBAgAABAg8FIpkT/j5EufFERoG4xYS/GT0tRYAAAQIEhhcQAA8/Qg0QIEBgIgGtNBcQAjcfwewFpBD4T8S7U3Grzd6q/ggQIECAAAECTwTiex/h7xMKf5YRiFtswPC3jIVVCRAgQIAAgVsBAfAthA8ECBAgQIDAE4FI5t4cn70tjqoPmy0j8KnRqRA4EDwIECBAgACB+QUimRP+zj/mlh3GLSb8bTkAe18n4CoCBAgQKC8gAC5vbAcCBAgQIDCcgBB4uJGNVvDDEHi0+tVLgAABAgQIEDgrEMmc8PeskhN2CMQtJvzd4edSAgTaCNiVAIFKAgLgStC2IUCAAAECowkIgUeb2HD1CoGHG1mpgq1LgAABAgTmE4hkTvg731h76ihuMeFvTwNRCwECBAhsEXBOTQEBcE1texEgQIAAgcEEhMCDDWy8coXA481MxQTyCliNAAECEwpEMif8nXCuHbUUt5jwt6N5KIUAAQIECHQp0F0A3KWSoggQIECAwMICQuCFh1+ndSFwHWe7ECBAoDsBBRGYUSCSOeHvjIPtp6e4xYS//YxDJQQIECBAoF8BAXC/s1mxMj0TIECAQKcCQuBOBzNPWSkE/uPxblbcavM0pRMCBAgQIEDgqNnbiPUAABAASURBVMCUL8T3MsLfKSfbTVNxiwl/u5mGQggQIECAQOcCAuDOB6Q8AusI6JQAgd4FIpl7c9T4tjg8CJQQ+LRYVAgcCB4ECBAgQIDAeAKRzAl/N4/NiVcIxC0m/L3CzSUECBAgQGBZAQHwsqPXOAECBDoSUMowAkLgYUY1aqFC4FEnp24CBAgQILCwQCRzwt+F51+h9bjFJgp/K4DZggABAgQIELi5EQC7CwgQIECAAIGLBN7j5ibrbwLf+D8C9wWEwPc9fEWAAAECBAh0LBDJnPC34/lMUFrcYsLfCeaohVsBHwgQIECgnoAAuJ61nQgQIECAwDQCQuBpRtm6kWP7C4GPyXieAAECBAgQ6EYgkjnhbzfTmLKQuMWEv1NOVlME1hTQNQEClQUEwJXBbUeAAAECBGYREALPMslu+xACdzuaXIVZhwABAgQIjCsQyZzwd9zxjVB53GLC3xEGpUYCBAgQ2CLgnBYCAuAW6vYkQIAAAQKTCAiBJxlkv20IgfudjcoI7BNwNQECBAYWiGRO+Dvw/AYoPW4x4e8Ac1IiAQIECBDoWqCbALhrJcURIECAAAECRwWEwEdpvJBHIIXA/2q8Cxa3Wp4FrUKAAAECbQXsTmBkgfieRPg78gD7rz1uMeFv/2NSIQECBAgQ6F9AANz/jFaoUI8ECBAgMLhAJHNvjhbeFocHgRICvysWFQIHggcBAgQIEBhcYOjyI5kT/g49we6Lj1tM+Nv9lBRIgAABAgQGERAADzIoZRKYV0BnBAjMIiAEnmWS3fYhBO52NAojQIAAAQLzC0QyJ/zdPWYLnBCIW0z4e8LHSwQIECBAgMCFAgLgC8GcToAAAQIZBSw1nYAQeLqR9taQELi3iaiHAAECBAgsIBDJnPB3gTk3bDFusQXC34bAtiZAgAABAisKCIBXnLqeCRAgQIBAQYGtIXDBEiw9t4AQeO756o4AAQIECHQlEMmc8LeriUxXTNxiwt/ppqqhFwQ8QYAAAQL1BQTA9c3tSIAAAQIEphcQAk8/4r0N7r1eCLxX0PUECBAgQIDAWYFI5oS/Z5WcsEMgbjHh7w4/lxIgMIaAKgkQaCQgAG4Eb1sCBAgQIDC7gBB49gk37y+FwH8s3jWLW615LQq4SMDJBAgQIECgf4H4HkP42/+YRq4wbjHh78gDVDsBAgQIbBFwTksBAXBLfXsTIECAAIHJBSKZe3O0+LY4PAiUEPjdsagQOBA8CAwjoFACBAgMIBDJnPB3gDkNXGLcYsLfgeendAIECBAgMIRA8wB4CCVFEiBAgAABAlcLCIGvpnPhNgEh8DYnZxEgQKC5gAIIjCAQyZzwd4RBjVtj3GLC33HHp3ICBAgQIDCOgAB4nFnNWKmeCBAgQGARASHwIoNu16YQuJ29nQkQIECAwBaBIc6JZO41Ueg74vjoODwI5BaIW0z4mxvVegQIECBAgMBhAQHwYRfPEiBQXMAGBAisJiAEXm3i1fsVAlcntyEBAgQIEJhHIJK5FP6+MzoS/gZC3ofVQiBuMeFvOHgQIECAAAEClQQEwJWgbUOAAAECzwn4dFkBIfCyo6/VuBC4lrR9CBAgQIDARAKRzAl/J5pnh63ELbZw+NvhQJREgAABAgRWEBAArzBlPRIgQIAAgY4EhMAdDWPOUlII/PXxLlvcanM2qCsCBAgQIEAgn0B8zyD8zcdppRcF4hYT/r7I4plVBPRJgAABAu0EBMDt7O1MgAABAgSWFYhk7s3R/Nvi8FhLoFa3nx4bCYEDwYMAAQIECBA4LhDJnPD3OI9X9gvELSb83c9oBQIEBhVQNgECjQUEwI0HYHsCBAgQILCqgBB41clX6/txCFxtNxttEHAKAQIECBDoRyCSOeFvP+OYsZK4xYS/Mw5WTwQIECCwRcA5PQgIgHuYghoIECBAgMCiAkLgRQdfr+1Pj3fe/li97exEgMBRAS8QIECgI4H4/kD429E8JiwlbjHh74Rz1RIBAgQIEBhKoFkAPJSSYgkQIECAAIFiAkLgYrQWfiIgBH7i4E8CBAg0E7AxgZ4EIpkT/vY0kPlqiVvs5lPiZ5xvma81HREgQIAAAQIjCQiAR5rWPLXqhAABAgQI3BOIN0jeHE+8LQ4PAiUEhMAlVK1JgAABAgTOC3R1RiRzwt+uJjJdMXGLPQ5/v3m6zjREgAABAgQIDCcgAB5uZAomMLqA+gkQIHBYQAh82MWz2QRSCPz12VazEAECBAgQIDCUQCRzwt/qE1tqw7jFhL9LTVyzBAgQIECgcwEBcOcDUh4BAgSmEtAMgTMCQuAzQF7eK/AvxjtzQuC9iq4nQIAAAQKDCcS//4W/g81ssHLjFhP+vjAzTxAgQIAAAQJNBQTATfltToAAAQIE1hHY2qkQeKuU864UEAJfCecyAgQIECAwokAkc8LfEQc3Ts1xiwl/xxmXSmsJ2IcAAQIE2gsIgNvPQAUECBAgQIDAAwEh8AOQ8b/srQMhcG8TUQ8BAgQIECggEMmc8LeAqyWfCsQtJvx9quETAgQIPBHwJwECnQgIgDsZhDIIECBAgACB+wJC4PsevsouIATOTnpsQc8TIECAAIH6ApHMCX/rs6+0Y9xiwt+VBq5XAgQIENgi4JyeBATAPU1DLQQIECBAgMA9ASHwPQ5f5BcQAuc3tSKB+wK+IkCAQAOBSOaEvw3cF9oybjHh70Lz1ioBAgQIEBhSoHoAPKSSogkQIECAAIFmAkLgZvSrbJxC4D+6SrP6JECAQE0BexFoIRDJnPC3Bfw6e8YtJvxdZ9w6JUCAAAEC4woIgMed3YiVq5kAAQIECFwlIAS+is1F2wX+pXgnTwi83cuZBAgQIEDgnECT1+Pf58LfJvLLbBq3mPB3mWlrlAABAgQIDC4gAB58gMonMI6ASgkQILBPQAi8z8/VZwWEwGeJnECAAAECBPoViGRO+NvNeKYsJG4x4e+Uk9UUAQIECBCYVEAAPOlgtUWAAIGuBBRDIJOAEDgTpGWOCQiBj8l4ngABAgQIdCwQyVwKf98RJX50HB4EcgvELSb83YzqRAIECBAgQKALAQFwF2NQBAECBAgQmFcgd2dC4Nyi1nsgIAR+AOJLAgQIECDQs0Akc3fh78f0XKfahhWIW0z4O+z0FF5dwIYECBAg0I+AALifWaiEAAECBAgQ2CggBN4I1f60USsQAo86OXUTIECAwFICkcwJf5eaePVm4xYT/lZXtyEBAqMKqJsAgc4EBMCdDUQ5BAgQIECAwDYBIfA2J2ddLZBC4K+7+moX3tzcQCBAgAABAuUEIpkT/pbjtfLNTdxiwl83AgECBAgQ2CbgrB4FBMA9TkVNBAgQIECAwCYBIfAmJiddL/B74p0/IfD1fq5cWUDvBAgQKCgQ/34W/hb0tbTw1z1AgAABAgQIjC9QLQAen0oHBAgQIECAQI8CQuAepzJVTULgqcapGQIEagjYg0BJAeFvSV1rh0DcYn7zNxw8CBAgQIAAgcEFBMCDD3CQ8pVJgAABAgSKCgiBi/Ja/OZGCOwuIECAAAEC2wSKnhXJnN/8LSq8/OJxiwl/l78LABAgQIAAgUkEBMCTDFIbBPoVUBkBAgTqCAiB6zgvvIsQeOHha50AAQIE2gtEMif8bT+GMxUM/XLcYsLfoSeoeAIECBAgQOCegAD4HocvCBAgQCCrgMUIVBYQAlcGX287IfB6M9cxAQIECHQgEMmc8LeDOUxcQtxiwt/d87UAAQIECBAg0JWAALircSiGAAECBAjMI9CqEyFwK/ll9k0h8NuW6VajBAgQIECgsUAkc8LfxjOYfPu4xYS/k89YexUEbEGAAAEC/QkIgPubiYoIECBAgACBnQJC4J2A+y+ffYXfG+8UCoFnn7L+CBAgQKC5QPz7VvjbfApTFxC3mPB36glrjgCBGgL2IECgUwEBcKeDURYBAgQIECCwT0AIvM/P1WcFhMBHibxAgAABAgT2C0QyJ/zdz2iF4wJxiwl/j/N4hQABAgQIbBFwTs8CAuCep6M2AgQIECBAYJeAEHgXn4vPCwiBzxs5YzUB/RIgQCCDQCRzwt8MjpY4KhC3mPD3qI4XCBAgQIAAgSkEigfAUyhpggABAgQIEBhWQAg87OhGKVwIPMqk1EmAQHEBGxDIIRDJnPA3B6Q1jgnELSb8PYbjeQIECBAgQGAeAQHwPLPssRM1ESBAgACBLgSEwF2MYeYihMAzT1dvBAgQILBFIMs5kcwJf7NIWuSIQNxiwt8jNp4mQIAAAQIEJhMQAE82UO0Q6EdAJQQIEOhLQAjc1zwmrCaFwG+dsC8tESBAgACBKgKRzAl/q0iX2GSINeMWE/4OMSlFEiBAgAABAlkEBMBZGC1CgAABAvcEfEGgUwEhcKeDmaesz4h3FoXA88xTJwQIECBQSSD+/Sn8rWS96DZxiwl/i83ewgQIECBAgECXAgLgLseiKAIECBAgMK5A75ULgXuf0PD1CYGHH6EGCBAgQKCmQCRzwt+a4OvtFbeY8He9seu4loB9CBAgQKBfAQFwv7NRGQECBAgQIFBI4DYE/rpCy6+8rN6fCAiBnzj4kwABAgQInBSIZE74e1LIizsF4hYT/u40dDkBAgSOCXieAIHOBQTAnQ9IeQQIECBAgEAZgQiBPyNWFgIHgkcRgQVD4CKOFiVAgACBSQUimRP+TjrbTtqKW0z428kslEGAAAEC0wloaAQBAfAIU1IjAQIECBAgUERACFyE1aLPBITAzyx8NruA/ggQIHCBQCRzwt8LvJx6sUDcYsLfi9VcQIAAAQIECEwlUCwAnkpJMwQIECBAgMC0AkLgaUfbS2NC4F4moQ4CBIoJWJjAJQKRzAl/LwFz7qUCcYsJfy9Fcz4BAgQIECAwn4AAeL6Z9tCRGggQIECAwFACQuChxjVisSkE/toRC1czAQIECBA4I3DRy5HMCX8vEnPyhQJxiwl/LzRzOgECBAgQIDCpgAB40sFqi0A7ATsTIEBgTAEh8JhzG6jqN8c7kkLggQamVAIECBDIKxD/HhT+5iXtYLWuSohbTPjb1UQUQ4AAAQIECDQVEAA35bc5AQIEJhPQDoHBBYTAgw+w//KFwP3PSIUECBAgUEAgkjnhbwFXSz4ViFtM+PtUo9Yn9iFAgAABAgS6FhAAdz0exREgQIAAgXEEZqlUCDzLJLvtQwjc7WgURoAAAQIlBCKZE/6WgLXmnUDcYsLfOwwfCdQSsA8BAgQI9C8gAO5/RiokQIAAAQIEKgsIgS8Gd8FlAkLgy7ycTYAAAQKDCkQyJ/wddHaDlB23mPB3kFkpkwCBeQR0QoDAIAIC4EEGpUwCBAgQIECgroAQuK73grulEPhr5uhbFwQIECBA4EWBSOaEvy+yeCafQNxiwt98nFYiQIAAAQJbBJwzkoAAeKRpqZUAAQIECBCoKiAErsq94mZviXcuhcArTn6mnvVCgACBAwLx7zfh7wEXT2UVrx5AAAAQAElEQVQTiFtM+JtN00IECBAgQIDAlALZA+AplTRFgAABAgQILCsgBF529LUaFwLXkrYPAQLZBSxI4JBAJHPC30MwnsslELeY8DcXpnUIECBAgACBeQUEwPPOtkVn9iRAgAABAlMKCIGnHGtPTQmBe5qGWggQIEBgi8DBcyKZE/4elPFkJoG4xYS/mSwtQ4AAAQIECEwuIACefMDaI1BPwE4ECBCYW0AIPPd8O+hOCNzBEJRAgAABAtcLRDIn/L2eb7Arm5Qbt5jwt4m8TQkQIECAAIEhBQTAQ45N0QQIEOhMQDkEFhEQAi8y6HZtCoHb2duZAAECBHYIRDIn/N3h59KzAnGLCX/PKtU6wT4ECBAgQIDAEAIC4CHGpEgCBAgQINCvwGqVCYFXm3j1flMI/Eeq72pDAgQIECBwpUAkc8LfK+1ctkkgbjHh7yYpJxGoIGALAgQIEBhHQAA8zqxUSoAAAQIECHQiIAR+OgiflBH4zHinUwhcxtaqBAgQIJBRIP59JfzN6GmpFwTiFhP+vqDiCQIECLQRsCsBAoMJCIAHG5hyCRAgQIAAgT4EhMB9zGHiKgYIgSfW1xoBAgQInBWIZE74e1bJCTsE4hYT/u7wcykBAgQIEMgoYKkRBQTAI05NzQQIECBAgEAXAkLgLsYwcxFC4JmnO3pv6idAYGmBSOaEv0vfAcWbj1tM+Ftc2QYECBAgQIDA1ALZAuCplTRHgAABAgQIEDgiIAQ+AuPpXAJC4FyS1iFAIJuAhdYWiGRO+Lv2LVC6+7jFhL+lka1PgAABAgQIzC8gAJ5/xjU6tAcBAgQIEFhaQAi89PhrNC8ErqFsDwIECBA4K/DTNzfC37NKTtghIPzdgedSAgQIECBAgMDzAgLg5zV8ToDAFQIuIUCAAIEkIAROCo6CAikE/uqC61uaAAECBAicFIhkTvh7UmiFF4v2GLeY3/wtKmxxAgQIECBAYCkBAfBS49YsAQIEMgtYjgCBewJC4Hscvsgv8FnxzqgQOL+rFQkQIEDgjED8+0f4e8bIy7sE4hYT/u4SrHGxPQgQIECAAIGhBATAQ41LsQQIECBAoB8BlRwWEAIfdvFsNgEhcDZKCxEgQIDAFoFI5oS/W6Ccc61A3GLC32vxXEegloB9CBAgQGA8AQHweDNTMQECBAgQINC5wAIhcOcTmL48IfD0I9YgAQIE+hCIZE7428coZq0ibjHh76zD1RcBAtMIaIQAgUEFBMCDDk7ZBAgQIECAQN8CQuC+5zNBdQ1D4An0tECAAAECZwUimRP+nlVywg6BuMWEvzv8XEqAAAECBCoI2GJkAQHwyNNTOwECBAgQINC1gBC46/HMUJwQeIYpjtaDegkQWEIgkjnh7xKTbtZk3GLC32b6NiZAgAABAgSWENgdAC+hpEkCBAgQIECAwJUCQuAr4Vy2VSCFwF+19WTnESBAYI+Aa9cQiGRO+LvGqFt1GbeY8LcVvn0JECBAgACBdQQEwOvMukSn1iRAgAABAgQ2CAiBNyA5ZY/A74t3UoXAewRdS4AAAQKPBeLfJ8fC38ev+4PAToG4xYS/Ow1dToAAAQIECBDYJCAA3sTkJAIEXhTwDAECBAhcIiAEvkTLuVcICIGvQHMJAQIECDwTiGRO+PuMw2f3BLJ8EbeY8DeLpEUIECBAgAABAhsEBMAbkJxCgAABAg8EfEmAwFUCQuCr2Fy0XUAIvN3KmQQIECDwnEAkc8Lf5zx8ml0gbjHhb3bVWgvahwABAgQIEBhSQAA85NgUTYAAAQIE2gnYeZ+AEHifn6vPCgiBzxI5gQABAgSeF4hkTvj7PIjPcwvELSb8zY1qPQK1BOxDgAABAuMKCIDHnZ3KCRAgQIAAgUEFBg6BBxVfrmwh8HIj1zABAgSuE4hkTvh7HZ2rtgnELSb83UblLAIECHQnoCACBAYXEAAPPkDlEyBAgAABAmMKCIHHnNtAVacQ+Cvz1ms1AgQIEJhJIJI54e9MA+2vl7jFhL/9jUVFBAgQIEBgi4BzZhAQAM8wRT0QIECAAAECQwoIgYcc20hFf3a88yoEHmliPdeqNgIEphKIfz8If6eaaHfNxC0m/O1uKgoiQIAAAQIElhK4OgBeSkmzBAgQIECAAIFCAkLgQrCWvRMQAt9J+EiAwNUCLpxLIJI54e9cI+2tm7jFhL+9DUU9BAgQIECAwHoCAuD1Zp6jY2sQIECAAAECGQWEwBkxLXVIQAh8SMVzBAgQWFAgkrlLw98FlbS8QyBuMeHvDj+XEiBAgAABAgSyCQiAs1FaiMAqAvokQIAAgRICQuASqtZ8TkAI/ByGTwkQILCiQCRzwt8VB7+r54sujltM+HuRmJMJECBAgAABAgUFBMAFcS1NgACB6QQ0RIBAUQEhcFFei9/cCIHdBQQIEFhUIJI54e+is6/Udtxiwt9K1vW2sRMBAgQIECAwtIAAeOjxKZ4AAQIECNQTsFMdASFwHeeFd0kh8Fcs3L/WCRAgsJxAJHPC3+WmXrXhuMWEv1XFbUaggoAtCBAgQGB8AQHw+DPUAQECBAgQIDCZQIch8GTCy7fzOfFOrRB4+dsAAAECKwjEP++FvysMul2PcYvdfGp87/rN7UqwMwECBAhkFrAcAQKTCAiAJxmkNggQIECAAIG5BOKNtM+Ijr4uDg8CJQQuCIFLbG9NAgQIECgtEMmc8Lc08trrxy32OPz9prUZdE+AAAECBGYS0MtMAgLgmaapFwIECBAgQGAqASHwVOPssRkhcI9T6a0m9RAgMKRAJHMp/P3OKP5j4vAgkFsgbjHhb25U6xEgQIAAAQIEcgpcHADn3NxaBAgQIECAAAECpwWEwKd9vLpbQAi8m9ACBOYV0NmYApHM3YW/HztmB6ruXCBuMeFv5zNSHgECBAgQIEDgRgDsJrhEwLkECBAgQIBAAwEhcAP0tbYUAq81b90SIDCxQCRzucLfiZW0tkMgbjHh7w4/lxIgQIAAAQIEqgkIgKtR24jA6ALqJ0CAAIGWAkLglvpL7J1C4C9folNNEiBAYFKBSOaEv5POtn5bB3eMW0z4e1DGkwQIECBAgACBDgUEwB0ORUkECBDoTkBBBAh0ISAE7mIMMxfxufHOrhB45gnrjQCBaQXin9/C32mn20VjcYsJf7uYRI0i7EGAAAECBAhMISAAnmKMmiBAgAABAuUErNyXgBC4r3lMWI0QeMKhaokAgbkFIpkT/s494tbdxS0m/G09BPsTqCVgHwIECBCYR0AAPM8sdUKAAAECBAgsIlAxBF5EVJsPBITAD0B8SYAAgV4FIpkT/vY6nDnqiltM+DvHKHVBgACBswJOIEBgMgEB8GQD1Q4BAgQIECCwhoAQeI05N+zyc3/65sZfB91wALYmQIDAOYFI5oS/55C8vkcgbjHh7x5A1xIgQIAAgXEEVDqjgAB4xqnqiQABAgQIEFhCQAi8xJhbNuk3gVvqt97b/gQIdC0QyZzwt+sJDV9c3GLC3+GnqAECBAgQIEBgaYHNAfDSSponQIAAAQIECHQqIATudDDzlJVC4C+bpx2dECCwRcA5fQtEMif87XtEo1cXt5jwd/Qhqp8AAQIECBAgIAB2D2wRcA4BAgQIECDQsYAQuOPhzFHa58U7wULgOWapCwIEBheIfx6XDn8HF1L+ToG4xYS/Ow1dToAAAQIECBDoQkAA3MUYFEGgZwG1ESBAgMAIAkLgEaY0dI1C4KHHp3gCBGYQiGRO+DvDIPvt4advboS//Y5HZQQIECBAgACBywQEwJd5OZsAAQJrCeiWAIGhBITAQ41rxGKFwCNOTc0ECEwhIPydYow9NxG3mPC35wFVqc0mBAgQIECAwFQCAuCpxqkZAgQIECCQT8BKYwoIgcec20BVC4EHGpZSCRCYQyCSOb/5O8coe+0ibjHhb6/DUReBWgL2IUCAAIH5BATA881URwQIECBAgMDiAhlC4MUFtX9GIIXAX3rmHC8TIECAQAaBSOaEvxkcLXFUIG4x4e9RHS8QIEBgDQFdEiAwqYAAeNLBaosAAQIECBBYW0AIvPb893W/6erPj3eMhcCbqJxEgACB6wTin7PC3+voXLVNIG4x4e82KmcRIECAAIFZBfQ1s4AAeObp6o0AAQIECBBYWkAIvPT4azQvBK6hXHsP+xEg0IVAJHPC3y4mMW0RcYsJf6edrsYIECBAgAABAiFwNgCOczwIECBAgAABAgQGFRACDzq4ccoWAo8zK5USOCvghD4EIpkT/vYxilmriFtM+DvrcPVFgAABAgQIELgTEADfSfh4SMBzBAgQIECAwAQCQuAJhth3C0LgvuejOgIEBhKIZK5V+DuQklJ3CMQtJvzd4edSAgQIECBAgMAwAgLgYUalUAK1BexHgAABAjMJCIFnmmaXvQiBuxyLoggQGEkgkjnh70gDG6/WuMWOhb/jNaNiAgQIECBAgACB0wIC4NM+XiVAgMCaAromQGBKASHwlGPtqakUAv/hngpSCwECBEYRiGRO+DvKsMasM24x4e+Yo6tQtS0IECBAgACBKQUEwFOOVVMECBAgQOB6AVfOLSAEnnu+HXT3BfEOsxC4g0EogQCBcQTin5vC33HGNWKlcYsJf0ccnJoJ1BCwBwECBAjMKyAAnne2OiNAgAABAgQIHBS4DYH/6IEXPUUgh4AQOIeiNQgQWEIgkjnh7xKTbtZk3GLC32b6NiZAgEDfAqojQGByAQHw5APWHgECBAgQIEDgkECEwL83nhcCB4LHnUDWj0LgrJwWI0BgRoFI5oS/Mw62n57iFhP+9jMOlRAgQIAAgZ4E1LKCgAB4hSnrkQABAgQIECBwQEAIfADFUzkFhMA5NUuvZX0CBKoKRDIn/K0qvtxmcYsJf5ebuoYJECBAgAABAs8JHA2AnzvHpwQIECBAgAABApMKCIEnHWw/bQmB+5mFSggcFfBCXYFI5oS/dclX2y1uMeHvakPXLwECBAgQIEDgoYAA+KGIr5OAgwABAgQIEFhIQAi80LDbtJpC4D/UZmu7EiBAoC+BSOZ6C3/7AlLNXoG4xYS/exFdT4AAAQIECBCYQUAAPMMU9UAgq4DFCBAgQGBFASHwilOv2vMXxjvSQuCq5DYjQKA3gfjnoPC3t6HMVU/cYpeGv3MB6IYAAQIECBAgQOCZgAD4mYXPCBAgQIAAAQJLCwiBlx5/jeaFwDWU7UGAQJcCkcwJf7uczDRFxS0m/J1mmrUasQ8BAgQIECAwtYAAeOrxao4AAQIECGwXcCaBJCAETgqOggJC4IK4liZAoE+BSOaEv32OZpaq4hYT/s4yTH0QqCVgHwIECBCYX0AAPP+MdUiAAAECBAgQOCdw73Uh8D0OX+QXEALnN7UiAQKdCkQyJ/ztdDaTlBW3mPB3kllqgwABArUE7EOAwCICAuBFBq1NAgQIECBAgMAlAkLgS7RGP7dJ/ULgJuw2JUCgpkAkc8LfwjO/JAAAEABJREFUmuDr7RW3mPB3vbHrmAABAgQI7BFw7UoCAuCVpq1XAgQIECBAgMAFAkLgC7Cceo1ACoH/lWsudE1GAUsRIFBEIJI54W8RWYveCsQtJvy9tfCBAAECBAgQIEDggMALAfCBczxFgAABAgQIECCwqIAQeNHB12v798c72ELget52InBPwBdlBOKfa8LfMrRWfSIQt5jw9wmFPwkQIECAAAECBI4JCICPyaz5vK4JECBAgAABAi8ICIFfIPFEXgEhcF5PqxEg0FAgkrlRwt+GSrbeIRC3mPB3h59LCRAgQIAAAQLLCAiAlxm1RgmcE/A6AQIECBA4LiAEPm7jlSwCQuAsjBYhQKClQCRzwt+WA5h/77jFcoW/82PpkAABAgQIECCwuoAAePU7QP8ECBBIAg4CBAhsEBACb0Byyh4BIfAePdcSINBUIJI54W/TCUy/edxiwt/pp1yrQfsQIECAAAECSwgIgJcYsyYJECBAgMBxAa8QuERACHyJlnOvEEgh8B+84jqXECBAoJlAJHPC32b6S2wct5jwd4lJa5JABQFbECBAgMA6AgLgdWatUwIECBAgQIDAQ4GrvhYCX8Xmou0CfyDe6RYCb/dyJgECDQXin1fC34b+C2wdt5jwd4E5a5EAAQI1BOxBgMBiAgLgxQauXQIECBAgQIBADgEhcA7F1mt0vb8QuOvxKI4AgSQQyZzwN0E4SgnELSb8LYVrXQIECBAgsJaAblcUEACvOHU9EyBAgAABAgQyCAiBMyBa4pSAEPiUzt7XXE+AwC6BSOaEv7sEXXxGIG4x4e8ZIy8TIECAAAECBAicEHgaAJ84x0sECBAgQIAAAQIEDgoIgQ+yeDKfgBA4n6WVCDwV8Mk+gUjmhL/7CF19WiBuMeHvaSKvEiBAgAABAgQInBMQAJ8TWuN1XRIgQIAAAQIErhYQAl9N58JtAkLgbU7OIkCggkAkc6OHvxWUbLFDIG4x4e8OP5cSIECAAAECBAjcCgiAbyF8ILCugM4JECBAgMB+ASHwfkMrnBRIIfCXnDzDiwQIECgsEMmc8Lew8eLLxy1WOvxdXFj7BAgQIECAAIGFBATACw1bqwQIEHhBwBMECBDIKCAEzohpqUMC/3K8My4EPiTjOQIEigvEP3+Ev8WVl94gbjHh79J3QI3m7UGAAAECBAgsJSAAXmrcmiVAgAABAs8EfEaghIAQuISqNZ8TEAI/h+FTAgTqCEQyJ/ytQ73qLnGLCX9XHb6+CdQSsA8BAgQIrCcgAF5v5jomQIAAAQIECBQVEAIX5bX4zY0Q2F1AgEA1gUjmhL/VtJfcKG4x4e+Sk9c0AQIE6gnYiQCBRQUEwIsOXtsECBAgQIAAgZICQuCSunvXnuJ6IfAUY9QEgb4FIpkT/vY9otGri1tM+Dv6ENVPgAABAgT6FlDdygIC4JWnr3cCBAgQIECAQEEBIXBBXEsnASFwUrj0cD4BApsEIpkT/m6SctKVAnGLCX+vtHMZAQIECBAgQIDABoH33HCOUwgQIECAAAECBAhcJSAEvorNRdsFUgj8xdtPdyaBtQV0v00gkjnh7zYqZ10nELeY8Pc6OlcRIECAAAECBAhsFfAbwFul5jxPVwQIECBAgACB4gJC4OLEq2/wRfFOuhB49btA/wQyCcQ/T2YNfzMJWWanQNxiwt+dhi4nQIAAAQIECBDYICAA3oDkFAJzCuiKAAECBAjUExAC17NedCch8KKD1zaBnAKRzAl/c4Ja66FA3GKtwt+HpfiaAAECBAgQIEBgdgEB8OwT1h8BAgQOCXiOAAECDQSEwA3Q19pSCLzWvHVLIKtAJHPC36yiFnsgELeY8PeBiS9rCdiHAAECBAgQWFJAALzk2DVNgAABAisL6J1ASwEhcEv9JfYWAi8xZk0SyCsQyZzwNy+p1e4LxC0m/L1P4isCBGoJ2IcAAQIE1hUQAK87e50TIECAAAEC6wl00bEQuIsxzFxECoG/aOYG9UaAQD6BSOaEv/k4rfSiQNxiwt8XWTxDgAABAhUEbEGAwOICAuDFbwDtEyBAgAABAgRaCAiBW6gvtecXxzvuQuClRq5ZApcLxD8nhL+Xs7liu0DcYsLf7VzOJECAAAECBP42e/e1JVmSlAs4eMsDPMA5M93D0Qq1FlrLmW4Y4AZ4USwyK6uyskJs4cLc/euVmZURsd3d7DMvYNV/AQECJQUEwCU17UWAAAECBAgQILBZQAi8mcqDxwRmCIGPdW4VAQJPBSKZE/4+VfLACYG4YsLfE36WEiBAgAABAgRWEyjerwC4OKkNCRAgQIAAAQIEtgoIgbdKee6ggBD4IJxlGQTUUEsgkjnhby1c+14F4ooJf68QvgkQIECAAAECBPoJCID72e8/2QoCBAgQIECAwIQCQuAJh5qrJSFwrnmohkBXgUjmxgh/uyo5/IRAXDHh7wk/SwkQIECAAAECBAoJCIALQdqGQG0B+xMgQIAAgZkFhMAzTzdFb0LgFGNQBIG+ApHMCX/7jmD20+OKlQl/Z4fSHwECBAgQIECAQH0BAXB9YycQIEDgrID1BAgQWEJACLzEmHs2eQ2Bf7dnAc4mQKCfQCRzwt9+/CucHFdM+LvCoBv06AgCBAgQIECAQBEBAXARRpsQIECAAIFaAvYlsJaAEHiteXfo9vfiX+iFwB3gHUmgp0D8vb+Gv/8eNfyn+PZFoLRAXDHhb2lU+xFYU0DXBAgQIECgnIAAuJylnQgQIECAAAECZQUW3U0IvOjg27UtBG5n7SQC3QUimXsLf3+1ezEKmFEgrpjwd8bB6okAAQLNBRxIgACBwgIC4MKgtiNAgAABAgQIEDgvIAS+XM4r2uGBgBD4AY6PCMwiEMmc8HeWYebsI66Y8DfnaFRFgAABAgTGElAtgRoCAuAaqvYkQIAAAQIECBA4LSAEPk1og8cCmUPgx5X7lACBpwKRzAl/nyp54IRAXDHh7wk/SwkQIECAAAECBF4Fqv0UAFejtTEBAgQIECBAgMBZASHwWUHrnwgIgZ8A+biHgDPPCkQyJ/w9i2j9I4G4YsLfR0A+I0CAAAECBAgQ6C8gAO4/g+cVeIIAAQIECBAgsLCAEHjh4bdp/RoC/06bo5xCgEBtgUjmxg5/awPZ/6xAXLHLf47/2+Rfzm5kPQECBAgQIECAAIGaAgLgmrr2JlBAwBYECBAgQIDA5RL/0Pobl8vl5/Hti0ANgd+Pf9EXAteQtSeBhgLx91j429B7waPiir2Ev/9cq3f7EiBAgAABAgQIECglIAAuJWkfAgQIlBewIwECBAi8ExACv8Pwaw0BIXANVXsSaCQQyZzwt5H1osfEFRP+Ljr7Vm07hwABAgQIECBQVEAAXJTTZgQIECBAoJSAfQgQuCUgBL6l4r2CAkLggpi2ItBKIJI54W8r7DXPiSsm/F1z9Lom0ErAOQQIECBAoLyAALi8qR0JECBAgAABAucErH4oIAR+yOPD8wJC4POGdiDQTCCSOeFvM+0lD4orJvxdcvKaJkCAQCsB5xAgQKCSgAC4EqxtCRAgQIAAAQIE6gnMHALXU7PzDoFrCPzbO573KAECHQQimRP+dnBf6Mi4YsLfheatVQIECBAg0FzAgQRqCgiAa+ramwABAgQIECBAoJqAELgarY1fBf4g/uW/dQj8erKfBAg8FYi/n8Lfp0oeOCEQV0z4e8LPUgIECBAgQIAAgccC1T8VAFcndgABAgQIECBAgEAtASFwLVn7fhIQAn+C8EcLAWdsFYhkTvi7FctzRwTiigl/j8BZQ4AAAQIECBAgkEdAAJxnFt9W4h0CBAgQIECAAIGnAkLgp0QeOCcgBD7nZzWBogKRzM0Z/hZVstkJgbhiwt8TfpYSIECAAAECBAgkERAAJxmEMgh8FPCaAAECBAgQ2C4gBN5u5clDAkLgQ2wWESgrEMmc8Lcsqd2+Fogr1if8/boMrwgQIECAAAECBAicFxAAnze0AwECBEoL2I8AAQIEDggIgQ+gWbJHQAi8R8uzBAoLRDIn/C1saruvBOKKCX+/EvGilYBzCBAgQIAAAQJVBATAVVhtSoAAAQIEjgpYR4DAGQEh8Bk9azcIXEPg39rwnEcIECgoEMmc8Legp62+EYgrJvz9RsUbBAg0EHAEAQIECBCoJyAArmdrZwIECBAgQIDAPgFPFxEQAhdhtMl9gT+MpEAIfN/HJwSKCsTfN+FvUVGbfRCIKyb8/WDiJQECBAi0EHAGAQIEKgsIgCsD254AAQIECBAgQKC9wIghcHslJ54QEAKfwLOUwFaBSOaEv1uxPHdEIK6Y8PcInDUECBAgQIDAOQGrCbQQEAC3UHYGAQIECBAgQIBAcwEhcHPy1Q4sGQKvZqdfAk8FIpkT/j5V8sAJgbhiwt8TfpYSIECAAAECBAgcE2i2SgDcjNpBBAgQIECAAAECrQWEwK3FlztPCLzcyGs0bM+PApHMCX8/onhdUiCumPC3JKi9CBAgQIAAAQIE8gkIgPPN5HJREwECBAgQIECAQDEBIXAxShvdFhAC33bxLoFDApHMrRX+HlKy6IRAXDHh7wk/SwkQIECAAAECBAYREAAPMihlriOgUwIECBAgQKC8gBC4vKkdvxK4hsC/+dU7XhAgsFsgkjnh7241C3YIxBXLFf7uqN2jBAgQIECAAAECBHYJCIB3cXmYAAECVQVsToAAAQIVBYTAFXFtfRX4o0gWhMBXCd8EDgjE3x/h7wE3SzYLxBUT/m7W8mALAWcQIECAAAECBKoKCICr8tqcAAECBAhsFfAcAQItBITALZSXPkMIvPT4NX9UIJI54e9RPOu2CMQVE/5ugfIMAQKtBJxDgAABAgTqCwiA6xs7gQABAgQIECDwWMCnTQWEwE25VzxMCLzi1PV8WCCSOeHvYT0LNwjEFRP+bnDyCAECBAi0EnAOAQIEGgkIgBtBO4YAAQIECBAgQCCPwKcQ+BcZKlLDlAJC4CnHqqnSApHMCX9Lo9rvvUBcMeHvexC/EyBAgAABAn0FnE6gpYAAuKW2swgQIECAAAECBNIIRAj8syhGCBwIvqoIXEPg//9kZx8TWFYgkjnh77LTb9J4XDHhbxNphxAgQIAAAQIECGwRaP6MALg5uQMJECBAgAABAgSyCAiBs0xi2jr+OBIIIfC04z3b2Lrr4++F8Hfd8bfoPK6Y8LcFtDMIECBAgAABAgTyCgiAM81GLQQIECBAgAABAs0FhMDNyVc7UAi82sT1+1Agkjnh71XIdy2BuGLC31q49iVAgAABAgQIEBhHQAA8zqxUOrmA9ggQIECAAIF+AkLgfvaLnCwEXmTQ2nwsEMmc8PcxkU/PCcQVGyP8Pdem1QQIECBAgAABAgSeCwiAnxt5ggABArUF7E+AAAECCQSEwAmGMHcJQuC556u7JwKRzAl/nxj5+JRAXDHh7ylBi1sJOIcAAQIECBAg0ERAANyE2SEECBnoCuQAABAASURBVBAgQOCegPcJEMgkIATONI0paxECTzlWTT0TiGRO+PsMyednBOKKCX/PAFpLgEArAecQIECAAIF2AgLgdtZOIkCAAAECBAh8LeBVSgEhcMqxzFTUNQT+fzM1pBcCjwQimRP+PgLy2VmBuGLC37OI1hMgQIBAAwFHECBAoLGAALgxuOMIECBAgAABAgTyC7QIgfMrqLCiwJ9EYiEErghs6xwCcc+FvzlGMWsVccWEv7MOV18ECBAgQGAmAb0Q6CEgAO6h7kwCBAgQIECAAIH0AkLg9CMaucBr7ULgq4LvaQUimRP+TjvdFI3FFRP+ppiEIggQIECAAAECBB4JdPtMANyN3sEECBAgQIAAAQLZBYTA2Sc0fH1C4OFHeKSB+ddEMif8nX/MPTuMKyb87TkAZxMgQIAAAQIECOQXEABnmJEaCBAgQIAAAQIE0goIgdOOZpbChMCzTFIfLwKRzAl/XyTu/PD2WYG4YsLfs4jWEyBAgAABAgQIzC8gAJ5/xjpMLqA8AgQIECBAIL+AEDj/jAavUAg8+ACV/yoQyZzw95XCzzoCccXGDn/rsNiVAAECBAgQIECAwLcCAuBvTbxDgACBVgLOIUCAAIGBBITAAw1rzFKvIfD/HbN0VRO4XCKZE/66CDUF4ooJf2sC27u6gAMIECBAgAABAk0FBMBNuR1GgAABAgTeBPxJgMCIAkLgEac2VM1/GgmHEHiokSn2KhD3Vvh7hfBdSyCumPC3Fq59CRBoIeAMAgQIECDQXkAA3N7ciQQIECBAgMDqAvofWkAIPPT4RiheCDzClNT4WSCSOeHvZw2/VBCIKyb8reBqSwIECBBoJeAcAgQIdBIQAHeCdywBAgQIECBAgMC4AmdC4HG7VnlDASFwQ2xHHReIZE74e5zPyucCccWEv8+ZPEGAAAECBAhkFVAXgZ4CAuCe+s4mQIAAAQIECBAYVkAIPOzoeha+52wh8B4tzzYXiGRO+NtcfakD44oJf5eauGYJECBAgAABAnMJdO9GANx9BAogQIAAAQIECBAYVUAIPOrkhqlbCDzMqLYUOs8zkcwJf+cZZ8ZO4ooJfzMORk0ECBAgQIAAAQLjCAiAe87K2QQIECBAgAABAsMLCIGHH2H2Bq4h8P/JXqT61hGIZE74e2Tc1mwViCsm/N2K5TkCBAgQIECAAAEC9wQEwPdkvE+gsoDtCRAgQIAAgXkEhMDzzDJpJ38WiYgQOOlwVior7qHwd6WBt+81rtic4W97SicSIECAAAECBAisLiAAXv0G6J8AgR4CziRAgACBCQWEwBMONVdLQuBc81iumkjmhL/LTb1pw3HFhL9NxR3WSsA5BAgQIECAAIEuAgLgLuwOJUCAAIF1BXROgMDMAkLgmaebojchcIoxrFdEJHPC3/XG3rLjuGLC35bgziJAoJWAcwgQIECAQD8BAXA/eycTIECAAAECqwnodwkBIfASY+7ZpBC4p/6CZ0cyJ/xdcO4NW44rJvxt6O0oAgQIEGgl4BwCBAh0FhAAdx6A4wkQIECAAAECBOYTuBUCz9eljjoKCIE74q90dCRzwt+VBt6+17hiwt/27E4kQIAAAQIEagvYn0AGAQFwhimogQABAgQIECBAYDoBIfB0Iz3TUI211xD4f9fY2J4ErgKRzAl/rxC+awnEFRP+1sK1LwECBAgQIECAQDeBNAcLgNOMQiEECBAgQIAAAQKzCQiBZ5toun7+PBIUIXC6sXwsaLzXca+Ev+ONbaSK44oJf0camFoJECBAgAABAgTGExAA95iZMwkQIECAAAECBJYREAIvM+pejQqBe8lPem4kc8LfkrO110eBuGLC348oXhMgQIAAAQIECBAoLSAALi1qPwJPBHxMgAABAgQIrCcgBF5v5o07FgI3Bp/1uEjmhL+zDjdHX3HF1gp/c7CrggABAgQIECBAYEUBAfCKU9czAQK9BJxLgAABAgsLCIEXHn6b1oXAbZynPSWSOeHvtNNN0VhcMeFvikkoopWAcwgQIECAAAECXQUEwF35HU6AAAEC6wjolAABApeLEPjiv7oC1xD4f9U9wu4zCkQyJ/ydcbB5eoorJvzNMw6VECBQX8AJBAgQIECgv4AAuP8MVECAAAECBAjMLqA/Au8EhMDvMPxaQ+AvImkRAteQnXTPuC/C30lnm6StuGLC3ySzUAYBAgQItBBwBgECBJIICICTDEIZBAgQIECAAAECcwrc6koIfEvFewUFhMAFMWfeKpI54e/MA+7fW1wx4W//MaiAAAECBAgQaCXgHAKZBATAmaahFgIECBAgQIAAgWUEhMBLjLpnk0LgnvoDnB3JnPB3gDkNXGJcMeHvwPNTOgECBAgQIECAwD6BdE8LgNONREEECBAgQIAAAQKrCAiBV5l0tz6FwN3orwfn/Y5k7hr+/ltU+Kvx7YtAaYG4YsLf0qj2I0CAAAECBAgQILBHQAC8R+vss9YTIECAAAECBAgQ+CAgBP4A4mVpASFwadHB94tk7i38/bXBW8ld/rrVxRUT/q47fp0TIECAAAECBAhkERAAZ5mEOqYX0CABAgQIECBA4J6AEPiejPcLCVxD4P9ZaC/bDCwQyZzwd+D5DVB6XDHh73VOvgkQIECAAAECBAj0FhAA956A8wkQWEFAjwQIECBA4KmAEPgpkQfOCfxlJDNC4HOGQ6+O+Qt/h55g+uLjigl/009JgS0EnEGAAAECBAgQSCEgAE4xBkUQIECAwLwCOiNAgMB2ASHwditPHhIQAh9iG39RJHPC3/HHmLmDuGLC38wDUhsBAq0EnEOAAAECBPIICIDzzEIlBAgQIECAwGwC+iFwQEAIfADNkj0CQuA9WhM8G8mc8HeCOSZuIa6Y8DfxfJRGgAABAq0EnEOAAIFkAgLgZANRDgECBAgQIECAwBwCZ7oQAp/Rs3aDgBB4A9IMj0QyJ/ydYZB5e4grJvzNOx6VESBAgAABAq0EnEMgo4AAOONU1ESAAAECBAgQILC8gBB46CswQvFC4BGmdKLGSOaEvyf8LH0qEFdM+PtUyQMECBAgQIAAAQKzC6TtTwCcdjQKI0CAAAECBAgQWF1ACLz6Daje/zUE/h/VT1nugP4NRzIn/O0/hpkriCsm/J15wHojQIAAAQIECBAYX0AA3GKGziBAgAABAgQIECBwUEAIfBDOsq0CfxVJjhB4q9YAz8U8hb895zT/2XHFhL/zj1mHBAgQIECAAAECowsIgEefoPrTCyiQAAECBAgQIHBWQAh8VtD6JwJC4CdAo3wcyZzwd5RhjVlnXDHh76PR+YwAAQIECBAgQIBAFgEBcJZJqIMAgRkF9ESAAAECBIoJCIGLUdrotoAQ+LbLMO9GMif8HWZaQxYaV0z4O+TkFN1KwDkECBAgQIAAgVQCAuBU41AMAQIECMwjoBMCBAiUFxAClze141cCQuCvOMZ5Ecmc8HeccY1YaVyxy3+J/x30zyMWr2YCBAjUF3ACAQIECBDIJyAAzjcTFREgQIAAAQKjC6ifQEWB+Af4n8X2v4hvXwRqCAiBa6hW3DOSOeFvRV9bX+KKvYS//8SCAAECBAgQuCHgLQIECCQVEAAnHYyyCBAgQIAAAQIExhRoUbUQuIXy0mdcQ+D/vrTAIM1HMif8HWRWg5YZV0z4O+jslE2AAAECBAg0EHAEgcwCAuDM01EbAQIECBAgQIAAgTsCQuA7MH3fnun0v47kRwiceKIxH+Fv4vlMUFpcMeHvBHPUAgECBAgQIECAQB2B9LsKgNOPSIEECBAgQIAAAQIEbgsIgW+7eLeYgBB4F2W7hyOZE/62417xpLhiwt8VB69nAgQIECBAgACBeQQEwDVnaW8CBAgQIECAAAEClQWEwJWBbS8ETnYHIpkT/iabyUs58/yIKyb8nWecOiFAgAABAgQIEFhVQAC86uT1XV3AAQQIECBAgACBVgJC4FbSy54jBE4y+kjmhL9JZjFpGXHFhL9HZmsNAQIECBAgQIAAgWwCAuBsE1EPAQIzCOiBAAECBAg0FxACNydf7UAhcOeJRzIn/O08g8mPjysm/J18xtqrI2BXAgQIECBAgEBKAQFwyrEoigABAgTGFVA5AQIE+gkIgfvZL3LyNQT+b4v0mqrNSOaEv6kmMl0xccWEv9NNVUMECDQQcAQBAgQIEMgrIADOOxuVESBAgAABAqMJqJdAAgEhcIIhzF3C30RSJARuOOPwFv429F7wqLhiwt8F565lAgQIEDgrYD0BAgSSCwiAkw9IeQQIECBAgAABAmMIZKpSCJxpGlPWIgRuNNZI5oS/jawXPSaumPB30dlrmwABAgQIEDghYCmBEQQEwCNMSY0ECBAgQIAAAQIEdgoIgXeCnXt8xdVC4MpTj2RO+FvZePHt44oJfxe/A9onQIAAAQIECBDYLzDMCgHwMKNSKAECBAgQIECAAIF9AkLgfV6e3i0gBH4hK/8jkjnhb3lWO34RiCsm/P3C4TcCBAgQIECAAAEC8wkIgGvM1J4ECBAgQIAAAQIEkggIgZMMYt4yhMCFZxvJnPC3sGnV7cbbPK6Y8He8samYAAECBAgQIECAwD4BAfA+L08TeCrgAQIECBAgQIBANgEhcLaJTFfPNQT+r9N11aGhSOaEvx3cFzoyrpjwt+S87UWAAAECBAgQIEAgq4AAOOtk1EWAwIgCaiZAgAABAmkFhMBpRzNLYX8byZIQ+MQ0w0/4e8LP0qcCccWEv0+VPEBgu4AnCRAgQIAAAQKpBQTAqcejOAIECBAYR0ClBAgQyC8gBM4/o8ErFAIfHGAkc8Lfg3aWbRKIKyb83STlIQIECGwS8BABAgQIEMgvIADOPyMVEiBAgAABAtkF1EdgIAEh8EDDGrNUIfDOuUUyJ/zdaebxXQJxxYS/u8Q8TIAAAQIEHgn4jAABAoMICIAHGZQyCRAgQIAAAQIEcgqMWJUQeMSpDVWzEHjjuCKZE/5utPLYIYG4YsLfQ3IWESBAgAABAgRuCHiLwEgCAuCRpqVWAgQIECBAgAABAoUEPoXAPxTabtVt9H1fQAh83+blk0jmhL8vEn5UEogrJvytZGtbAgQIECBAgACB9QSG61gAPNzIFEyAAAECBAgQIECgjECEwN/HTkLgQPBVReAaAv9GlZ1TbHq8iEjmhL/H+ax8LhBXTPj7nMkTBAgQIECAAAECBOYVEACXnK29CBAgQIAAAQIECAwmIAQebGDjlft3kUQJgd/NLTyEv+88hv01b+FxxYS/ecejMgIECBAgQIAAAQJtBATAbZydsoCAFgkQIECAAAECowoIgUed3DB1C4E/jSqSOeHvJwt/VBGIKyb8rSL7YVMvCRAgQIAAAQIECGQXEABnn5D6CBAYQUCNBAgQIEBgeAEh8PAjzN7A8iFwJHPC3+y3dOz64ooJf8ceoeoHEVAmAQIECBAgQGAIAQHwEGNSJAECBAjkFVAZAQI4yi8YAAAQAElEQVQE5hEQAs8zy6SdLBsCRzIn/E16KScpK66Y8HeSWWqDAIHUAoojQIAAAQLjCAiAx5mVSgkQIECAAIFsAuohMKGAEHjCoeZqabkQOJI54W+uOzhbNXHFhL+zDVU/BAgQIJBQQEkECBAYTEAAPNjAlEuAAAECBAgQIJBDYOYqhMAzTzdFb9cQ+GcpKqlcRCRzwt/KxotvH1dM+Lv4HdA+AQIECBAg0EDAEQRGFBAAjzg1NRMgQIAAAQIECBCoLCAEfgjsw/MCfx/J1dQhcPQn/D1/T+xwXyCumPD3Po9PCBAgQIAAAQIECBQRGHYTAfCwo1M4AQIECBAgQIAAgboCQuC6vna/DBoCP59cJHPC3+dMnjguEFdM+Hucz0oCBAgQIECAAAEC8wsIgEvM2B4ECBAgQIAAAQIEJhUQAk862DxtTRcCRzIn/M1zv8pX0n/HuGLC3/5jUAEBAgQIECBAgACB3AIC4NzzUd0AAkokQIAAAQIECMwuIASefcLd+5smBI5kTvjb/TpNXUBcMeFvzwk7mwABAgQIECBAgMAoAgLgUSalTgIEMgqoiQABAgQILCMgBF5m1L0aHT4EjmRO+Nvr9qxxblwx4e8ao9ZlUgFlESBAgAABAgSGEhAADzUuxRIgQIBAHgGVECBAYD0BIfB6M2/c8TUE/r7xmUWOi2RO+FtE0iZ3BOKKCX/v2HibAAECDQQcQYAAAQIExhMQAI83MxUTIECAAAECvQWcT2BhASHwwsNv0/rPI+kaKgSOeoW/be7GqqfEFRP+rjp8fRMgQIBAAgElECBAYFABAfCgg1M2AQIECBAgQIBAHwGnXi5C4Iv/6goMEwJHMif8rXsXVt89rpjwd/VLoH8CBAgQIECgn4CTCYwsIAAeeXpqJ0CAAAECBAgQINBJYNEQuJP2ksemD4EjmRP+Lnk1mzUdV0z420zbQQQIECBAgAABAgS+Fhj+lQB4+BFqgAABAgQIECBAgEAfASFwH/eFTk0WAn+Rj2RO+PuFw2/lBeKKCX/Ls9qRAAECBAgQIECAwDoCAuAzs7aWAAECBAgQIECAwOICQuDFL0D99tOFwJHMCX/rzz3fCe0qiism/G3H7SQCBAgQIECAAAECcwoIgOecq64aCDiCAAECBAgQIEDgVUAI/OrgZzWBawj8XbXdd2wcyZzwd4eXR3cLxBUT/u5Wa7DAEQQIECBAgAABAgRGExAAjzYx9RIgkEFADQQIECBAgMAHASHwBxAvSwv8IpKxriFwnC/8LT1V+70XiCsm/H0P4ncCSQSUQYAAAQIECBAYUkAAPOTYFE2AAAEC/QScTIAAAQL3BITA92S8X0igWwgcyZzwt9AQbXNTIK6Y8PemjDcJECDQVcDhBAgQIEBgXAEB8LizUzkBAgQIECDQWsB5BAg8FRACPyXywDmB5iFwJHPC33Mzs/qxQFwx4e9jIp8SIECAAIEOAo4kQIDA4AIC4MEHqHwCBAgQIECAAIE2Ak7ZLiAE3m7lyUMCzULgSOaEv4dGZNFGgbhiwt+NVh4jQIAAAQIECDQTcBCBGQQEwDNMUQ8ECBAgQIAAAQIEkglMFgIn01VOCFQPgSOZE/4GtK9qAnHFhL/VdG1MgAABAgQIECBA4JjANKsEwNOMUiMECBAgQIAAAQIEcgkIgXPNY8JqriHwT2v0Fcncu/C3xgn2XFwgrpjwd/E7oH0CBAgQIECAAAECVQUEwEd4rSFAgAABAgQIECBAYJOAEHgTk4eOC/wQSVrREDj2E/4en8d8K8t3FFdM+Fue1Y4ECBAgQIAAAQIECLwXEAC/1/A7gQ0CHiFAgAABAgQIENgnIATe5+Xp3QLFQuBI5oS/u/kt2CEQV0z4u8Or+6MKIECAAAECBAgQIDCqgAB41MmpmwCBHgLOJECAAAECBA4KCIEPwlm2VeB0CBzJnPB3q7bnjgjEFRP+HoGzhkAnAccSIECAAAECBIYWEAAPPT7FEyBAgEA7AScRIECAwFkBIfBZQeufCBwOgSOZE/4+wfXxKYG4YsLfU4IWEyBAoKmAwwgQIECAwPgCAuDxZ6gDAgQIECBAoLaA/QkQKCYgBC5GaaPbAr+IpO2ntz+6/W48fw1//zU+/bX49kWgtEBcMeFvaVT7ESBAgACBagI2JkCAwCQCAuBJBqkNAgQIECBAgACBOgJ2LS8gBC5vasfPAnG9LptD4Ejm3sLfX/+8g18IlBOIKyb8LcdpJwIECBAgQIBAXQG7E5hJQAA80zT1QoAAAQIECBAgQGAQgUjpvo9Sf4jvzF9qG1MgrtdLCPyTR+VHMif8fQTks7MCccWEv2cRrSdAgAABAgQIECDQSGC6YwTA041UQwQIECBAgAABAgTGEIiUTgg8xqhGrDKu1+X6/xP4ZggcydyG8HfEttWcRCCumPA3ySyUQYAAAQIECBAgQGBJAQHwnrF7lgABAgQIECBAgACBogKR0gmBi4ra7J1AXK9vQ+BI5oS/75D8ekfg+NtxxYS/x/msJECAAAECBAgQIECghIAAuISiPZYQ0CQBAgQIECBAgEAdgUjphMB1aO16ucT1+hICRzIn/L34r6JAXDHhb0XfZls7iAABAgQIECBAgMDoAgLg0SeofgIEWgg4gwABAgQIEKgsECmdELiy8cLbx/V6CYGvd+xfw+HX49sXgdICwt/SovYj0EfAqQQIECBAgACBKQQEwFOMURMECBAgUE/AzgQIECDQSiBSumtA90Or85yzlEBcr8vPo2PhbyD4Ki4g/C1OakMCBAj0EHAmAQIECBCYR0AAPM8sdUKAAAECBAiUFrAfAQLNBSKlEwI3V3cgAQInBIS/J/AsJUCAAAECaQQUQoAAgckEBMCTDVQ7BAgQIECAAAECZQTs0k9ACNzP3skECOwSEP7u4vIwAQIECBAgQCCngKoIzCggAJ5xqnoiQIAAAQIECBAgMLhA5xB4cD3lEyDQQED42wDZEQQIECBAgAABAgQqC0y7vQB42tFqjAABAgQIECBAgMDYAkLgsec3bvUqJ/BUQPj7lMgDBAgQIECAAAECBAj0FBAAb9H3DAECBAgQIECAAAECXQSEwF3YHUpgXYHnnQt/nxt5ggABAgQIECBAgACBzgIC4M4DcHx+ARUSIECAAAECBAj0FRAC9/V3OgECnwWEv58p5vxFVwQIECBAgAABAgRmERAAzzJJfRAgUEPAngQIECBAgEASASFwkkEog8C6AsLfdWev8zUEdEmAAAECBAgQmEpAADzVODVDgAABAuUE7ESAAAEC2QSEwNkmoh4CywgIf5cZtUYJEFhTQNcECBAgQGA+AQHwfDPVEQECBAgQIHBWwHoCBNIKCIHTjkZhBGYVEP7OOll9ESBAgACBq4BvAgQITCogAJ50sNoiQIAAAQIECBA4JmBVfgEhcP4ZqZDAJALX8Pcn8T9z/mmSfrRBgAABAgQIECDwTsCvBGYWEADPPF29ESBAgAABAgQIEJhUIAKZ76O1H+K75Je9CBAg8CbwFv7+8u0NfxIgQIAAAQIECBAgMI3A9I0IgKcfsQYJECBAgAABAgQIzCkgBJ5zrv26cjKBzwLC388UfiFAgAABAgQIECBAYEQBAfCjqfmMAAECBAgQIECAAIHUAkLg1ONRHIFxBL5UKvz9YuE3AgQIECBAgAABAgQGFRAADzo4ZdcXcAIBAgQIECBAgMAYAkLgMeakSgIDCAh/BxhSjRLtSYAAAQIECBAgQGA2AQHwbBPVDwECJQTsQYAAAQIECAwmIAQebGDKJZBPQPibbyYqItBCwBkECBAgQIAAgSkFBMBTjlVTBAgQIHBcwEoCBAgQGFVACDzq5NRNoLuA8Lf7CBRAgACBHgLOJECAAAEC8woIgOedrc4IECBAgACBvQKeJ0BgeAEh8PAj1ACB1gLC39biziNAgAABAhkE1ECAAIHJBQTAkw9YewQIECBAgAABAtsEPDWPgBB4nlnqhEBlAeFvZWDbEyBAgAABAgQyCqiJwAoCAuAVpqxHAgQIECBAgAABAosJ7AyBF9PRLgECISD8DQRfBAgQIECAAAECBBYTWKZdAfAyo9YoAQIECBAgQIAAgbUEhMBrzft4t1YuKCD8XXDoWiZAgAABAgQIECCwkoAA+Na0vUeAAAECBAgQIECAwBQCQuApxqgJAiUFvg5/S+5sLwIECBAgQIAAAQIECCQREAAnGYQy8giohAABAgQIECBAYC4BIfBc89QNgRMCwt8TeDMu1RMBAgQIECBAgACBWQUEwLNOVl8ECBwRsIYAAQIECBCYVEAIPOlgtUVgu4Dwd7uVJwmsIKBHAgQIECBAgMDUAgLgqcerOQIECBDYLuBJAgQIEJhdQAg8+4T1R+CugPD3Lo0PCBAgsKKAngkQIECAwPwCAuD5Z6xDAgQIECBA4JmAzwkQWEZACLzMqDVK4E1A+Psm4U8CBAgQIEDgcmFAgACBRQQEwIsMWpsECBAgQIAAAQK3Bby7noAQeL2Z63hZAeHvsqPXOAECBAgQIEDgWwHvEFhJQAC80rT1SoAAAQIECBAgQIDAi8CnEPiHlxd+ECAwo4Dwd8ap6okAAQIECBAgQIDAMYHlVgmAlxu5hgkQIECAAAECBAgQuAp8CoF/vP7ue0UBPU8sIPydeLhaI0CAAAECBAgQIEDguYAA+L2R3wkQIECAAAECBAgQWEogQuDvomEhcCD4IjCJwLbwd5JmtUGAAAECBAgQIECAAIFbAgLgWyreW1JA0wQIECBAgAABAmsKCIHXnLuupxQQ/k451vJN2ZEAAQIECBAgQIDA7AIC4NknrD8CBLYIeIYAAQIECBBYXEAIvPgF0P4MAsLfGaaoBwL1BZxAgAABAgQIEFhCQAC8xJg1SYAAAQL3BXxCgAABAgReBYTArw5+EhhQQPg74NCUTIAAgfYCTiRAgAABAusICIDXmbVOCRAgQIAAgY8CXhMgQOCDgBD4A4iXBPILCH/zz0iFBAgQIECgv4AKCBAgsJiAAHixgWuXAAECBAgQIEDgVcBPAvcEhMD3ZLxPIJ2A8DfdSBREgAABAgQIEMgnoCICKwoIgFecup4JECBAgAABAgQIrC3wtHsh8FMiDxDoLSD87T0B5xMgQIAAAQIECBDIL7BshQLgZUevcQIECBAgQIAAAQIEHgkIgR/pjPyZ2icQEP5OMEQtECBAgAABAgQIECBQT0AAfLX1TYAAAQIECBAgQIAAgRsCQuAbKN4i0FfgXPjbt3anEyBAgAABAgQIECBAoImAALgJs0MyC6iNAAECBAgQIECAwCMBIfAjHZ8RaCog/G3KPd9hOiJAgAABAgQIECCwioAAeJVJ65MAgVsC3iNAgAABAgQIbBIQAm9i8hCBmgLC35q69iYwv4AOCRAgQIAAAQJLCQiAlxq3ZgkQIEDgi4DfCBAgQIDAPgEh8D4vTxMoKCD8LYhpKwIECKwnpS1k6QAAEABJREFUoGMCBAgQILCegAB4vZnrmAABAgQIECBAgACBgwJC4INwlhE4LiD8PW5nJQECBAgQIECAAAECiwoIgBcdvLYJECBAgAABAqsK6JvAWQEh8FlB6wlsFhD+bqbyIAECBAgQIECAwEcBrwmsLCAAXnn6eidAgAABAgQIECCwlkCxboXAxShtROCegPD3noz3CRAgQIAAAQIECBB4JrD85wLg5a8AAAIECBAgQIAAAQIEjggIgY+o9Vzj7IEEhL8DDUupBAgQIECAAAECBAjkE1g7AM43DxURIECAAAECBAgQIDCQgBB4oGEpdRSBOuHvKN2rkwABAgQIECBAgAABAgUEBMAFEG0xpoCqCRAgQIAAAQIECJQQEAKXULQHgRcB4e8Lgx+lBexHgAABAgQIECBAYDUBAfBqE9cvAQJXAd8ECBAgQIAAgaICQuCinDZbU0D4u+bcdU2gtoD9CRAgQIAAAQJLCgiAlxy7pgkQILCygN4JECBAgEAdASFwHVe7LiEg/F1izJokQIBAawHnESBAgACBdQUEwOvOXucECBAgQGA9AR0TIECgsoAQuDKw7WcUEP7OOFU9ESBAgACB3gLOJ0CAwOICAuDFL4D2CRAgQIAAAQKrCOiTQCsBIXAraedMICD8nWCIWiBAgAABAgQIZBNQDwECl4sA2C0gQIAAAQIECBAgQGB2geb9/crl8l0c+mN8+yJA4LaA8Pe2i3cJECBAgAABAgQIEDguYOUnAQHwJwh/ECBAgAABAgQIECBAoKSAELik5pm9rE0oIPxNOBQlESBAgAABAgQIECAwj8CaAfA889MJAQIECBAgQIAAAQKJBYTAiYejtF4CbcPfXl06lwABAgQIECBAgAABAh0FBMAd8R3dR8CpBAgQIECAAAECBFoKCIFbajsruYDwN/mAZitPPwQIECBAgAABAgRWFRAArzp5fRNYU0DXBAgQIECAAIEuAkLgLuwOzSUg/M01D9UQmF1AfwQIECBAgACBpQUEwEuPX/MECBBYSUCvBAgQIECgr4AQuK+/07sKCH+78jucAAECqwnolwABAgQIEBAAuwMECBAgQIDA/AI6JECAQBIBIXCSQSijpYDwt6W2swgQIECAwOoC+idAgACBFwEB8AuDHwQIECBAgAABArMK6ItANgEhcLaJqKeigPC3Iq6tCRAgQIAAAQIEvhbwigCBLwIC4C8WfiNAgAABAgQIECBAYC6BtN0IgdOORmHlBIS/5SztRIAAAQIECBAgQIDAYwGffhAQAH8A8ZIAAQIECBAgQIAAAQItBITAtZXt31FA+NsR39EECBAgQIAAAQIECBBYKwA2bwIECBAgQIAAAQIECCQSEAInGoZSSgnkCH9LdWMfAgQIECBAgAABAgQIDCggAB5waEo+JmAVAQIECBAgQIAAgYwCQuCMU1HTQQHh70E4y8oK2I0AAQIECBAgQIDA6gIC4NVvgP4JrCGgSwIECBAgQIBAagEhcOrxKG6bgPB3m5OnCBCoK2B3AgQIECBAgACBEBAAB4IvAgQIEJhZQG8ECBAgQGAMASHwGHNS5U0B4e9NFm8SIECAQFsBpxEgQIAAAQJvAgLgNwl/EiBAgAABAvMJ6IgAAQKDCQiBBxuYcq8Cwt+rgm8CBAgQIECgr4DTCRAgQOArAQHwVxxeECBAgAABAgQIzCKgDwKjCgiBR53cknULf5ccu6YJECBAgAABArkEVEOAwLcCAuBvTbxDgAABAgQIECBAgMDYAsNXLwQefoQrNCD8XWHKeiRAgAABAgQIECCQW0B1dwQEwHdgvE2AAAECBAgQIECAAIGeAkLgo/rWNRAQ/jZAdgQBAgQIECBAgAABAgSOCqwRAB/VsY4AAQIECBAgQIAAAQIdBYTAHfEdfU8gd/h7r2rvEyBAgAABAgQIECBAYCEBAfBCw161VX0TIECAAAECBAgQGFzg+6j/x/j2RaC3gPC39wSc/1DAhwQIECBAgAABAgQIvAoIgF8d/CRAYE4BXREgQIAAAQIEhhf4lcvlGroJgYef5PANXO/hT+I+/nL4TjRAgMCMAnoiQIAAAQIECBB4JyAAfofhVwIECBCYSUAvBAgQIEBgHoEI3a7hmxB4npGO1sn1/gl/R5uaegkQILCMgEYJECBAgACBjwIC4I8iXhMgQIAAAQLjC+iAAAECEwoIgScc6hgtCX/HmJMqCRAgQIDAmgK6JkCAAIGbAgLgmyzeJECAAAECBAgQGFVA3QRmFhACzzzdlL0Jf1OORVEECBAgQIAAAQJXAd8ECNwXEADft/EJAQIECBAgQIAAAQJjCSxRrRB4iTFnaFL4m2EKaiBAgAABAgQIECBA4JaA954ICICfAPmYAAECBAgQIECAAAEC2QSEwLcm4r2CAsLfgpi2IkCAAAECBAgQIECAQGuBuQPg1prOI0CAAAECBAgQIECAQCMBIXAj6PWOuYa/P4379cuhWlcsAQIECBAgQIAAAQIECHwWEAB/pvDLbAL6IUCAAAECBAgQIDC7QIR017Du++jzx/j2ReCswPU+XcPffzy7kfUEWgo4iwABAgQIECBAgACBrwUEwF97eEWAwBwCuiBAgAABAgQILCMgBF5m1LUbFf7WFrY/AQI1BOxJgAABAgQIECBwQ0AAfAPFWwQIECAwsoDaCRAgQIDAegJC4PVmXrhj4W9hUNsRIECAQAsBZxAgQIAAAQL3BATA92S8T4AAAQIECIwnoGICBAgsLCAEXnj451oX/p7zs5oAAQIECBDoIeBMAgQIEHgoIAB+yONDAgQIECBAgACBUQTUSYDA5SIEvvhvn4Dwd5+XpwkQIECAAAECBBIIKIEAgecCAuDnRp4gQIAAAQIECBAgQCC3gOreCQiB32H49ZGA8PeRjs8IECBAgAABAgQIEMgooKaNAgLgjVAeI0CAAAECBAgQIECAwCgCa4XAo0wlVZ3C31TjUAwBAgQIECBAgAABAgTKCswZAJc1shsBAgQIECBAgAABAgSGExACDzeyVgXPFf62UnMOAQIECBAgQIAAAQIEBhIQAA80LKVuE/AUAQIECBAgQIAAAQKvAkLgVwc/PwsIfz9T+GUGAT0QIECAAAECBAgQIHBbQAB828W7BAiMKaBqAgQIECBAgACBDwJC4A8g674U/q47e50TmFFATwQIECBAgAABAg8EBMAPcHxEgAABAiMJqJUAAQIECBC4JyAEviezzPvC32VGrVECBAisIKBHAgQIECBA4JmAAPiZkM8JECBAgACB/AIqJECAAIGnAkLgp0SzPiD8nXWy+iJAgAABAisK6JkAAQIENgkIgDcxeYgAAQIECBAgQCCrgLoIENguIATebjXJk8LfSQapDQIECBAgQIAAgcuFAQEC2wUEwNutPEmAAAECBAgQIECAQC4B1RwQEAIfQBtzifB3zLmpmgABAgQIECBAgACBbwW8s1NAALwTzOMECBAgQIAAAQIECBAYXWCOEHj0KVStX/hbldfmBAgQIECAAAECBAgQyC0wVwCc21p1BAgQIECAAAECBAgQSCMgBE4zitKFrBH+llazHwECBAgQIECAAAECBCYSEABPNMzVW9E/AQIECBAgQIAAAQL7BN6FwP+wb6WnkwoIf5MORlllBexGgAABAgQIECBAgMBjAQHwYx+fEiAwhoAqCRAgQIAAAQIEDgp8CoG/i+VC4EAY+Ev4O/DwlE6AwGYBDxIgQIAAAQIECGwQEABvQPIIAQIECGQWUBsBAgQIECBwVkAIfFaw+3rhb/cRKIAAAQIE6gs4gQABAgQIENgqIADeKuU5AgQIECBAIJ+AiggQIECgmIAQuBhl642Ev63FnUeAAAECBAi0F3AiAQIECOwSEADv4vIwAQIECBAgQIBAFgF1ECBQXkAIXN608o7C38rAtidAgAABAgQIEOgvoAICBPYLCID3m1lBgAABAgQIECBAgEBfAadXFBACV8Qtu7Xwt6yn3QgQIECAAAECBAgQyCegooMCAuCDcJYRIECAAAECBAgQIEBgVoHcIfCs6rv6Ev7u4vIwAQIECBAgQIAAAQIE1hKYIwBea2a6JUCAAAECBAgQIECAQHUBIXB14qMHrB3+HlWzjgABAgQIECBAgAABAgsJCIAXGvasreqLAAECBAgQIECAAIE6AkLgOq4ndhX+nsCzdHwBHRAgQIAAAQIECBAgsE1AALzNyVMECOQUUBUBAgQIECBAgEBlASFwZeDt2wt/t1t5kgCB+QR0RIAAAQIECBAgsENAALwDy6MECBAgkElALQQIECBAgEArASFwK+m75wh/79L4gAABAgTmF9AhAQIECBAgsFdAALxXzPMECBAgQIBAfwEVECBAgEBzASFwc/K3A4W/bxL+JECAAAECBNYT0DEBAgQIHBIQAB9is4gAAQIECBAgQKCXgHMJEOgnIARubi/8bU7uQAIECBAgQIAAgSwC6iBA4LiAAPi4nZUECBAgQIAAAQIECLQVcFoCASFwsyEIf5tRO4gAAQIECBAgQIAAgWQCyjkpIAA+CWg5AQIECBAgQIAAAQIEVhPoEwIvpSz8XWrcmiVAgAABAgQIECBAgEBZgbED4LIWdiNAgAABAgQIECBAgACBjQJC4I1Q+x8T/t4y8x4BAgQIECBAgAABAgQIbBYQAG+m8mA2AfUQIECAAAECBAgQINBXQAhc3F/4W5zUhjMI6IEAAQIECBAgQIAAgX0CAuB9Xp4mQCCHgCoIECBAgAABAgSSCAiBiw1C+FuM0kYECEwkoBUCBAgQIECAAIEDAgLgA2iWECBAgEBPAWcTIECAAAEC2QSEwKcnIvw9TWgDAgQIEJhPQEcECBAgQIDAUQEB8FE56wgQIECAAIH2Ak4kQIAAgbQCQuDDoxH+HqazkAABAgQIEJhWQGMECBAgcEpAAHyKz2ICBAgQIECAAIFWAs4hQCC/gBB494yEv7vJLCBAgAABAgQIEJhdQH8ECJwXEACfN7QDAQIECBAgQIAAAQJ1Bew+kIAQePOwhL+bqTxIgAABAgQIECBAgMAiAtosJCAALgRpGwIECBAgQIAAAQIECBB4FSgbAr/uOdlP4e9kA9UOAQIECBAgQIAAAQIEMgmMGQBnElQLAQIECBAgQIAAAQIECHwjIAT+huTtDeHvm8SWPz1DgAABAgQIECBAgAABArsFBMC7ySzoLeB8AgQIECBAgAABAgTGEBACfzMn4e83JN4gcF/AJwQIECBAgAABAgQIHBMQAB9zs4oAgT4CTiVAgAABAgQIEBhMQAj8eWDC388UfiFAgMBTAQ8QIECAAAECBAicEBAAn8CzlAABAgRaCjiLAAECBAgQGFVACHwR/o56edVNgAABAh0EHEmAAAECBAicFRAAnxW0ngABAgQIEKgv4AQCBAgQGF5g4RBY+Dv87dUAAQIECBAg0EzAQQQIECBQREAAXITRJgQIEGaZvEgAAAYHSURBVCBAgAABArUE7EuAwDwCC4bAwt95rq9OCBAgQIAAAQIEKgvYngCBcgIC4HKWdiJAgAABAgQIECBAoKyA3SYUWCgEFv5OeH+1RIAAAQIECBAgQIBAFQGbFhYQABcGtR0BAgQIECBAgAABAgQIPBbYFgI/3iP5p8Lf5ANSHgECBAgQIECAAAECBGYWGCsAnnkSeiNAgAABAgQIECBAgMBCAhOHwMLfEvfYHgQIECBAgAABAgQIECBwWEAAfJjOwtYCziNAgAABAgQIECBAYC6BCUNg4e9cV1Q3nQQcS4AAAQIECBAgQIDAOQEB8Dk/qwkQaCPgFAIECBAgQIAAgUkFJgqBhb+T3lFtESDQVMBhBAgQIECAAAECBQQEwAUQbUGAAAECNQXsTYAAAQIECMwuMEEILPyd/ZLqjwABAgQaCDiCAAECBAgQKCUgAC4laR8CBAgQIECgvIAdCRAgQGAZgYFDYOHvMrdUowQIECBAgEA1ARsTIECAQFEBAXBRTpsRIECAAAECBAiUErAPAQLrCQwYAgt/17umOiZAgAABAgQIECgsYDsCBMoLCIDLm9qRAAECBAgQIECAAIFzAlYvLDBQCCz8Xfieap0AAQIECBAgQIAAgSICNqkkIACuBGtbAgQIECBAgAABAgQIEDgicLkMEAILfy/+I0CAAAECBAgQIECAAIGsAmMEwFn11EWAAAECBAgQIECAAAECVQQSh8DC3yoT/7SpPwgQIECAAAECBAgQIEDgtIAA+DShDWoL2J8AAQIECBAgQIAAgTUFEobAwt81r6KuGwk4hgABAgQIECBAgACBMgIC4DKOdiFAoI6AXQkQIECAAAECBBYXSBQCC38Xv4vaJ0CgqoDNCRAgQIAAAQIECgoIgAti2ooAAQIESgrYiwABAgQIECDwKpAgBBb+vo7CTwIECBAgUEHAlgQIECBAgEBpAQFwaVH7ESBAgAABAucF7ECAAAECBD4IdAyBhb8fZuElAQIECBAgQKCYgI0IECBAoIqAALgKq00JECBAgAABAgSOClhHgACBewIdQmDh771heJ8AAQIECBAgQIDASQHLCRCoJyAArmdrZwIECBAgQIAAAQIE9gl4msBTgYYhsPD36TQ8QIAAAQIECBAgQIAAgUMCFlUWEABXBrY9AQIECBAgQIAAAQIECGwR2P5MgxBY+Lt9HJ4kQIAAAQIECBAgQIAAgWQCuQPgZFjKIUCAAAECBAgQIECAAIEcAhVDYOFvjxE7kwABAgQIECBAgAABAgSKCQiAi1HaqLSA/QgQIECAAAECBAgQIPBIoEIILPx9BO4zApUEbEuAAAECBAgQIECAQFkBAXBZT7sRIFBGwC4ECBAgQIAAAQIENgkUDIGFv5vEPUSAAIGiAjYjQIAAAQIECBCoICAAroBqSwIECBA4I2AtAQIECBAgQGCfQIEQ+Br+fhf7/OO+kz1NgAABAgQIHBewkgABAgQIEKglIACuJWtfAgQIECBAYL+AFQQIECBA4KBAhLcvIW4s/4f43vP1si7W71235wzPEiBAgAABAgQIvBfwOwECBAhUFRAAV+W1OQECBAgQIECAwFYBzxEgQOCsQIS4L2Fu7LM1zH15PtZtfT629kWAAAECBAgQIECAwBkBawkQqC8gAK5v7AQCBAgQIECAAAECBB4L+JRAMYEIc19C3djwWaj78lw8/+y52MoXAQIECBAgQIAAAQIECBQQsEUjAQFwI2jHECBAgAABAgQIECBAgMAtgfLvRaj7Eu7GzvfC3ZfP47l7n8dSXwQIECBAgAABAgQIECBAYEyBnAHwmJaqJkCAAAECBAgQIECAAIEkAhHuvoS8Uc7HkPfl/fj84/vxqK/mAg4kQIAAAQIECBAgQIAAgeICAuDipDY8K2A9AQIECBAgQIAAAQIESghEyPsS9sZeb2Hvy+t4/+11fOSLAIFeAs4lQIAAAQIECBAgQKCOgAC4jqtdCRA4JmAVAQIECBAgQIAAgaICEfa+hL6x6Y/x/V28Fv4GhC8CBAh0FnA8AQIECBAgQIBARYH/AAAA//8DxhC3AAAABklEQVQDAH3hPgdYtidmAAAAAElFTkSuQmCC">
            <a:extLst>
              <a:ext uri="{FF2B5EF4-FFF2-40B4-BE49-F238E27FC236}">
                <a16:creationId xmlns:a16="http://schemas.microsoft.com/office/drawing/2014/main" id="{7A962229-BBF8-1A45-8847-BBC7015394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442884"/>
            <a:ext cx="2138516" cy="213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2B697-62FB-444C-93C4-7B126D5137E3}"/>
              </a:ext>
            </a:extLst>
          </p:cNvPr>
          <p:cNvSpPr txBox="1">
            <a:spLocks/>
          </p:cNvSpPr>
          <p:nvPr/>
        </p:nvSpPr>
        <p:spPr>
          <a:xfrm>
            <a:off x="3352800" y="0"/>
            <a:ext cx="8839200" cy="13255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Méningocèle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 antérieure et Kyste de </a:t>
            </a:r>
            <a:r>
              <a:rPr lang="fr-FR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Tarlov</a:t>
            </a:r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AD99179B-6699-8D4D-AADC-D80432358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23920"/>
              </p:ext>
            </p:extLst>
          </p:nvPr>
        </p:nvGraphicFramePr>
        <p:xfrm>
          <a:off x="314324" y="1442884"/>
          <a:ext cx="11701463" cy="53038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700839">
                  <a:extLst>
                    <a:ext uri="{9D8B030D-6E8A-4147-A177-3AD203B41FA5}">
                      <a16:colId xmlns:a16="http://schemas.microsoft.com/office/drawing/2014/main" val="2229059761"/>
                    </a:ext>
                  </a:extLst>
                </a:gridCol>
                <a:gridCol w="5000624">
                  <a:extLst>
                    <a:ext uri="{9D8B030D-6E8A-4147-A177-3AD203B41FA5}">
                      <a16:colId xmlns:a16="http://schemas.microsoft.com/office/drawing/2014/main" val="2362630365"/>
                    </a:ext>
                  </a:extLst>
                </a:gridCol>
              </a:tblGrid>
              <a:tr h="64962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>
                          <a:latin typeface="+mn-lt"/>
                          <a:cs typeface="Arial" panose="020B0604020202020204" pitchFamily="34" charset="0"/>
                        </a:rPr>
                        <a:t>Méningocèle</a:t>
                      </a:r>
                      <a:r>
                        <a:rPr lang="fr-FR" sz="2400" b="1" dirty="0">
                          <a:latin typeface="+mn-lt"/>
                          <a:cs typeface="Arial" panose="020B0604020202020204" pitchFamily="34" charset="0"/>
                        </a:rPr>
                        <a:t> antérieure </a:t>
                      </a:r>
                      <a:endParaRPr lang="fr-FR" sz="2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latin typeface="+mn-lt"/>
                          <a:cs typeface="Arial" panose="020B0604020202020204" pitchFamily="34" charset="0"/>
                        </a:rPr>
                        <a:t>Kyste péridural de </a:t>
                      </a:r>
                      <a:r>
                        <a:rPr lang="fr-FR" sz="2400" b="1" dirty="0" err="1">
                          <a:latin typeface="+mn-lt"/>
                          <a:cs typeface="Arial" panose="020B0604020202020204" pitchFamily="34" charset="0"/>
                        </a:rPr>
                        <a:t>Tarlov</a:t>
                      </a:r>
                      <a:endParaRPr lang="fr-FR" sz="240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72068050"/>
                  </a:ext>
                </a:extLst>
              </a:tr>
              <a:tr h="4654215">
                <a:tc>
                  <a:txBody>
                    <a:bodyPr/>
                    <a:lstStyle/>
                    <a:p>
                      <a:r>
                        <a:rPr lang="fr-FR" dirty="0">
                          <a:latin typeface="+mn-lt"/>
                        </a:rPr>
                        <a:t>▪ Hernie du sac dural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▪ 80% présentation avant 10ans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+mn-lt"/>
                        </a:rPr>
                        <a:t>▪ Prédominance féminine H/F : 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+mn-lt"/>
                        </a:rPr>
                        <a:t>▪ Jusqu’à 50% anomalies congénitales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▪ RX: Signe de </a:t>
                      </a:r>
                      <a:r>
                        <a:rPr lang="fr-FR" dirty="0" err="1">
                          <a:latin typeface="+mn-lt"/>
                        </a:rPr>
                        <a:t>Scimitar</a:t>
                      </a:r>
                      <a:r>
                        <a:rPr lang="fr-FR" dirty="0">
                          <a:latin typeface="+mn-lt"/>
                        </a:rPr>
                        <a:t>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▪ Clé du dg: communication entre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   </a:t>
                      </a:r>
                      <a:r>
                        <a:rPr lang="fr-FR" dirty="0" err="1">
                          <a:latin typeface="+mn-lt"/>
                        </a:rPr>
                        <a:t>méningocèle</a:t>
                      </a:r>
                      <a:r>
                        <a:rPr lang="fr-FR" dirty="0">
                          <a:latin typeface="+mn-lt"/>
                        </a:rPr>
                        <a:t> et espace sous-dural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▪ Pas de biopsie ni d’aspiration </a:t>
                      </a:r>
                    </a:p>
                    <a:p>
                      <a:r>
                        <a:rPr lang="fr-FR" dirty="0">
                          <a:latin typeface="+mn-lt"/>
                        </a:rPr>
                        <a:t>▪ Résection chirurgicale avec fermeture du défaut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développe principalement à proximité des nerfs sacrés, près du ganglion de la racine dorsale.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 identique à celui du LCR sur toutes les séquences.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Peuvent être symptomatiques</a:t>
                      </a:r>
                      <a:endParaRPr lang="fr-FR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386508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B697406F-9D84-884D-AB53-8E97AB213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976" y="4680666"/>
            <a:ext cx="1661824" cy="202849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C8FF1B-4C99-FD4F-A135-2893A25E9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46" y="2016466"/>
            <a:ext cx="1869508" cy="280123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E23ADF-D368-D04D-BE70-DBA0C5C03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133" y="4452145"/>
            <a:ext cx="2226493" cy="206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49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Origine 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Neurogène</a:t>
            </a:r>
            <a:br>
              <a:rPr lang="fr-FR" sz="3200" b="1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4000" b="1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E92B697-62FB-444C-93C4-7B126D5137E3}"/>
              </a:ext>
            </a:extLst>
          </p:cNvPr>
          <p:cNvSpPr txBox="1">
            <a:spLocks/>
          </p:cNvSpPr>
          <p:nvPr/>
        </p:nvSpPr>
        <p:spPr>
          <a:xfrm>
            <a:off x="3443288" y="0"/>
            <a:ext cx="8748712" cy="13255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Chondrome</a:t>
            </a:r>
          </a:p>
        </p:txBody>
      </p:sp>
      <p:sp>
        <p:nvSpPr>
          <p:cNvPr id="11" name="Espace réservé du contenu 12">
            <a:extLst>
              <a:ext uri="{FF2B5EF4-FFF2-40B4-BE49-F238E27FC236}">
                <a16:creationId xmlns:a16="http://schemas.microsoft.com/office/drawing/2014/main" id="{0A808BA7-C6AD-3E49-938E-09BC82B6C0CE}"/>
              </a:ext>
            </a:extLst>
          </p:cNvPr>
          <p:cNvSpPr txBox="1">
            <a:spLocks/>
          </p:cNvSpPr>
          <p:nvPr/>
        </p:nvSpPr>
        <p:spPr>
          <a:xfrm>
            <a:off x="710984" y="1599891"/>
            <a:ext cx="10719015" cy="4615171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dirty="0"/>
              <a:t>Tumeur sacrée maligne la plus fréquente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dirty="0"/>
              <a:t>Notochorde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dirty="0"/>
              <a:t>Homme, 30-60 ans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b="1" dirty="0"/>
              <a:t>Imagerie</a:t>
            </a:r>
            <a:r>
              <a:rPr lang="fr-FR" sz="2400" dirty="0"/>
              <a:t>: Volumineuse masse, hétérogène, destruction osseuse, rehaussement hétérogène, 90% calcif, peut traverser l’articulation SI, Atteinte osseuse ++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b="1" dirty="0"/>
              <a:t>IRM: </a:t>
            </a:r>
            <a:r>
              <a:rPr lang="fr-FR" sz="2400" dirty="0"/>
              <a:t>Signal </a:t>
            </a:r>
            <a:r>
              <a:rPr lang="fr-FR" sz="2400" dirty="0" err="1"/>
              <a:t>hyperintense</a:t>
            </a:r>
            <a:r>
              <a:rPr lang="fr-FR" sz="2400" dirty="0"/>
              <a:t> en T2, parfois hémorragie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dirty="0"/>
              <a:t>Résection chirurgicale et radiothérapie</a:t>
            </a:r>
          </a:p>
          <a:p>
            <a:pPr>
              <a:lnSpc>
                <a:spcPct val="150000"/>
              </a:lnSpc>
              <a:spcBef>
                <a:spcPts val="100"/>
              </a:spcBef>
            </a:pPr>
            <a:r>
              <a:rPr lang="fr-FR" sz="2400" dirty="0">
                <a:solidFill>
                  <a:schemeClr val="accent6"/>
                </a:solidFill>
              </a:rPr>
              <a:t>Pronostique meilleur qu’autre localisation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BE8AF6-3B7B-FE44-B0C0-A20674E25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313" y="4518217"/>
            <a:ext cx="2981740" cy="20790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A4AA1B-4BEA-D443-B9A0-9B16A32FE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983" y="1418870"/>
            <a:ext cx="2492547" cy="20400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9342B5-147C-D848-8A15-F5494667D243}"/>
              </a:ext>
            </a:extLst>
          </p:cNvPr>
          <p:cNvSpPr txBox="1"/>
          <p:nvPr/>
        </p:nvSpPr>
        <p:spPr>
          <a:xfrm>
            <a:off x="8521148" y="2680505"/>
            <a:ext cx="848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T2 FS axiale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BD71D9-1764-F844-868F-A831B983C3A3}"/>
              </a:ext>
            </a:extLst>
          </p:cNvPr>
          <p:cNvSpPr txBox="1"/>
          <p:nvPr/>
        </p:nvSpPr>
        <p:spPr>
          <a:xfrm>
            <a:off x="8030818" y="5891896"/>
            <a:ext cx="980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T1 </a:t>
            </a:r>
            <a:r>
              <a:rPr lang="fr-FR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Gado</a:t>
            </a:r>
            <a:r>
              <a:rPr lang="fr-FR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fr-FR">
                <a:solidFill>
                  <a:schemeClr val="tx2">
                    <a:lumMod val="20000"/>
                    <a:lumOff val="80000"/>
                  </a:schemeClr>
                </a:solidFill>
              </a:rPr>
              <a:t>FS axiale</a:t>
            </a:r>
            <a:endParaRPr lang="fr-F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62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417</Words>
  <Application>Microsoft Macintosh PowerPoint</Application>
  <PresentationFormat>Grand écran</PresentationFormat>
  <Paragraphs>83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Thème Office</vt:lpstr>
      <vt:lpstr>Orientation  diagnostique</vt:lpstr>
      <vt:lpstr> Composante  kystique </vt:lpstr>
      <vt:lpstr> Composante  kystique </vt:lpstr>
      <vt:lpstr> Origine  Neurogène 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6</cp:revision>
  <dcterms:created xsi:type="dcterms:W3CDTF">2026-02-27T21:30:51Z</dcterms:created>
  <dcterms:modified xsi:type="dcterms:W3CDTF">2026-02-28T00:55:34Z</dcterms:modified>
</cp:coreProperties>
</file>