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8BF48-2367-4AC4-8C7A-CC2FDA4A1B0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5D582-34DD-43AC-BD40-BA113B836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563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564CF-9E2B-6D9A-8B54-ECE62C4FF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09EC88-5BFC-20F8-05E0-1D7594AAA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4C96F1-7883-3B6F-BB27-5B1913C58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D5410A-319C-53AE-11BF-FACE9AFAE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07E7DA-4EF8-23A5-537F-4B529757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99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D2D95-5CC3-F699-D983-F25F1ED07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5D994A-1214-FCD9-F9A3-090F7D054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55645C-7680-185B-9B96-76A616BB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01366C-0E1D-3FB3-ACD7-4E3B00600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28304B-22CB-14BB-8522-246DDE636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69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446312-CB1B-39A8-9729-6ACB2480E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365726-A182-648D-A534-9FA03DEB8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50815E-3F46-C4FE-457B-BDDB2EBB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3425C2-768F-B601-8AF8-A05E7F4D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E06213-4011-E757-53F6-36B39341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36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19665D-C2E9-4522-84D7-FEDE8D03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62E83A-2E64-20F4-496E-375D3B0EF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1BA50D-54CD-71D6-6B81-43ACB80B9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D45A71-8F47-9604-E1C9-B68D9C473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B41F751-E10D-3704-5130-929A4A7E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A052E8-DA20-60AC-473C-83968208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22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D7030-0FCF-0B44-9969-599A8E908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F6DCC0-985B-E473-721A-C3D19904F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19C67E-BADC-4811-4A07-90E848DE6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A77B76-AF79-EF40-EDBD-FB95AD5AB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07A99B-684B-A136-2392-584E54C1A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AEBA66-E79C-CED3-0659-7230482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E6D444-C4C9-075F-F86C-B03BF51A7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0D2B12-B413-D92B-6728-BC6A0400D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36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A1632-75AE-B827-B87E-2B33CDE54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EBF432-2DF0-FF57-6AA3-EC09D1D0A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8CA9F2-1F46-9002-C0BB-59E45B399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CD29B1-23F7-AEE5-F43B-16AC15E92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32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30D5661-15E8-8CCD-9647-A52CF86A6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477E90D-2F1C-A87F-386B-D9169402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161D4F-E131-A262-B1B1-8DB185516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53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04595B-873F-86A9-4979-C30850364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640CBC-2658-4328-54FC-42C6F0F97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7B92271-1D71-CD7C-2D31-22AB7E890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E724B5-2F0F-6D9C-6F9F-0E0F9C1D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615F65-4C57-5456-482D-18E8E3A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DC6D82-0C03-43AC-6A2B-0218F31AF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923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3848A-1703-9E97-F946-9F48484CB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6BA464A-AE27-2A26-A721-3B0E53D8FD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EA57EA8-531F-D358-E5C9-9FF0442A3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595674-4BDE-9414-2ABB-0A636AE0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D857EC-054E-8F17-D71C-A512564E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EC198E-79D3-6559-AFAC-21023528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78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233D47-ED34-6E91-407A-5D33B55BC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3C86BD-7A4C-D37F-0EDE-EE31A3FC30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F5C5DF-55AB-6AC3-9568-1D3B0642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AB151-A9B8-2543-348F-74BD35F5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B5B7FC-4A44-DBD4-3DC6-EDA64ECE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18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0487B7-4938-4FFE-613F-3F8B6BF70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76BFAF0-706F-2191-0E35-FFF87A21D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A8414C-96D3-83F6-C067-5811F0546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C8CF2B-1D53-699E-7314-182640D17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A45C3C-4026-2513-29AC-1A5F1DE9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96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E72A931-6861-FF0D-AC67-DCC94F3F1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4BD6E6-6C62-CD91-3DB5-D972F6870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81D7E1-DF71-88DC-6F79-87004BB43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58472-A584-4E3B-BEB9-770D6159B0A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801579-82F3-1D68-2FC9-03C8CCE997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905230-0A10-8000-7654-2D1C5C3448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9A251-8FCD-496D-8FD5-B50F4F2E36C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00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255392-6D50-4C10-CD1A-4F649D924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Imagerie des malformations vaginales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0338C7-F087-A536-9EC1-1E179927E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258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D3F7557-105D-C9FD-D7BA-3E647FD74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697" y="578201"/>
            <a:ext cx="4044086" cy="398200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CB7C3B2-C2BE-B11A-C6E6-B9FBC930353C}"/>
              </a:ext>
            </a:extLst>
          </p:cNvPr>
          <p:cNvSpPr txBox="1"/>
          <p:nvPr/>
        </p:nvSpPr>
        <p:spPr>
          <a:xfrm>
            <a:off x="4403740" y="4706912"/>
            <a:ext cx="7884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Séquence coronale T2 et axiale T1 FS : </a:t>
            </a:r>
            <a:r>
              <a:rPr lang="fr-FR" dirty="0" err="1"/>
              <a:t>sd</a:t>
            </a:r>
            <a:r>
              <a:rPr lang="fr-FR" dirty="0"/>
              <a:t> d’</a:t>
            </a:r>
            <a:r>
              <a:rPr lang="fr-FR" dirty="0" err="1"/>
              <a:t>Ohvira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FE06F12-9ECA-5F21-E2AE-15289E048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070" y="1616875"/>
            <a:ext cx="4691688" cy="294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44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9CAD220F-01B8-C1FD-528B-11391398704B}"/>
              </a:ext>
            </a:extLst>
          </p:cNvPr>
          <p:cNvGrpSpPr/>
          <p:nvPr/>
        </p:nvGrpSpPr>
        <p:grpSpPr>
          <a:xfrm>
            <a:off x="2195239" y="365125"/>
            <a:ext cx="7801521" cy="4203146"/>
            <a:chOff x="2373610" y="2654854"/>
            <a:chExt cx="7801521" cy="420314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A2A1B48-4DBD-E9AD-68D2-BF21E77E8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3610" y="2654854"/>
              <a:ext cx="7801521" cy="4203146"/>
            </a:xfrm>
            <a:prstGeom prst="rect">
              <a:avLst/>
            </a:prstGeom>
          </p:spPr>
        </p:pic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E17A40D1-ACAC-A290-EAAC-AC93F89F9799}"/>
                </a:ext>
              </a:extLst>
            </p:cNvPr>
            <p:cNvCxnSpPr/>
            <p:nvPr/>
          </p:nvCxnSpPr>
          <p:spPr>
            <a:xfrm flipH="1">
              <a:off x="5330757" y="4299625"/>
              <a:ext cx="629055" cy="27237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63C901B8-8232-2B2F-1894-B3212FADA7A8}"/>
              </a:ext>
            </a:extLst>
          </p:cNvPr>
          <p:cNvSpPr txBox="1"/>
          <p:nvPr/>
        </p:nvSpPr>
        <p:spPr>
          <a:xfrm>
            <a:off x="2881859" y="4741774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dirty="0">
                <a:latin typeface="+mj-lt"/>
                <a:cs typeface="Arial" panose="020B0604020202020204" pitchFamily="34" charset="0"/>
              </a:rPr>
              <a:t>IRM Coronale T2, Sagittale T2 : </a:t>
            </a:r>
            <a:r>
              <a:rPr lang="fr-FR" sz="1800" dirty="0" err="1">
                <a:latin typeface="+mj-lt"/>
                <a:cs typeface="Arial" panose="020B0604020202020204" pitchFamily="34" charset="0"/>
              </a:rPr>
              <a:t>hématocolpos</a:t>
            </a:r>
            <a:r>
              <a:rPr lang="fr-FR" sz="1800" dirty="0">
                <a:latin typeface="+mj-lt"/>
                <a:cs typeface="Arial" panose="020B0604020202020204" pitchFamily="34" charset="0"/>
              </a:rPr>
              <a:t>, </a:t>
            </a:r>
            <a:r>
              <a:rPr lang="fr-FR" sz="1800" dirty="0" err="1">
                <a:latin typeface="+mj-lt"/>
                <a:cs typeface="Arial" panose="020B0604020202020204" pitchFamily="34" charset="0"/>
              </a:rPr>
              <a:t>hématométrie</a:t>
            </a:r>
            <a:r>
              <a:rPr lang="fr-FR" sz="1800" dirty="0">
                <a:latin typeface="+mj-lt"/>
                <a:cs typeface="Arial" panose="020B0604020202020204" pitchFamily="34" charset="0"/>
              </a:rPr>
              <a:t> et endométriose ovarienne ipsilatérale.</a:t>
            </a:r>
          </a:p>
        </p:txBody>
      </p:sp>
    </p:spTree>
    <p:extLst>
      <p:ext uri="{BB962C8B-B14F-4D97-AF65-F5344CB8AC3E}">
        <p14:creationId xmlns:p14="http://schemas.microsoft.com/office/powerpoint/2010/main" val="285758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19692F6-C13D-B82C-DE71-93361973E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707" y="365125"/>
            <a:ext cx="4372585" cy="55633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A550BBB-85BB-5710-1B8E-D0982584356E}"/>
              </a:ext>
            </a:extLst>
          </p:cNvPr>
          <p:cNvSpPr txBox="1"/>
          <p:nvPr/>
        </p:nvSpPr>
        <p:spPr>
          <a:xfrm>
            <a:off x="4317168" y="6123543"/>
            <a:ext cx="526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IRM sagittale T2: atrésie vaginale </a:t>
            </a:r>
          </a:p>
        </p:txBody>
      </p:sp>
    </p:spTree>
    <p:extLst>
      <p:ext uri="{BB962C8B-B14F-4D97-AF65-F5344CB8AC3E}">
        <p14:creationId xmlns:p14="http://schemas.microsoft.com/office/powerpoint/2010/main" val="316172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A37242-8F6B-5CAD-26EC-9C44EFE9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C84A59-E6E1-B153-69AE-A8256CFE8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3B9821-39B3-06F5-4656-CF0DC222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025" y="130254"/>
            <a:ext cx="9048958" cy="659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894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35</Words>
  <Application>Microsoft Office PowerPoint</Application>
  <PresentationFormat>Grand écran</PresentationFormat>
  <Paragraphs>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Imagerie des malformations vaginales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2026-02-28T15:01:22Z</dcterms:created>
  <dcterms:modified xsi:type="dcterms:W3CDTF">2026-02-28T15:05:45Z</dcterms:modified>
</cp:coreProperties>
</file>