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6" r:id="rId4"/>
    <p:sldId id="267" r:id="rId5"/>
    <p:sldId id="26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58" d="100"/>
          <a:sy n="58" d="100"/>
        </p:scale>
        <p:origin x="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BD9E0-FE9D-49E3-8786-9FB261CEDFE1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C8029-E5BD-4F3C-9060-7816C0AB2C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077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3A1918-6418-4130-BBC1-4AE23321F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FB64D2-917C-4C19-AD3D-F9BEBF049E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487A00-DC89-4806-B7A0-6CF42E250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823897-82B3-47FB-8DEC-93F72023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96EB1E-1BA9-4DDE-8599-907F801B0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13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007C0-F757-40A5-A470-AD1B1773B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B60CDC-13E0-4B55-8D20-9C5A7786C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6513BC-C0F1-44D7-A2C5-CA9ED264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20D588-F97A-4665-B439-9CD5C9ED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2EF24A-2C99-4F34-8868-D880B2D70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445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DBBC8-76A7-45AC-A30C-4DE28C2FC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24BBD7-1202-46D7-9DCE-C20B43FD4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58DDD7-C7D8-486C-B93F-EEF629EA5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AC280E-2023-48A2-8002-07B90127A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BCC723-BE4C-419D-8326-6DEF0BF3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85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EFFEF-9C5D-4AEF-9C97-A63DB3817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750761-5E6D-44B5-9C7A-5CC20F1EA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EAA9CF-DE1D-40E2-ACAD-AD0D3F191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0988D8-854A-49F8-B49D-C2D3EECAF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F8ED04-F0AE-4837-9577-94B847DF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C98661-EE66-487B-9A9F-119587E60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092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11E284-2DDE-4C48-A7FA-64225A799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C1157F-3420-4F7E-B1B0-201485205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755780-2BA9-47A1-B924-1489B319B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2976FE-7BA4-4CD8-9B8A-8D3BAD04D3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77E5E25-D141-4700-81EB-D713E30B5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29F8EF0-B249-43CE-855C-79B577ED2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DECF5EE-3B1D-4ABA-A71A-4CAF880CB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70B1941-48DA-44B1-B701-ED98A8FA3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8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F81B57-4A59-42D2-8177-2EC3550D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89443C-9B8D-4862-937B-69A21ACD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6AE52A-48DF-4B20-B9A0-112793252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BE3B12-AFBD-4560-A739-4C54D4698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60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B2B78DB-8E3B-4486-A3C7-D59297D9F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9D6765F-41A5-4515-AD6B-49673256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090025-4957-4DA5-AEA6-99748C7C6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7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B7174-E091-4812-AEBC-4003F495B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F44E49-5928-4762-8CCB-D8221833C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5555BE-C8E0-459C-9B5D-859FB0D61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EB8584-55CB-4DB9-B0CD-C3606114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67E6A4-0961-44F9-91EA-73FB0326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22008D-444B-489B-8887-DFAAE3A8B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7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00CC93-0FBB-4F1E-A591-A0C1622E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EB4E209-7E52-4950-B86A-A9676E655E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B40E5E-1945-45FD-9A76-A405FB15A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0A3A65-A9F0-4A03-8874-6FAF5C53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5DB58B-1897-4945-B825-E162EEC8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A1F581-C8D3-4ABC-95F2-F02ADFF4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71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246E60-C063-4713-9EBB-417DBB5F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461D77-05C3-48C1-BE27-6A6773B8C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44EFF7-6589-464F-9FE0-52BDF1354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2C2D52-FA9A-457D-82B0-A5708905D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AFFCE2-462D-4F86-9B32-03CF05D8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19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8769DCE-CEFC-4506-9E2C-C531D69675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8FB1E6-B301-49C6-B234-5C248E8F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BEEC4-E90C-4DC7-9E24-3B499252E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1887E8-941B-40EF-8BA8-5763CED95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11A564-CD88-4F89-A41E-69591539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9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E5C19D-D432-4240-A3DA-A0314AD14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66C51E-9AFD-43AC-9757-80CA5D488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92D321-8042-4E9F-99F3-1D35F6E850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4C096-CF61-46E5-92E9-9B9EFF74CDF3}" type="datetimeFigureOut">
              <a:rPr lang="fr-FR" smtClean="0"/>
              <a:t>19/02/2026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EA5647-93A9-4F0C-9DC2-BF21739A5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2EBEC0-67BB-46F4-95C4-7D2EA63BE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B66AE-933B-4950-A970-BCA744C6D9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73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C971E-189F-4CFE-8F85-082EBA0D5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701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Dégénérescence hypertrophique de l’olive bulbaire</a:t>
            </a:r>
          </a:p>
        </p:txBody>
      </p:sp>
    </p:spTree>
    <p:extLst>
      <p:ext uri="{BB962C8B-B14F-4D97-AF65-F5344CB8AC3E}">
        <p14:creationId xmlns:p14="http://schemas.microsoft.com/office/powerpoint/2010/main" val="3993135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5C7DB-5E5A-40BC-87BD-DB05A79AF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8166" y="33726"/>
            <a:ext cx="6815667" cy="1325563"/>
          </a:xfrm>
        </p:spPr>
        <p:txBody>
          <a:bodyPr/>
          <a:lstStyle/>
          <a:p>
            <a:r>
              <a:rPr lang="fr-FR" b="1" dirty="0"/>
              <a:t>Aspect IRM à la phase initiale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7C093E-1EAD-4987-840D-D5F210616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923" y="1640410"/>
            <a:ext cx="3296461" cy="384164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EA782E3-A0FE-4B08-BA58-0C954BD211D1}"/>
              </a:ext>
            </a:extLst>
          </p:cNvPr>
          <p:cNvSpPr txBox="1"/>
          <p:nvPr/>
        </p:nvSpPr>
        <p:spPr>
          <a:xfrm>
            <a:off x="1921608" y="5571696"/>
            <a:ext cx="7699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Olive bulbaire hypertrophiée en hypersignal T2/FLAIR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B40DD-F798-4C80-9FC7-81A9069B3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416" y="1640410"/>
            <a:ext cx="3023778" cy="384164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417F599-3735-499B-8C87-0674EABF5E55}"/>
              </a:ext>
            </a:extLst>
          </p:cNvPr>
          <p:cNvSpPr txBox="1"/>
          <p:nvPr/>
        </p:nvSpPr>
        <p:spPr>
          <a:xfrm>
            <a:off x="2533233" y="1101638"/>
            <a:ext cx="174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Patient 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F58C9D1-CFB8-4FDC-9458-AD2DA36C9ADD}"/>
              </a:ext>
            </a:extLst>
          </p:cNvPr>
          <p:cNvSpPr txBox="1"/>
          <p:nvPr/>
        </p:nvSpPr>
        <p:spPr>
          <a:xfrm>
            <a:off x="7238899" y="1140756"/>
            <a:ext cx="174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Patient 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94FE00-85F1-4DCD-9DDB-48ABB87678EF}"/>
              </a:ext>
            </a:extLst>
          </p:cNvPr>
          <p:cNvSpPr txBox="1"/>
          <p:nvPr/>
        </p:nvSpPr>
        <p:spPr>
          <a:xfrm>
            <a:off x="972294" y="6030668"/>
            <a:ext cx="112197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dirty="0">
                <a:sym typeface="Wingdings" panose="05000000000000000000" pitchFamily="2" charset="2"/>
              </a:rPr>
              <a:t> </a:t>
            </a:r>
            <a:r>
              <a:rPr lang="fr-FR" sz="2600" dirty="0"/>
              <a:t>Ne pas considérer à tort comme une lésion infiltrante.</a:t>
            </a:r>
          </a:p>
        </p:txBody>
      </p:sp>
    </p:spTree>
    <p:extLst>
      <p:ext uri="{BB962C8B-B14F-4D97-AF65-F5344CB8AC3E}">
        <p14:creationId xmlns:p14="http://schemas.microsoft.com/office/powerpoint/2010/main" val="2676393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A06FBB3-F8BB-41B8-8C59-E63124CDFB80}"/>
              </a:ext>
            </a:extLst>
          </p:cNvPr>
          <p:cNvSpPr txBox="1"/>
          <p:nvPr/>
        </p:nvSpPr>
        <p:spPr>
          <a:xfrm>
            <a:off x="1333473" y="6074763"/>
            <a:ext cx="3209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Pas de prise de contraste sur la séquence 3D T1 injectée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EA2DCA-DC57-4794-8C41-AAEEC11828C2}"/>
              </a:ext>
            </a:extLst>
          </p:cNvPr>
          <p:cNvSpPr txBox="1"/>
          <p:nvPr/>
        </p:nvSpPr>
        <p:spPr>
          <a:xfrm>
            <a:off x="6918634" y="6213263"/>
            <a:ext cx="3851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Pas de restriction de la diffusion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02FA2C-1A2D-4DB1-8AB6-E9A980EEE4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220"/>
          <a:stretch/>
        </p:blipFill>
        <p:spPr>
          <a:xfrm>
            <a:off x="1627670" y="3169324"/>
            <a:ext cx="2437829" cy="281512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90BB3D-BF30-41BA-8D9F-A27A0374B8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03" t="7893" r="4994" b="17061"/>
          <a:stretch/>
        </p:blipFill>
        <p:spPr>
          <a:xfrm>
            <a:off x="6218432" y="3169117"/>
            <a:ext cx="2440079" cy="281512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C364CE-AB5E-4738-8EB4-A4E206C26B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859" b="15409"/>
          <a:stretch/>
        </p:blipFill>
        <p:spPr>
          <a:xfrm>
            <a:off x="8844335" y="3169117"/>
            <a:ext cx="2625308" cy="28151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2B2FC91-C458-4502-88B3-B9C8CBEB31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647"/>
          <a:stretch/>
        </p:blipFill>
        <p:spPr>
          <a:xfrm>
            <a:off x="1638461" y="263884"/>
            <a:ext cx="2437829" cy="281512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FFD179F-8B15-4519-8531-4178193594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647"/>
          <a:stretch/>
        </p:blipFill>
        <p:spPr>
          <a:xfrm>
            <a:off x="6218432" y="263882"/>
            <a:ext cx="2440079" cy="281512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F8DE646-26EB-449F-88AA-1926DDC5EDF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843"/>
          <a:stretch/>
        </p:blipFill>
        <p:spPr>
          <a:xfrm>
            <a:off x="8844335" y="263882"/>
            <a:ext cx="2625308" cy="281512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D38CC02-DD4E-43F1-9E90-15C2657CF356}"/>
              </a:ext>
            </a:extLst>
          </p:cNvPr>
          <p:cNvSpPr txBox="1"/>
          <p:nvPr/>
        </p:nvSpPr>
        <p:spPr>
          <a:xfrm>
            <a:off x="0" y="1534915"/>
            <a:ext cx="174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Patient 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630482-D8F1-4405-BC2A-5937EF00E3B5}"/>
              </a:ext>
            </a:extLst>
          </p:cNvPr>
          <p:cNvSpPr txBox="1"/>
          <p:nvPr/>
        </p:nvSpPr>
        <p:spPr>
          <a:xfrm>
            <a:off x="0" y="4392014"/>
            <a:ext cx="174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Patient B</a:t>
            </a:r>
          </a:p>
        </p:txBody>
      </p:sp>
    </p:spTree>
    <p:extLst>
      <p:ext uri="{BB962C8B-B14F-4D97-AF65-F5344CB8AC3E}">
        <p14:creationId xmlns:p14="http://schemas.microsoft.com/office/powerpoint/2010/main" val="586714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A698A81-4B18-4805-9103-F06775AE0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70" y="2803040"/>
            <a:ext cx="2711717" cy="31717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B06D43-AFB1-4A36-BDAA-AA709E34D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282" y="2767649"/>
            <a:ext cx="2711718" cy="320717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53A7EF8-3F41-44FA-8054-3BBE02E23AC4}"/>
              </a:ext>
            </a:extLst>
          </p:cNvPr>
          <p:cNvSpPr txBox="1"/>
          <p:nvPr/>
        </p:nvSpPr>
        <p:spPr>
          <a:xfrm>
            <a:off x="486147" y="666198"/>
            <a:ext cx="112197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dirty="0">
                <a:sym typeface="Wingdings" panose="05000000000000000000" pitchFamily="2" charset="2"/>
              </a:rPr>
              <a:t> </a:t>
            </a:r>
            <a:r>
              <a:rPr lang="fr-FR" sz="2600" dirty="0"/>
              <a:t>Rechercher une lésion en amont, sur les voies afférentes au noyau olivaire inférieur : circuit </a:t>
            </a:r>
            <a:r>
              <a:rPr lang="fr-FR" sz="2600" dirty="0" err="1"/>
              <a:t>dento</a:t>
            </a:r>
            <a:r>
              <a:rPr lang="fr-FR" sz="2600" dirty="0"/>
              <a:t>-</a:t>
            </a:r>
            <a:r>
              <a:rPr lang="fr-FR" sz="2600" dirty="0" err="1"/>
              <a:t>rubro</a:t>
            </a:r>
            <a:r>
              <a:rPr lang="fr-FR" sz="2600" dirty="0"/>
              <a:t>-olivaire (triangle de Guillain-Mollaret).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ADA738-B43F-4F5A-A550-6E2D73BE60D5}"/>
              </a:ext>
            </a:extLst>
          </p:cNvPr>
          <p:cNvSpPr txBox="1"/>
          <p:nvPr/>
        </p:nvSpPr>
        <p:spPr>
          <a:xfrm>
            <a:off x="2432758" y="2372226"/>
            <a:ext cx="174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Patient 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7FA45A2-4CD7-4645-87E5-66E684B06AE6}"/>
              </a:ext>
            </a:extLst>
          </p:cNvPr>
          <p:cNvSpPr txBox="1"/>
          <p:nvPr/>
        </p:nvSpPr>
        <p:spPr>
          <a:xfrm>
            <a:off x="8640247" y="2346727"/>
            <a:ext cx="174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Patient B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7450F0-FF35-49AE-88F4-3201735EA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417" y="2767648"/>
            <a:ext cx="2349270" cy="32071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410389-3083-401E-A5AA-A501E062E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135" y="2767647"/>
            <a:ext cx="2431771" cy="320717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7D86A74-6899-4471-8282-FBEDDE2FBE4F}"/>
              </a:ext>
            </a:extLst>
          </p:cNvPr>
          <p:cNvSpPr txBox="1"/>
          <p:nvPr/>
        </p:nvSpPr>
        <p:spPr>
          <a:xfrm>
            <a:off x="400824" y="6027002"/>
            <a:ext cx="5804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Hématome pontique avec saignements d’âges différents en hypo signal SWI et hypo- et hypersignal T1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0FAEBD-23E3-4CF4-AA2F-F4CD48289127}"/>
              </a:ext>
            </a:extLst>
          </p:cNvPr>
          <p:cNvSpPr txBox="1"/>
          <p:nvPr/>
        </p:nvSpPr>
        <p:spPr>
          <a:xfrm>
            <a:off x="7020416" y="6026406"/>
            <a:ext cx="4822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Hématome pontique en hyposignal SWI et </a:t>
            </a:r>
          </a:p>
          <a:p>
            <a:pPr algn="ctr"/>
            <a:r>
              <a:rPr lang="fr-FR" dirty="0"/>
              <a:t>hypo signal T1</a:t>
            </a:r>
          </a:p>
        </p:txBody>
      </p:sp>
    </p:spTree>
    <p:extLst>
      <p:ext uri="{BB962C8B-B14F-4D97-AF65-F5344CB8AC3E}">
        <p14:creationId xmlns:p14="http://schemas.microsoft.com/office/powerpoint/2010/main" val="210150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5C7DB-5E5A-40BC-87BD-DB05A79AF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036" y="8201"/>
            <a:ext cx="6950540" cy="1325563"/>
          </a:xfrm>
        </p:spPr>
        <p:txBody>
          <a:bodyPr/>
          <a:lstStyle/>
          <a:p>
            <a:r>
              <a:rPr lang="fr-FR" b="1" dirty="0"/>
              <a:t>Aspect IRM à un stade évolué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A782E3-A0FE-4B08-BA58-0C954BD211D1}"/>
              </a:ext>
            </a:extLst>
          </p:cNvPr>
          <p:cNvSpPr txBox="1"/>
          <p:nvPr/>
        </p:nvSpPr>
        <p:spPr>
          <a:xfrm>
            <a:off x="4628457" y="5934913"/>
            <a:ext cx="2935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 1 an : Olive bulbaire controlatérale hypertrophiée en hypersignal T2/FLAIR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17F599-3735-499B-8C87-0674EABF5E55}"/>
              </a:ext>
            </a:extLst>
          </p:cNvPr>
          <p:cNvSpPr txBox="1"/>
          <p:nvPr/>
        </p:nvSpPr>
        <p:spPr>
          <a:xfrm>
            <a:off x="5411900" y="1140756"/>
            <a:ext cx="1740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Patient C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0EFC43-ED31-4D5C-90E4-5B8214863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445" y="1682590"/>
            <a:ext cx="3219108" cy="38416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D2B151-1B28-422E-8236-BE1EFCFA3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398" y="1682590"/>
            <a:ext cx="3058702" cy="38416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8DDE4E-A114-42C8-B55D-C2E775F514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151" b="27081"/>
          <a:stretch/>
        </p:blipFill>
        <p:spPr>
          <a:xfrm>
            <a:off x="761275" y="1655517"/>
            <a:ext cx="2922374" cy="1879601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A759CC1-2164-4E22-938F-7A066105BC59}"/>
              </a:ext>
            </a:extLst>
          </p:cNvPr>
          <p:cNvSpPr/>
          <p:nvPr/>
        </p:nvSpPr>
        <p:spPr>
          <a:xfrm>
            <a:off x="524992" y="5744816"/>
            <a:ext cx="11514628" cy="2502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672AB60-D371-4EE0-AEF6-524F145220AD}"/>
              </a:ext>
            </a:extLst>
          </p:cNvPr>
          <p:cNvSpPr txBox="1"/>
          <p:nvPr/>
        </p:nvSpPr>
        <p:spPr>
          <a:xfrm>
            <a:off x="721425" y="5934913"/>
            <a:ext cx="342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t0 : Hématome mésencéphalique postérieur gauche en hypo signal SWI (sur micro MAV tectale)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E84268-B5E8-4514-9A64-2024F0AE24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734" b="26386"/>
          <a:stretch/>
        </p:blipFill>
        <p:spPr>
          <a:xfrm>
            <a:off x="765458" y="3603413"/>
            <a:ext cx="2918191" cy="211358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EB864CE-95B3-4C66-AA55-EF61723C188F}"/>
              </a:ext>
            </a:extLst>
          </p:cNvPr>
          <p:cNvSpPr txBox="1"/>
          <p:nvPr/>
        </p:nvSpPr>
        <p:spPr>
          <a:xfrm>
            <a:off x="7791719" y="5952537"/>
            <a:ext cx="4036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 5 ans : Atrophie débutante de l’olive bulbaire controlatérale et persistance d’un discret hypersignal T2/FLAIR</a:t>
            </a:r>
          </a:p>
        </p:txBody>
      </p:sp>
    </p:spTree>
    <p:extLst>
      <p:ext uri="{BB962C8B-B14F-4D97-AF65-F5344CB8AC3E}">
        <p14:creationId xmlns:p14="http://schemas.microsoft.com/office/powerpoint/2010/main" val="38988831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161</Words>
  <Application>Microsoft Office PowerPoint</Application>
  <PresentationFormat>Grand écran</PresentationFormat>
  <Paragraphs>21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Thème Office</vt:lpstr>
      <vt:lpstr>Dégénérescence hypertrophique de l’olive bulbaire</vt:lpstr>
      <vt:lpstr>Aspect IRM à la phase initiale</vt:lpstr>
      <vt:lpstr>Présentation PowerPoint</vt:lpstr>
      <vt:lpstr>Présentation PowerPoint</vt:lpstr>
      <vt:lpstr>Aspect IRM à un stade évolué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Dégénérescence hypertrophique de l’olive bulbaire</dc:title>
  <dc:creator>P8688</dc:creator>
  <cp:lastModifiedBy>Pincet Camille albane</cp:lastModifiedBy>
  <cp:revision>32</cp:revision>
  <dcterms:created xsi:type="dcterms:W3CDTF">2026-02-05T15:40:54Z</dcterms:created>
  <dcterms:modified xsi:type="dcterms:W3CDTF">2026-02-19T14:27:37Z</dcterms:modified>
</cp:coreProperties>
</file>