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6" d="100"/>
          <a:sy n="66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629B2-873C-41AB-BB86-5A8595A0E805}" type="datetimeFigureOut">
              <a:rPr lang="fr-FR" smtClean="0"/>
              <a:t>17/02/2026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0C34A-D7DC-410B-B405-E9A423F1BB6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9287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629B2-873C-41AB-BB86-5A8595A0E805}" type="datetimeFigureOut">
              <a:rPr lang="fr-FR" smtClean="0"/>
              <a:t>17/02/2026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0C34A-D7DC-410B-B405-E9A423F1BB6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57082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629B2-873C-41AB-BB86-5A8595A0E805}" type="datetimeFigureOut">
              <a:rPr lang="fr-FR" smtClean="0"/>
              <a:t>17/02/2026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0C34A-D7DC-410B-B405-E9A423F1BB6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641641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629B2-873C-41AB-BB86-5A8595A0E805}" type="datetimeFigureOut">
              <a:rPr lang="fr-FR" smtClean="0"/>
              <a:t>17/02/2026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0C34A-D7DC-410B-B405-E9A423F1BB6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864143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629B2-873C-41AB-BB86-5A8595A0E805}" type="datetimeFigureOut">
              <a:rPr lang="fr-FR" smtClean="0"/>
              <a:t>17/02/2026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0C34A-D7DC-410B-B405-E9A423F1BB6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7849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629B2-873C-41AB-BB86-5A8595A0E805}" type="datetimeFigureOut">
              <a:rPr lang="fr-FR" smtClean="0"/>
              <a:t>17/02/2026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0C34A-D7DC-410B-B405-E9A423F1BB6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40971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629B2-873C-41AB-BB86-5A8595A0E805}" type="datetimeFigureOut">
              <a:rPr lang="fr-FR" smtClean="0"/>
              <a:t>17/02/2026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0C34A-D7DC-410B-B405-E9A423F1BB6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11604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629B2-873C-41AB-BB86-5A8595A0E805}" type="datetimeFigureOut">
              <a:rPr lang="fr-FR" smtClean="0"/>
              <a:t>17/02/2026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0C34A-D7DC-410B-B405-E9A423F1BB6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33321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629B2-873C-41AB-BB86-5A8595A0E805}" type="datetimeFigureOut">
              <a:rPr lang="fr-FR" smtClean="0"/>
              <a:t>17/02/2026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0C34A-D7DC-410B-B405-E9A423F1BB6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05986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629B2-873C-41AB-BB86-5A8595A0E805}" type="datetimeFigureOut">
              <a:rPr lang="fr-FR" smtClean="0"/>
              <a:t>17/02/2026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0C34A-D7DC-410B-B405-E9A423F1BB6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122556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629B2-873C-41AB-BB86-5A8595A0E805}" type="datetimeFigureOut">
              <a:rPr lang="fr-FR" smtClean="0"/>
              <a:t>17/02/2026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0C34A-D7DC-410B-B405-E9A423F1BB6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74044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6629B2-873C-41AB-BB86-5A8595A0E805}" type="datetimeFigureOut">
              <a:rPr lang="fr-FR" smtClean="0"/>
              <a:t>17/02/2026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F0C34A-D7DC-410B-B405-E9A423F1BB6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72904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774257" y="2421774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Traumatisme du rachis cervical de la radiographie standards à l'IRM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269123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53077" y="574341"/>
            <a:ext cx="3933173" cy="4351338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1381" y="649047"/>
            <a:ext cx="3549832" cy="4826248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4042611" y="6160168"/>
            <a:ext cx="32695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 smtClean="0"/>
              <a:t>Radioanatomie</a:t>
            </a:r>
            <a:r>
              <a:rPr lang="en-GB" dirty="0" smtClean="0"/>
              <a:t> du rachis cervical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857361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01315" y="304833"/>
            <a:ext cx="11395509" cy="2582746"/>
          </a:xfrm>
        </p:spPr>
        <p:txBody>
          <a:bodyPr/>
          <a:lstStyle/>
          <a:p>
            <a:pPr lvl="0" indent="-50800">
              <a:spcBef>
                <a:spcPts val="0"/>
              </a:spcBef>
              <a:buNone/>
            </a:pPr>
            <a:r>
              <a:rPr lang="fr-FR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Entorse grave </a:t>
            </a:r>
            <a:r>
              <a:rPr lang="fr-FR" dirty="0"/>
              <a:t>:</a:t>
            </a:r>
          </a:p>
          <a:p>
            <a:pPr marL="635000" lvl="0" indent="-45720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fr-FR" dirty="0"/>
              <a:t>Chercher une augmentation de l’espace </a:t>
            </a:r>
            <a:r>
              <a:rPr lang="fr-FR" dirty="0" err="1"/>
              <a:t>interépineux</a:t>
            </a:r>
            <a:r>
              <a:rPr lang="fr-FR" dirty="0"/>
              <a:t> en incidence de profil.</a:t>
            </a:r>
          </a:p>
          <a:p>
            <a:pPr marL="635000" lvl="0" indent="-45720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fr-FR" dirty="0"/>
              <a:t>Analyser l’alignement des épineuses:</a:t>
            </a:r>
          </a:p>
          <a:p>
            <a:pPr marL="177800" lvl="0" indent="0">
              <a:spcBef>
                <a:spcPts val="0"/>
              </a:spcBef>
              <a:buNone/>
            </a:pPr>
            <a:r>
              <a:rPr lang="fr-FR" dirty="0"/>
              <a:t>Déviation des processus épineux du côté de la lésion</a:t>
            </a:r>
            <a:endParaRPr lang="fr-FR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8404" y="3263037"/>
            <a:ext cx="2594008" cy="2864585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3759" y="2875962"/>
            <a:ext cx="2902099" cy="3638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1820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64944" y="766846"/>
            <a:ext cx="11058625" cy="1475840"/>
          </a:xfrm>
        </p:spPr>
        <p:txBody>
          <a:bodyPr/>
          <a:lstStyle/>
          <a:p>
            <a:pPr marL="0" indent="0">
              <a:buNone/>
            </a:pPr>
            <a:r>
              <a:rPr lang="fr-FR" dirty="0"/>
              <a:t>La TDM est aujourd’hui l'examen de première intention pour l’évaluation des fractures osseuses grâce à sa résolution fine et sa rapidité. Elle permet de détecter les fractures, subluxations.</a:t>
            </a:r>
          </a:p>
          <a:p>
            <a:endParaRPr lang="fr-FR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925" y="2163278"/>
            <a:ext cx="3880331" cy="4545531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6533148" y="3808779"/>
            <a:ext cx="5264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fracture </a:t>
            </a:r>
            <a:r>
              <a:rPr lang="en-GB" dirty="0" err="1" smtClean="0"/>
              <a:t>eclatemenet</a:t>
            </a:r>
            <a:r>
              <a:rPr lang="en-GB" dirty="0" smtClean="0"/>
              <a:t> (Burst fracture) de C6 avec fragment </a:t>
            </a:r>
            <a:r>
              <a:rPr lang="en-GB" dirty="0" err="1" smtClean="0"/>
              <a:t>osseux</a:t>
            </a:r>
            <a:r>
              <a:rPr lang="en-GB" dirty="0" smtClean="0"/>
              <a:t> intra </a:t>
            </a:r>
            <a:r>
              <a:rPr lang="en-GB" dirty="0" err="1" smtClean="0"/>
              <a:t>canalaire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264251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91689" y="583966"/>
            <a:ext cx="10885371" cy="2082232"/>
          </a:xfrm>
        </p:spPr>
        <p:txBody>
          <a:bodyPr/>
          <a:lstStyle/>
          <a:p>
            <a:pPr marL="0" indent="0">
              <a:buNone/>
            </a:pPr>
            <a:r>
              <a:rPr lang="fr-FR" dirty="0"/>
              <a:t>L’IRM permet une exploration complète des structures non osseuses : œdème médullaire, contusions, ruptures ligamentaires, hernies discales traumatiques, et hématomes pré vertébraux ou épiduraux. Elle évalue la stabilité du rachis cervical et oriente la stratégie thérapeutique, de l'immobilisation à l’intervention chirurgicale</a:t>
            </a:r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6193" y="2742657"/>
            <a:ext cx="3798807" cy="3852517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6653045" y="3456201"/>
            <a:ext cx="348863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Fracture de C6 avec luxation de C6 sur C7 responsible d’un contact de C7 avec le cordon </a:t>
            </a:r>
            <a:r>
              <a:rPr lang="en-GB" dirty="0" err="1" smtClean="0"/>
              <a:t>medullaire</a:t>
            </a:r>
            <a:r>
              <a:rPr lang="en-GB" dirty="0" smtClean="0"/>
              <a:t> qui </a:t>
            </a:r>
            <a:r>
              <a:rPr lang="en-GB" dirty="0" err="1" smtClean="0"/>
              <a:t>est</a:t>
            </a:r>
            <a:r>
              <a:rPr lang="en-GB" dirty="0" smtClean="0"/>
              <a:t> siege a </a:t>
            </a:r>
            <a:r>
              <a:rPr lang="en-GB" dirty="0" err="1" smtClean="0"/>
              <a:t>ce</a:t>
            </a:r>
            <a:r>
              <a:rPr lang="en-GB" dirty="0" smtClean="0"/>
              <a:t> </a:t>
            </a:r>
            <a:r>
              <a:rPr lang="en-GB" dirty="0" err="1" smtClean="0"/>
              <a:t>niveau</a:t>
            </a:r>
            <a:r>
              <a:rPr lang="en-GB" dirty="0" smtClean="0"/>
              <a:t> d ‘</a:t>
            </a:r>
            <a:r>
              <a:rPr lang="en-GB" dirty="0" err="1" smtClean="0"/>
              <a:t>une</a:t>
            </a:r>
            <a:r>
              <a:rPr lang="en-GB" dirty="0" smtClean="0"/>
              <a:t> </a:t>
            </a:r>
            <a:r>
              <a:rPr lang="en-GB" dirty="0" err="1" smtClean="0"/>
              <a:t>anomalie</a:t>
            </a:r>
            <a:r>
              <a:rPr lang="en-GB" dirty="0" smtClean="0"/>
              <a:t> de signal </a:t>
            </a:r>
            <a:r>
              <a:rPr lang="en-GB" dirty="0" err="1" smtClean="0"/>
              <a:t>en</a:t>
            </a:r>
            <a:r>
              <a:rPr lang="en-GB" dirty="0" smtClean="0"/>
              <a:t> </a:t>
            </a:r>
            <a:r>
              <a:rPr lang="en-GB" dirty="0" err="1" smtClean="0"/>
              <a:t>hypersigsanl</a:t>
            </a:r>
            <a:r>
              <a:rPr lang="en-GB" dirty="0" smtClean="0"/>
              <a:t> T2 et STIR </a:t>
            </a:r>
            <a:r>
              <a:rPr lang="en-GB" dirty="0" err="1" smtClean="0"/>
              <a:t>evoquant</a:t>
            </a:r>
            <a:r>
              <a:rPr lang="en-GB" dirty="0" smtClean="0"/>
              <a:t> </a:t>
            </a:r>
            <a:r>
              <a:rPr lang="en-GB" dirty="0" err="1" smtClean="0"/>
              <a:t>une</a:t>
            </a:r>
            <a:r>
              <a:rPr lang="en-GB" dirty="0" smtClean="0"/>
              <a:t> contusion </a:t>
            </a:r>
            <a:r>
              <a:rPr lang="en-GB" dirty="0" err="1" smtClean="0"/>
              <a:t>medullaire</a:t>
            </a:r>
            <a:r>
              <a:rPr lang="en-GB" dirty="0" smtClean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7764352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278</TotalTime>
  <Words>172</Words>
  <Application>Microsoft Office PowerPoint</Application>
  <PresentationFormat>Grand écran</PresentationFormat>
  <Paragraphs>10</Paragraphs>
  <Slides>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Wingdings</vt:lpstr>
      <vt:lpstr>Thème Office</vt:lpstr>
      <vt:lpstr>Traumatisme du rachis cervical de la radiographie standards à l'IRM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Traumatisme du rachis cervical de la radiographie standards à l'IRM</dc:title>
  <dc:creator>H P</dc:creator>
  <cp:lastModifiedBy>H P</cp:lastModifiedBy>
  <cp:revision>4</cp:revision>
  <dcterms:created xsi:type="dcterms:W3CDTF">2026-02-15T08:04:05Z</dcterms:created>
  <dcterms:modified xsi:type="dcterms:W3CDTF">2026-02-17T06:41:15Z</dcterms:modified>
</cp:coreProperties>
</file>