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608" r:id="rId3"/>
    <p:sldId id="591" r:id="rId4"/>
    <p:sldId id="609" r:id="rId5"/>
    <p:sldId id="258" r:id="rId6"/>
    <p:sldId id="260" r:id="rId7"/>
  </p:sldIdLst>
  <p:sldSz cx="12192000" cy="6858000"/>
  <p:notesSz cx="6858000" cy="9144000"/>
  <p:defaultTextStyle>
    <a:defPPr>
      <a:defRPr lang="fr-T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/>
    <p:restoredTop sz="94660"/>
  </p:normalViewPr>
  <p:slideViewPr>
    <p:cSldViewPr snapToGrid="0">
      <p:cViewPr>
        <p:scale>
          <a:sx n="94" d="100"/>
          <a:sy n="94" d="100"/>
        </p:scale>
        <p:origin x="168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BF7C7A-84D7-4085-85E0-1B00386F090D}" type="doc">
      <dgm:prSet loTypeId="urn:microsoft.com/office/officeart/2005/8/layout/hierarchy6" loCatId="hierarchy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EE76A118-BDB3-43F6-AF39-311EA5246150}">
      <dgm:prSet phldrT="[Texte]" custT="1"/>
      <dgm:spPr/>
      <dgm:t>
        <a:bodyPr/>
        <a:lstStyle/>
        <a:p>
          <a:r>
            <a:rPr lang="fr-CA" sz="2000" b="1" dirty="0"/>
            <a:t>Hydrocéphalies infantiles </a:t>
          </a:r>
          <a:endParaRPr lang="fr-FR" sz="2000" b="1" dirty="0"/>
        </a:p>
      </dgm:t>
    </dgm:pt>
    <dgm:pt modelId="{0573BEC3-1426-4071-8AD5-30765985749E}" type="parTrans" cxnId="{0A9BB81B-78FE-4937-A35E-B3217C0F7351}">
      <dgm:prSet/>
      <dgm:spPr/>
      <dgm:t>
        <a:bodyPr/>
        <a:lstStyle/>
        <a:p>
          <a:endParaRPr lang="fr-FR" sz="1400"/>
        </a:p>
      </dgm:t>
    </dgm:pt>
    <dgm:pt modelId="{2EC3F2BA-9A67-4CF7-843D-D63C5260A44B}" type="sibTrans" cxnId="{0A9BB81B-78FE-4937-A35E-B3217C0F7351}">
      <dgm:prSet/>
      <dgm:spPr/>
      <dgm:t>
        <a:bodyPr/>
        <a:lstStyle/>
        <a:p>
          <a:endParaRPr lang="fr-FR" sz="1400"/>
        </a:p>
      </dgm:t>
    </dgm:pt>
    <dgm:pt modelId="{784771C8-73FE-48A0-B39C-69CD0CE00447}">
      <dgm:prSet phldrT="[Texte]" custT="1"/>
      <dgm:spPr/>
      <dgm:t>
        <a:bodyPr/>
        <a:lstStyle/>
        <a:p>
          <a:r>
            <a:rPr lang="fr-CA" sz="1800" b="1" dirty="0"/>
            <a:t>Hydrocéphalies acquises</a:t>
          </a:r>
          <a:endParaRPr lang="fr-FR" sz="1800" b="1" dirty="0"/>
        </a:p>
      </dgm:t>
    </dgm:pt>
    <dgm:pt modelId="{04135C29-ED66-44A1-9F2A-ECC05C2230A7}" type="parTrans" cxnId="{5DEB8917-BCF0-4EF1-A477-95572F335760}">
      <dgm:prSet/>
      <dgm:spPr/>
      <dgm:t>
        <a:bodyPr/>
        <a:lstStyle/>
        <a:p>
          <a:endParaRPr lang="fr-FR" sz="1400"/>
        </a:p>
      </dgm:t>
    </dgm:pt>
    <dgm:pt modelId="{85FEC93A-60B9-4578-9C24-1A49DF6530BF}" type="sibTrans" cxnId="{5DEB8917-BCF0-4EF1-A477-95572F335760}">
      <dgm:prSet/>
      <dgm:spPr/>
      <dgm:t>
        <a:bodyPr/>
        <a:lstStyle/>
        <a:p>
          <a:endParaRPr lang="fr-FR" sz="1400"/>
        </a:p>
      </dgm:t>
    </dgm:pt>
    <dgm:pt modelId="{C9A936AB-9F5B-4B46-8CFD-83AEAADC3286}">
      <dgm:prSet phldrT="[Texte]" custT="1"/>
      <dgm:spPr/>
      <dgm:t>
        <a:bodyPr/>
        <a:lstStyle/>
        <a:p>
          <a:endParaRPr lang="fr-FR" sz="1400" b="1" dirty="0"/>
        </a:p>
        <a:p>
          <a:r>
            <a:rPr lang="fr-CA" sz="1400" b="1" dirty="0"/>
            <a:t>Hémorragique </a:t>
          </a:r>
        </a:p>
        <a:p>
          <a:r>
            <a:rPr lang="fr-CA" sz="1400" b="1" dirty="0"/>
            <a:t>Infectieux </a:t>
          </a:r>
        </a:p>
        <a:p>
          <a:r>
            <a:rPr lang="fr-CA" sz="1400" b="1" dirty="0"/>
            <a:t>Tumorales </a:t>
          </a:r>
        </a:p>
        <a:p>
          <a:r>
            <a:rPr lang="fr-CA" sz="1400" b="1" dirty="0"/>
            <a:t>Toxique </a:t>
          </a:r>
        </a:p>
        <a:p>
          <a:r>
            <a:rPr lang="fr-CA" sz="1400" b="1" dirty="0" err="1"/>
            <a:t>Autoimmunes</a:t>
          </a:r>
          <a:endParaRPr lang="fr-CA" sz="1400" b="1" dirty="0"/>
        </a:p>
        <a:p>
          <a:r>
            <a:rPr lang="fr-CA" sz="1400" b="1" dirty="0"/>
            <a:t>Carcinomateuse </a:t>
          </a:r>
          <a:endParaRPr lang="fr-FR" sz="1400" b="1" dirty="0"/>
        </a:p>
      </dgm:t>
    </dgm:pt>
    <dgm:pt modelId="{92B808F3-3B08-43BB-85A0-D298CD29B3B7}" type="parTrans" cxnId="{7F0A7D30-F3C2-4749-8BF9-D8FC9B9AD9AC}">
      <dgm:prSet/>
      <dgm:spPr/>
      <dgm:t>
        <a:bodyPr/>
        <a:lstStyle/>
        <a:p>
          <a:endParaRPr lang="fr-FR" sz="1400"/>
        </a:p>
      </dgm:t>
    </dgm:pt>
    <dgm:pt modelId="{DBD06D38-9615-462E-B9B3-651BA41F3403}" type="sibTrans" cxnId="{7F0A7D30-F3C2-4749-8BF9-D8FC9B9AD9AC}">
      <dgm:prSet/>
      <dgm:spPr/>
      <dgm:t>
        <a:bodyPr/>
        <a:lstStyle/>
        <a:p>
          <a:endParaRPr lang="fr-FR" sz="1400"/>
        </a:p>
      </dgm:t>
    </dgm:pt>
    <dgm:pt modelId="{46E4615E-9322-406A-BB78-048AE679CBDA}">
      <dgm:prSet phldrT="[Texte]" custT="1"/>
      <dgm:spPr/>
      <dgm:t>
        <a:bodyPr/>
        <a:lstStyle/>
        <a:p>
          <a:r>
            <a:rPr lang="fr-FR" sz="1800" b="1" dirty="0"/>
            <a:t>Hydrocéphalies congénitales  </a:t>
          </a:r>
        </a:p>
      </dgm:t>
    </dgm:pt>
    <dgm:pt modelId="{CB0C5191-B719-4719-9669-F476438D1A84}" type="parTrans" cxnId="{BF014A3D-618D-4D9C-8F93-A3F1545EBB5C}">
      <dgm:prSet/>
      <dgm:spPr/>
      <dgm:t>
        <a:bodyPr/>
        <a:lstStyle/>
        <a:p>
          <a:endParaRPr lang="fr-FR" sz="1400"/>
        </a:p>
      </dgm:t>
    </dgm:pt>
    <dgm:pt modelId="{6FF40045-D6E6-4DDC-8AC0-CE261B64324D}" type="sibTrans" cxnId="{BF014A3D-618D-4D9C-8F93-A3F1545EBB5C}">
      <dgm:prSet/>
      <dgm:spPr/>
      <dgm:t>
        <a:bodyPr/>
        <a:lstStyle/>
        <a:p>
          <a:endParaRPr lang="fr-FR" sz="1400"/>
        </a:p>
      </dgm:t>
    </dgm:pt>
    <dgm:pt modelId="{938918BE-56D5-4269-B327-FC3DAADA53DF}">
      <dgm:prSet phldrT="[Texte]" custT="1"/>
      <dgm:spPr/>
      <dgm:t>
        <a:bodyPr/>
        <a:lstStyle/>
        <a:p>
          <a:r>
            <a:rPr lang="fr-FR" sz="1400" b="1" dirty="0"/>
            <a:t>Acquises prénatales</a:t>
          </a:r>
        </a:p>
      </dgm:t>
    </dgm:pt>
    <dgm:pt modelId="{15B6B04E-FC1D-4CF9-BDC5-635E6C9B4165}" type="parTrans" cxnId="{654D36C5-34D4-4A57-BC36-7601FA7794B7}">
      <dgm:prSet/>
      <dgm:spPr/>
      <dgm:t>
        <a:bodyPr/>
        <a:lstStyle/>
        <a:p>
          <a:endParaRPr lang="fr-FR" sz="1400"/>
        </a:p>
      </dgm:t>
    </dgm:pt>
    <dgm:pt modelId="{0E757B0A-A2E2-4783-B6E4-67ECAEA3B90B}" type="sibTrans" cxnId="{654D36C5-34D4-4A57-BC36-7601FA7794B7}">
      <dgm:prSet/>
      <dgm:spPr/>
      <dgm:t>
        <a:bodyPr/>
        <a:lstStyle/>
        <a:p>
          <a:endParaRPr lang="fr-FR" sz="1400"/>
        </a:p>
      </dgm:t>
    </dgm:pt>
    <dgm:pt modelId="{7D3B94CA-6879-40FA-B026-27F2B23F3C90}">
      <dgm:prSet custT="1"/>
      <dgm:spPr/>
      <dgm:t>
        <a:bodyPr/>
        <a:lstStyle/>
        <a:p>
          <a:r>
            <a:rPr lang="fr-FR" sz="1400" b="1" dirty="0"/>
            <a:t>Génétiques</a:t>
          </a:r>
        </a:p>
      </dgm:t>
    </dgm:pt>
    <dgm:pt modelId="{8F532F82-87F2-4E9B-AB68-15F94D23A11A}" type="parTrans" cxnId="{D796D40A-ACE4-483A-9DC1-9FED3880137C}">
      <dgm:prSet/>
      <dgm:spPr/>
      <dgm:t>
        <a:bodyPr/>
        <a:lstStyle/>
        <a:p>
          <a:endParaRPr lang="fr-FR" sz="1400"/>
        </a:p>
      </dgm:t>
    </dgm:pt>
    <dgm:pt modelId="{DC34040F-97E3-47A3-96A4-24F5DDE5896B}" type="sibTrans" cxnId="{D796D40A-ACE4-483A-9DC1-9FED3880137C}">
      <dgm:prSet/>
      <dgm:spPr/>
      <dgm:t>
        <a:bodyPr/>
        <a:lstStyle/>
        <a:p>
          <a:endParaRPr lang="fr-FR" sz="1400"/>
        </a:p>
      </dgm:t>
    </dgm:pt>
    <dgm:pt modelId="{BB1FD10B-C3DA-42E9-A3A4-C23F2EE78C85}">
      <dgm:prSet custT="1"/>
      <dgm:spPr/>
      <dgm:t>
        <a:bodyPr/>
        <a:lstStyle/>
        <a:p>
          <a:r>
            <a:rPr lang="fr-CA" sz="1400" b="1" dirty="0"/>
            <a:t>Au premier lieu</a:t>
          </a:r>
          <a:endParaRPr lang="fr-FR" sz="1400" b="1" dirty="0"/>
        </a:p>
      </dgm:t>
    </dgm:pt>
    <dgm:pt modelId="{355D13D0-1513-43ED-A472-FD82D65ED952}" type="parTrans" cxnId="{182A6D81-2D12-46D8-A349-4A78920A7F63}">
      <dgm:prSet/>
      <dgm:spPr/>
      <dgm:t>
        <a:bodyPr/>
        <a:lstStyle/>
        <a:p>
          <a:endParaRPr lang="fr-FR"/>
        </a:p>
      </dgm:t>
    </dgm:pt>
    <dgm:pt modelId="{55A043FC-C3DB-4DD5-B607-3F0CCFE2A8EC}" type="sibTrans" cxnId="{182A6D81-2D12-46D8-A349-4A78920A7F63}">
      <dgm:prSet/>
      <dgm:spPr/>
      <dgm:t>
        <a:bodyPr/>
        <a:lstStyle/>
        <a:p>
          <a:endParaRPr lang="fr-FR"/>
        </a:p>
      </dgm:t>
    </dgm:pt>
    <dgm:pt modelId="{B40D3F72-2C90-425E-9C79-BFF13208EAC6}">
      <dgm:prSet custT="1"/>
      <dgm:spPr/>
      <dgm:t>
        <a:bodyPr/>
        <a:lstStyle/>
        <a:p>
          <a:r>
            <a:rPr lang="fr-CA" sz="1400" b="1" dirty="0"/>
            <a:t>Associé à d’autres signes </a:t>
          </a:r>
          <a:endParaRPr lang="fr-FR" sz="1400" b="1" dirty="0"/>
        </a:p>
      </dgm:t>
    </dgm:pt>
    <dgm:pt modelId="{3AE63D71-4D2F-4016-8E30-89A7FB8856BE}" type="parTrans" cxnId="{14877900-4F68-470B-A6D8-7C23B3106002}">
      <dgm:prSet/>
      <dgm:spPr/>
      <dgm:t>
        <a:bodyPr/>
        <a:lstStyle/>
        <a:p>
          <a:endParaRPr lang="fr-FR"/>
        </a:p>
      </dgm:t>
    </dgm:pt>
    <dgm:pt modelId="{D586CFE4-A898-4941-B154-FFB254D6A866}" type="sibTrans" cxnId="{14877900-4F68-470B-A6D8-7C23B3106002}">
      <dgm:prSet/>
      <dgm:spPr/>
      <dgm:t>
        <a:bodyPr/>
        <a:lstStyle/>
        <a:p>
          <a:endParaRPr lang="fr-FR"/>
        </a:p>
      </dgm:t>
    </dgm:pt>
    <dgm:pt modelId="{FD61E506-DFD2-4C97-8B68-09D87CFCD7F7}">
      <dgm:prSet custT="1"/>
      <dgm:spPr/>
      <dgm:t>
        <a:bodyPr/>
        <a:lstStyle/>
        <a:p>
          <a:r>
            <a:rPr lang="fr-CA" sz="1400" b="1" dirty="0"/>
            <a:t>Anomalie du développement embryonnaire</a:t>
          </a:r>
          <a:endParaRPr lang="fr-FR" sz="1400" b="1" dirty="0"/>
        </a:p>
      </dgm:t>
    </dgm:pt>
    <dgm:pt modelId="{8FC63D71-5D7A-4B94-A89D-D8F1C64CEAFE}" type="parTrans" cxnId="{65769283-A6B4-4AF8-B150-B7406324BAC5}">
      <dgm:prSet/>
      <dgm:spPr/>
      <dgm:t>
        <a:bodyPr/>
        <a:lstStyle/>
        <a:p>
          <a:endParaRPr lang="fr-FR"/>
        </a:p>
      </dgm:t>
    </dgm:pt>
    <dgm:pt modelId="{ED2259D3-92EB-435B-BED8-DA23A1AE6B45}" type="sibTrans" cxnId="{65769283-A6B4-4AF8-B150-B7406324BAC5}">
      <dgm:prSet/>
      <dgm:spPr/>
      <dgm:t>
        <a:bodyPr/>
        <a:lstStyle/>
        <a:p>
          <a:endParaRPr lang="fr-FR"/>
        </a:p>
      </dgm:t>
    </dgm:pt>
    <dgm:pt modelId="{19B41344-72F2-4F5B-AD88-B51EEAFE4344}">
      <dgm:prSet custT="1"/>
      <dgm:spPr/>
      <dgm:t>
        <a:bodyPr/>
        <a:lstStyle/>
        <a:p>
          <a:r>
            <a:rPr lang="fr-CA" sz="1400" b="1" dirty="0"/>
            <a:t>Trouble du dynamique du LCS</a:t>
          </a:r>
          <a:endParaRPr lang="fr-FR" sz="1400" b="1" dirty="0"/>
        </a:p>
      </dgm:t>
    </dgm:pt>
    <dgm:pt modelId="{ADFFE057-C327-4CE0-8BB5-E88516309848}" type="parTrans" cxnId="{ACF290F2-B34B-4873-907B-75654886CF22}">
      <dgm:prSet/>
      <dgm:spPr/>
      <dgm:t>
        <a:bodyPr/>
        <a:lstStyle/>
        <a:p>
          <a:endParaRPr lang="fr-FR"/>
        </a:p>
      </dgm:t>
    </dgm:pt>
    <dgm:pt modelId="{8B5BA5A4-B08B-43A4-AB6D-94CB0CA32682}" type="sibTrans" cxnId="{ACF290F2-B34B-4873-907B-75654886CF22}">
      <dgm:prSet/>
      <dgm:spPr/>
      <dgm:t>
        <a:bodyPr/>
        <a:lstStyle/>
        <a:p>
          <a:endParaRPr lang="fr-FR"/>
        </a:p>
      </dgm:t>
    </dgm:pt>
    <dgm:pt modelId="{D38DF3AF-E8B1-49BE-A205-1413314892A7}" type="pres">
      <dgm:prSet presAssocID="{38BF7C7A-84D7-4085-85E0-1B00386F090D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7922A97-1CC5-4C32-A183-DA6D56B1DED1}" type="pres">
      <dgm:prSet presAssocID="{38BF7C7A-84D7-4085-85E0-1B00386F090D}" presName="hierFlow" presStyleCnt="0"/>
      <dgm:spPr/>
    </dgm:pt>
    <dgm:pt modelId="{4A4AB016-B1FF-4920-A69B-9ABD35921E12}" type="pres">
      <dgm:prSet presAssocID="{38BF7C7A-84D7-4085-85E0-1B00386F090D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C02C67A4-B3C2-4DED-8CD8-BC57D8B78668}" type="pres">
      <dgm:prSet presAssocID="{EE76A118-BDB3-43F6-AF39-311EA5246150}" presName="Name14" presStyleCnt="0"/>
      <dgm:spPr/>
    </dgm:pt>
    <dgm:pt modelId="{EA23B1E9-31E9-4D7C-844D-D76091256910}" type="pres">
      <dgm:prSet presAssocID="{EE76A118-BDB3-43F6-AF39-311EA5246150}" presName="level1Shape" presStyleLbl="node0" presStyleIdx="0" presStyleCnt="1" custScaleX="322699" custScaleY="187496" custLinFactX="16200" custLinFactNeighborX="100000" custLinFactNeighborY="-375">
        <dgm:presLayoutVars>
          <dgm:chPref val="3"/>
        </dgm:presLayoutVars>
      </dgm:prSet>
      <dgm:spPr/>
    </dgm:pt>
    <dgm:pt modelId="{FB50F0AA-4F79-4A92-86DE-B62E662E40A4}" type="pres">
      <dgm:prSet presAssocID="{EE76A118-BDB3-43F6-AF39-311EA5246150}" presName="hierChild2" presStyleCnt="0"/>
      <dgm:spPr/>
    </dgm:pt>
    <dgm:pt modelId="{756B5F8F-EE0F-4274-8825-6FDF2E5D7F00}" type="pres">
      <dgm:prSet presAssocID="{04135C29-ED66-44A1-9F2A-ECC05C2230A7}" presName="Name19" presStyleLbl="parChTrans1D2" presStyleIdx="0" presStyleCnt="2"/>
      <dgm:spPr/>
    </dgm:pt>
    <dgm:pt modelId="{052BB2C7-39C8-4615-B93A-ED24289929BB}" type="pres">
      <dgm:prSet presAssocID="{784771C8-73FE-48A0-B39C-69CD0CE00447}" presName="Name21" presStyleCnt="0"/>
      <dgm:spPr/>
    </dgm:pt>
    <dgm:pt modelId="{E78B6857-9B27-46F3-8EFA-DEE0ECF8C640}" type="pres">
      <dgm:prSet presAssocID="{784771C8-73FE-48A0-B39C-69CD0CE00447}" presName="level2Shape" presStyleLbl="node2" presStyleIdx="0" presStyleCnt="2" custScaleX="212693" custScaleY="180115"/>
      <dgm:spPr/>
    </dgm:pt>
    <dgm:pt modelId="{B6BB05F8-1A94-42A6-A4D0-F432A3081B0D}" type="pres">
      <dgm:prSet presAssocID="{784771C8-73FE-48A0-B39C-69CD0CE00447}" presName="hierChild3" presStyleCnt="0"/>
      <dgm:spPr/>
    </dgm:pt>
    <dgm:pt modelId="{37BA0E9E-2C2F-4305-B344-FB5A414A3D52}" type="pres">
      <dgm:prSet presAssocID="{92B808F3-3B08-43BB-85A0-D298CD29B3B7}" presName="Name19" presStyleLbl="parChTrans1D3" presStyleIdx="0" presStyleCnt="5"/>
      <dgm:spPr/>
    </dgm:pt>
    <dgm:pt modelId="{F5790C1C-9C5F-4ECC-ABB4-775EA1127871}" type="pres">
      <dgm:prSet presAssocID="{C9A936AB-9F5B-4B46-8CFD-83AEAADC3286}" presName="Name21" presStyleCnt="0"/>
      <dgm:spPr/>
    </dgm:pt>
    <dgm:pt modelId="{52F8863F-0CEE-4E20-A99F-CA1B1C06F1DD}" type="pres">
      <dgm:prSet presAssocID="{C9A936AB-9F5B-4B46-8CFD-83AEAADC3286}" presName="level2Shape" presStyleLbl="node3" presStyleIdx="0" presStyleCnt="5" custScaleX="196665" custScaleY="412097"/>
      <dgm:spPr/>
    </dgm:pt>
    <dgm:pt modelId="{E7335C19-8395-4600-B18B-E62D23A35C32}" type="pres">
      <dgm:prSet presAssocID="{C9A936AB-9F5B-4B46-8CFD-83AEAADC3286}" presName="hierChild3" presStyleCnt="0"/>
      <dgm:spPr/>
    </dgm:pt>
    <dgm:pt modelId="{108C3283-6E9A-4EB8-96A0-86DF2B2F5A03}" type="pres">
      <dgm:prSet presAssocID="{CB0C5191-B719-4719-9669-F476438D1A84}" presName="Name19" presStyleLbl="parChTrans1D2" presStyleIdx="1" presStyleCnt="2"/>
      <dgm:spPr/>
    </dgm:pt>
    <dgm:pt modelId="{B662CB50-B200-4003-B093-C60A3EEF142B}" type="pres">
      <dgm:prSet presAssocID="{46E4615E-9322-406A-BB78-048AE679CBDA}" presName="Name21" presStyleCnt="0"/>
      <dgm:spPr/>
    </dgm:pt>
    <dgm:pt modelId="{6DB0D3BD-23CC-4D9B-AA01-EB9906351C0F}" type="pres">
      <dgm:prSet presAssocID="{46E4615E-9322-406A-BB78-048AE679CBDA}" presName="level2Shape" presStyleLbl="node2" presStyleIdx="1" presStyleCnt="2" custScaleX="201416" custScaleY="165305" custLinFactX="16199" custLinFactNeighborX="100000" custLinFactNeighborY="2207"/>
      <dgm:spPr/>
    </dgm:pt>
    <dgm:pt modelId="{71333C3D-45F6-4585-BC4C-B2641D3E4FDC}" type="pres">
      <dgm:prSet presAssocID="{46E4615E-9322-406A-BB78-048AE679CBDA}" presName="hierChild3" presStyleCnt="0"/>
      <dgm:spPr/>
    </dgm:pt>
    <dgm:pt modelId="{46A7BA8F-9367-4C63-84CA-9B24B3591EED}" type="pres">
      <dgm:prSet presAssocID="{15B6B04E-FC1D-4CF9-BDC5-635E6C9B4165}" presName="Name19" presStyleLbl="parChTrans1D3" presStyleIdx="1" presStyleCnt="5"/>
      <dgm:spPr/>
    </dgm:pt>
    <dgm:pt modelId="{D1209F10-D217-4235-AEEA-1851DA9CE587}" type="pres">
      <dgm:prSet presAssocID="{938918BE-56D5-4269-B327-FC3DAADA53DF}" presName="Name21" presStyleCnt="0"/>
      <dgm:spPr/>
    </dgm:pt>
    <dgm:pt modelId="{D3E59128-3B6B-4E86-983D-6F063AFBA8E1}" type="pres">
      <dgm:prSet presAssocID="{938918BE-56D5-4269-B327-FC3DAADA53DF}" presName="level2Shape" presStyleLbl="node3" presStyleIdx="1" presStyleCnt="5" custScaleX="193994" custScaleY="174594" custLinFactNeighborX="2986" custLinFactNeighborY="-2191"/>
      <dgm:spPr/>
    </dgm:pt>
    <dgm:pt modelId="{593DAFBF-78C0-4B27-9E00-5BEA5702BF22}" type="pres">
      <dgm:prSet presAssocID="{938918BE-56D5-4269-B327-FC3DAADA53DF}" presName="hierChild3" presStyleCnt="0"/>
      <dgm:spPr/>
    </dgm:pt>
    <dgm:pt modelId="{31987C47-7359-4A56-960B-9B004C310A7A}" type="pres">
      <dgm:prSet presAssocID="{8F532F82-87F2-4E9B-AB68-15F94D23A11A}" presName="Name19" presStyleLbl="parChTrans1D3" presStyleIdx="2" presStyleCnt="5"/>
      <dgm:spPr/>
    </dgm:pt>
    <dgm:pt modelId="{C5E8591B-C4EC-414D-AD2E-3AE7B04A8C98}" type="pres">
      <dgm:prSet presAssocID="{7D3B94CA-6879-40FA-B026-27F2B23F3C90}" presName="Name21" presStyleCnt="0"/>
      <dgm:spPr/>
    </dgm:pt>
    <dgm:pt modelId="{42DFE02E-58AC-4D62-B585-C0B730501AC4}" type="pres">
      <dgm:prSet presAssocID="{7D3B94CA-6879-40FA-B026-27F2B23F3C90}" presName="level2Shape" presStyleLbl="node3" presStyleIdx="2" presStyleCnt="5" custScaleX="193994" custScaleY="174594"/>
      <dgm:spPr/>
    </dgm:pt>
    <dgm:pt modelId="{41C3A5AC-7AFD-4306-8669-9D986072DFF7}" type="pres">
      <dgm:prSet presAssocID="{7D3B94CA-6879-40FA-B026-27F2B23F3C90}" presName="hierChild3" presStyleCnt="0"/>
      <dgm:spPr/>
    </dgm:pt>
    <dgm:pt modelId="{186390B0-4D93-42E5-A04F-7E6FD55E2320}" type="pres">
      <dgm:prSet presAssocID="{355D13D0-1513-43ED-A472-FD82D65ED952}" presName="Name19" presStyleLbl="parChTrans1D4" presStyleIdx="0" presStyleCnt="2"/>
      <dgm:spPr/>
    </dgm:pt>
    <dgm:pt modelId="{3A49A9F4-CC50-4645-91CA-6135C90479D4}" type="pres">
      <dgm:prSet presAssocID="{BB1FD10B-C3DA-42E9-A3A4-C23F2EE78C85}" presName="Name21" presStyleCnt="0"/>
      <dgm:spPr/>
    </dgm:pt>
    <dgm:pt modelId="{F3FD84AD-5456-4625-84CA-E5BEE22AFD58}" type="pres">
      <dgm:prSet presAssocID="{BB1FD10B-C3DA-42E9-A3A4-C23F2EE78C85}" presName="level2Shape" presStyleLbl="node4" presStyleIdx="0" presStyleCnt="2" custScaleX="193994" custScaleY="174594" custLinFactNeighborY="51325"/>
      <dgm:spPr/>
    </dgm:pt>
    <dgm:pt modelId="{91426893-3AA5-48F3-8D28-C1717E61FEFB}" type="pres">
      <dgm:prSet presAssocID="{BB1FD10B-C3DA-42E9-A3A4-C23F2EE78C85}" presName="hierChild3" presStyleCnt="0"/>
      <dgm:spPr/>
    </dgm:pt>
    <dgm:pt modelId="{6A860578-6BF8-442B-889F-FF7514967747}" type="pres">
      <dgm:prSet presAssocID="{3AE63D71-4D2F-4016-8E30-89A7FB8856BE}" presName="Name19" presStyleLbl="parChTrans1D4" presStyleIdx="1" presStyleCnt="2"/>
      <dgm:spPr/>
    </dgm:pt>
    <dgm:pt modelId="{BD31920A-8181-49D8-B101-7BF104E95A3D}" type="pres">
      <dgm:prSet presAssocID="{B40D3F72-2C90-425E-9C79-BFF13208EAC6}" presName="Name21" presStyleCnt="0"/>
      <dgm:spPr/>
    </dgm:pt>
    <dgm:pt modelId="{20B9207C-553F-4169-8DD4-D31FDFE743CB}" type="pres">
      <dgm:prSet presAssocID="{B40D3F72-2C90-425E-9C79-BFF13208EAC6}" presName="level2Shape" presStyleLbl="node4" presStyleIdx="1" presStyleCnt="2" custScaleX="193994" custScaleY="174594" custLinFactNeighborY="51325"/>
      <dgm:spPr/>
    </dgm:pt>
    <dgm:pt modelId="{A1CD6629-8944-40EA-AF3D-A3C75DD488DE}" type="pres">
      <dgm:prSet presAssocID="{B40D3F72-2C90-425E-9C79-BFF13208EAC6}" presName="hierChild3" presStyleCnt="0"/>
      <dgm:spPr/>
    </dgm:pt>
    <dgm:pt modelId="{1CB1C402-9D8D-49E8-BE7B-2FFD59B8FA96}" type="pres">
      <dgm:prSet presAssocID="{8FC63D71-5D7A-4B94-A89D-D8F1C64CEAFE}" presName="Name19" presStyleLbl="parChTrans1D3" presStyleIdx="3" presStyleCnt="5"/>
      <dgm:spPr/>
    </dgm:pt>
    <dgm:pt modelId="{4DDF9B2F-DBAF-4D51-8662-D6E1131CBBB8}" type="pres">
      <dgm:prSet presAssocID="{FD61E506-DFD2-4C97-8B68-09D87CFCD7F7}" presName="Name21" presStyleCnt="0"/>
      <dgm:spPr/>
    </dgm:pt>
    <dgm:pt modelId="{FBAEA6BC-2C38-4BB5-8E6C-C0D9D74F13A7}" type="pres">
      <dgm:prSet presAssocID="{FD61E506-DFD2-4C97-8B68-09D87CFCD7F7}" presName="level2Shape" presStyleLbl="node3" presStyleIdx="3" presStyleCnt="5" custScaleX="193994" custScaleY="174594" custLinFactNeighborX="4413" custLinFactNeighborY="4259"/>
      <dgm:spPr/>
    </dgm:pt>
    <dgm:pt modelId="{A85DF871-2339-4E42-8589-3C646188F109}" type="pres">
      <dgm:prSet presAssocID="{FD61E506-DFD2-4C97-8B68-09D87CFCD7F7}" presName="hierChild3" presStyleCnt="0"/>
      <dgm:spPr/>
    </dgm:pt>
    <dgm:pt modelId="{E1DADA8B-4E00-40B4-B942-7E1890F2DAE1}" type="pres">
      <dgm:prSet presAssocID="{ADFFE057-C327-4CE0-8BB5-E88516309848}" presName="Name19" presStyleLbl="parChTrans1D3" presStyleIdx="4" presStyleCnt="5"/>
      <dgm:spPr/>
    </dgm:pt>
    <dgm:pt modelId="{2FC8CDBF-CA53-425D-A82E-178785657B0B}" type="pres">
      <dgm:prSet presAssocID="{19B41344-72F2-4F5B-AD88-B51EEAFE4344}" presName="Name21" presStyleCnt="0"/>
      <dgm:spPr/>
    </dgm:pt>
    <dgm:pt modelId="{B1D72988-AE79-4F5D-A968-DB7050CE70D6}" type="pres">
      <dgm:prSet presAssocID="{19B41344-72F2-4F5B-AD88-B51EEAFE4344}" presName="level2Shape" presStyleLbl="node3" presStyleIdx="4" presStyleCnt="5" custScaleX="193994" custScaleY="174594" custLinFactNeighborY="6313"/>
      <dgm:spPr/>
    </dgm:pt>
    <dgm:pt modelId="{D9C85057-43B8-4351-A271-7C1313069354}" type="pres">
      <dgm:prSet presAssocID="{19B41344-72F2-4F5B-AD88-B51EEAFE4344}" presName="hierChild3" presStyleCnt="0"/>
      <dgm:spPr/>
    </dgm:pt>
    <dgm:pt modelId="{E42607CF-5826-4C0F-BE2D-0C93ACC1C4C3}" type="pres">
      <dgm:prSet presAssocID="{38BF7C7A-84D7-4085-85E0-1B00386F090D}" presName="bgShapesFlow" presStyleCnt="0"/>
      <dgm:spPr/>
    </dgm:pt>
  </dgm:ptLst>
  <dgm:cxnLst>
    <dgm:cxn modelId="{14877900-4F68-470B-A6D8-7C23B3106002}" srcId="{7D3B94CA-6879-40FA-B026-27F2B23F3C90}" destId="{B40D3F72-2C90-425E-9C79-BFF13208EAC6}" srcOrd="1" destOrd="0" parTransId="{3AE63D71-4D2F-4016-8E30-89A7FB8856BE}" sibTransId="{D586CFE4-A898-4941-B154-FFB254D6A866}"/>
    <dgm:cxn modelId="{D796D40A-ACE4-483A-9DC1-9FED3880137C}" srcId="{46E4615E-9322-406A-BB78-048AE679CBDA}" destId="{7D3B94CA-6879-40FA-B026-27F2B23F3C90}" srcOrd="1" destOrd="0" parTransId="{8F532F82-87F2-4E9B-AB68-15F94D23A11A}" sibTransId="{DC34040F-97E3-47A3-96A4-24F5DDE5896B}"/>
    <dgm:cxn modelId="{23BD760D-A40F-4B40-9580-A507225862C0}" type="presOf" srcId="{355D13D0-1513-43ED-A472-FD82D65ED952}" destId="{186390B0-4D93-42E5-A04F-7E6FD55E2320}" srcOrd="0" destOrd="0" presId="urn:microsoft.com/office/officeart/2005/8/layout/hierarchy6"/>
    <dgm:cxn modelId="{5DEB8917-BCF0-4EF1-A477-95572F335760}" srcId="{EE76A118-BDB3-43F6-AF39-311EA5246150}" destId="{784771C8-73FE-48A0-B39C-69CD0CE00447}" srcOrd="0" destOrd="0" parTransId="{04135C29-ED66-44A1-9F2A-ECC05C2230A7}" sibTransId="{85FEC93A-60B9-4578-9C24-1A49DF6530BF}"/>
    <dgm:cxn modelId="{233E7218-272A-47BF-98B0-0253F69FD8FE}" type="presOf" srcId="{8FC63D71-5D7A-4B94-A89D-D8F1C64CEAFE}" destId="{1CB1C402-9D8D-49E8-BE7B-2FFD59B8FA96}" srcOrd="0" destOrd="0" presId="urn:microsoft.com/office/officeart/2005/8/layout/hierarchy6"/>
    <dgm:cxn modelId="{6E0E7A1B-EEE4-438C-BC7E-A60C7115399E}" type="presOf" srcId="{FD61E506-DFD2-4C97-8B68-09D87CFCD7F7}" destId="{FBAEA6BC-2C38-4BB5-8E6C-C0D9D74F13A7}" srcOrd="0" destOrd="0" presId="urn:microsoft.com/office/officeart/2005/8/layout/hierarchy6"/>
    <dgm:cxn modelId="{0A9BB81B-78FE-4937-A35E-B3217C0F7351}" srcId="{38BF7C7A-84D7-4085-85E0-1B00386F090D}" destId="{EE76A118-BDB3-43F6-AF39-311EA5246150}" srcOrd="0" destOrd="0" parTransId="{0573BEC3-1426-4071-8AD5-30765985749E}" sibTransId="{2EC3F2BA-9A67-4CF7-843D-D63C5260A44B}"/>
    <dgm:cxn modelId="{5912C62B-29E8-404C-86DA-16CC47993B15}" type="presOf" srcId="{92B808F3-3B08-43BB-85A0-D298CD29B3B7}" destId="{37BA0E9E-2C2F-4305-B344-FB5A414A3D52}" srcOrd="0" destOrd="0" presId="urn:microsoft.com/office/officeart/2005/8/layout/hierarchy6"/>
    <dgm:cxn modelId="{7F0A7D30-F3C2-4749-8BF9-D8FC9B9AD9AC}" srcId="{784771C8-73FE-48A0-B39C-69CD0CE00447}" destId="{C9A936AB-9F5B-4B46-8CFD-83AEAADC3286}" srcOrd="0" destOrd="0" parTransId="{92B808F3-3B08-43BB-85A0-D298CD29B3B7}" sibTransId="{DBD06D38-9615-462E-B9B3-651BA41F3403}"/>
    <dgm:cxn modelId="{BF014A3D-618D-4D9C-8F93-A3F1545EBB5C}" srcId="{EE76A118-BDB3-43F6-AF39-311EA5246150}" destId="{46E4615E-9322-406A-BB78-048AE679CBDA}" srcOrd="1" destOrd="0" parTransId="{CB0C5191-B719-4719-9669-F476438D1A84}" sibTransId="{6FF40045-D6E6-4DDC-8AC0-CE261B64324D}"/>
    <dgm:cxn modelId="{8F6BCE59-ADD6-4A4C-8B27-C5A9320ABCE5}" type="presOf" srcId="{15B6B04E-FC1D-4CF9-BDC5-635E6C9B4165}" destId="{46A7BA8F-9367-4C63-84CA-9B24B3591EED}" srcOrd="0" destOrd="0" presId="urn:microsoft.com/office/officeart/2005/8/layout/hierarchy6"/>
    <dgm:cxn modelId="{6804ED6D-4539-4D5A-830C-F9B926E44E4C}" type="presOf" srcId="{8F532F82-87F2-4E9B-AB68-15F94D23A11A}" destId="{31987C47-7359-4A56-960B-9B004C310A7A}" srcOrd="0" destOrd="0" presId="urn:microsoft.com/office/officeart/2005/8/layout/hierarchy6"/>
    <dgm:cxn modelId="{D26FEB70-BB3C-466E-9143-675B0DFCFC14}" type="presOf" srcId="{ADFFE057-C327-4CE0-8BB5-E88516309848}" destId="{E1DADA8B-4E00-40B4-B942-7E1890F2DAE1}" srcOrd="0" destOrd="0" presId="urn:microsoft.com/office/officeart/2005/8/layout/hierarchy6"/>
    <dgm:cxn modelId="{2A9C9175-CD15-4530-A625-D3A91BF39F69}" type="presOf" srcId="{CB0C5191-B719-4719-9669-F476438D1A84}" destId="{108C3283-6E9A-4EB8-96A0-86DF2B2F5A03}" srcOrd="0" destOrd="0" presId="urn:microsoft.com/office/officeart/2005/8/layout/hierarchy6"/>
    <dgm:cxn modelId="{24A82078-E4FF-467D-B460-5CB0638787C7}" type="presOf" srcId="{7D3B94CA-6879-40FA-B026-27F2B23F3C90}" destId="{42DFE02E-58AC-4D62-B585-C0B730501AC4}" srcOrd="0" destOrd="0" presId="urn:microsoft.com/office/officeart/2005/8/layout/hierarchy6"/>
    <dgm:cxn modelId="{182A6D81-2D12-46D8-A349-4A78920A7F63}" srcId="{7D3B94CA-6879-40FA-B026-27F2B23F3C90}" destId="{BB1FD10B-C3DA-42E9-A3A4-C23F2EE78C85}" srcOrd="0" destOrd="0" parTransId="{355D13D0-1513-43ED-A472-FD82D65ED952}" sibTransId="{55A043FC-C3DB-4DD5-B607-3F0CCFE2A8EC}"/>
    <dgm:cxn modelId="{65769283-A6B4-4AF8-B150-B7406324BAC5}" srcId="{46E4615E-9322-406A-BB78-048AE679CBDA}" destId="{FD61E506-DFD2-4C97-8B68-09D87CFCD7F7}" srcOrd="2" destOrd="0" parTransId="{8FC63D71-5D7A-4B94-A89D-D8F1C64CEAFE}" sibTransId="{ED2259D3-92EB-435B-BED8-DA23A1AE6B45}"/>
    <dgm:cxn modelId="{27B38A8A-C840-45FE-8871-6B62901FB177}" type="presOf" srcId="{B40D3F72-2C90-425E-9C79-BFF13208EAC6}" destId="{20B9207C-553F-4169-8DD4-D31FDFE743CB}" srcOrd="0" destOrd="0" presId="urn:microsoft.com/office/officeart/2005/8/layout/hierarchy6"/>
    <dgm:cxn modelId="{0BF412A1-A352-47B2-97CB-84C2FA555BC3}" type="presOf" srcId="{938918BE-56D5-4269-B327-FC3DAADA53DF}" destId="{D3E59128-3B6B-4E86-983D-6F063AFBA8E1}" srcOrd="0" destOrd="0" presId="urn:microsoft.com/office/officeart/2005/8/layout/hierarchy6"/>
    <dgm:cxn modelId="{7A3AC4A3-8A24-4225-81D1-77E45BCC9298}" type="presOf" srcId="{19B41344-72F2-4F5B-AD88-B51EEAFE4344}" destId="{B1D72988-AE79-4F5D-A968-DB7050CE70D6}" srcOrd="0" destOrd="0" presId="urn:microsoft.com/office/officeart/2005/8/layout/hierarchy6"/>
    <dgm:cxn modelId="{F1CF6BAA-D964-4FC0-A623-43FEFA50136E}" type="presOf" srcId="{38BF7C7A-84D7-4085-85E0-1B00386F090D}" destId="{D38DF3AF-E8B1-49BE-A205-1413314892A7}" srcOrd="0" destOrd="0" presId="urn:microsoft.com/office/officeart/2005/8/layout/hierarchy6"/>
    <dgm:cxn modelId="{B39E91BB-F0DD-4335-9759-B39ECC443A4E}" type="presOf" srcId="{04135C29-ED66-44A1-9F2A-ECC05C2230A7}" destId="{756B5F8F-EE0F-4274-8825-6FDF2E5D7F00}" srcOrd="0" destOrd="0" presId="urn:microsoft.com/office/officeart/2005/8/layout/hierarchy6"/>
    <dgm:cxn modelId="{429C5FC2-B719-4D28-B90E-B9FC66AFB770}" type="presOf" srcId="{3AE63D71-4D2F-4016-8E30-89A7FB8856BE}" destId="{6A860578-6BF8-442B-889F-FF7514967747}" srcOrd="0" destOrd="0" presId="urn:microsoft.com/office/officeart/2005/8/layout/hierarchy6"/>
    <dgm:cxn modelId="{18CA02C5-BF59-4551-81F5-6880CF9AE557}" type="presOf" srcId="{BB1FD10B-C3DA-42E9-A3A4-C23F2EE78C85}" destId="{F3FD84AD-5456-4625-84CA-E5BEE22AFD58}" srcOrd="0" destOrd="0" presId="urn:microsoft.com/office/officeart/2005/8/layout/hierarchy6"/>
    <dgm:cxn modelId="{654D36C5-34D4-4A57-BC36-7601FA7794B7}" srcId="{46E4615E-9322-406A-BB78-048AE679CBDA}" destId="{938918BE-56D5-4269-B327-FC3DAADA53DF}" srcOrd="0" destOrd="0" parTransId="{15B6B04E-FC1D-4CF9-BDC5-635E6C9B4165}" sibTransId="{0E757B0A-A2E2-4783-B6E4-67ECAEA3B90B}"/>
    <dgm:cxn modelId="{4C47F3C7-268F-40D6-93C8-4E574D5D7873}" type="presOf" srcId="{46E4615E-9322-406A-BB78-048AE679CBDA}" destId="{6DB0D3BD-23CC-4D9B-AA01-EB9906351C0F}" srcOrd="0" destOrd="0" presId="urn:microsoft.com/office/officeart/2005/8/layout/hierarchy6"/>
    <dgm:cxn modelId="{5B076CCF-0973-40DF-83DF-B8B3683ED811}" type="presOf" srcId="{C9A936AB-9F5B-4B46-8CFD-83AEAADC3286}" destId="{52F8863F-0CEE-4E20-A99F-CA1B1C06F1DD}" srcOrd="0" destOrd="0" presId="urn:microsoft.com/office/officeart/2005/8/layout/hierarchy6"/>
    <dgm:cxn modelId="{C90F62D4-3988-47B3-A5EA-7C9C392B284F}" type="presOf" srcId="{EE76A118-BDB3-43F6-AF39-311EA5246150}" destId="{EA23B1E9-31E9-4D7C-844D-D76091256910}" srcOrd="0" destOrd="0" presId="urn:microsoft.com/office/officeart/2005/8/layout/hierarchy6"/>
    <dgm:cxn modelId="{4DABD7D7-1730-40C3-966A-953D88952C1A}" type="presOf" srcId="{784771C8-73FE-48A0-B39C-69CD0CE00447}" destId="{E78B6857-9B27-46F3-8EFA-DEE0ECF8C640}" srcOrd="0" destOrd="0" presId="urn:microsoft.com/office/officeart/2005/8/layout/hierarchy6"/>
    <dgm:cxn modelId="{ACF290F2-B34B-4873-907B-75654886CF22}" srcId="{46E4615E-9322-406A-BB78-048AE679CBDA}" destId="{19B41344-72F2-4F5B-AD88-B51EEAFE4344}" srcOrd="3" destOrd="0" parTransId="{ADFFE057-C327-4CE0-8BB5-E88516309848}" sibTransId="{8B5BA5A4-B08B-43A4-AB6D-94CB0CA32682}"/>
    <dgm:cxn modelId="{DC6E2CBF-80C9-4354-8E00-F44361BFFAA1}" type="presParOf" srcId="{D38DF3AF-E8B1-49BE-A205-1413314892A7}" destId="{57922A97-1CC5-4C32-A183-DA6D56B1DED1}" srcOrd="0" destOrd="0" presId="urn:microsoft.com/office/officeart/2005/8/layout/hierarchy6"/>
    <dgm:cxn modelId="{DCF111E8-3CA8-4143-A76E-791782542A43}" type="presParOf" srcId="{57922A97-1CC5-4C32-A183-DA6D56B1DED1}" destId="{4A4AB016-B1FF-4920-A69B-9ABD35921E12}" srcOrd="0" destOrd="0" presId="urn:microsoft.com/office/officeart/2005/8/layout/hierarchy6"/>
    <dgm:cxn modelId="{947CA63F-4E9D-4B41-93D6-0AFC3284D4A1}" type="presParOf" srcId="{4A4AB016-B1FF-4920-A69B-9ABD35921E12}" destId="{C02C67A4-B3C2-4DED-8CD8-BC57D8B78668}" srcOrd="0" destOrd="0" presId="urn:microsoft.com/office/officeart/2005/8/layout/hierarchy6"/>
    <dgm:cxn modelId="{40BDC51B-99DE-42C2-B350-4AF34D238D00}" type="presParOf" srcId="{C02C67A4-B3C2-4DED-8CD8-BC57D8B78668}" destId="{EA23B1E9-31E9-4D7C-844D-D76091256910}" srcOrd="0" destOrd="0" presId="urn:microsoft.com/office/officeart/2005/8/layout/hierarchy6"/>
    <dgm:cxn modelId="{9D01A3A2-4EC6-4627-AC9C-75B81CC61BF5}" type="presParOf" srcId="{C02C67A4-B3C2-4DED-8CD8-BC57D8B78668}" destId="{FB50F0AA-4F79-4A92-86DE-B62E662E40A4}" srcOrd="1" destOrd="0" presId="urn:microsoft.com/office/officeart/2005/8/layout/hierarchy6"/>
    <dgm:cxn modelId="{8BAA48DF-5133-4592-9A6A-C9F7D3B2E255}" type="presParOf" srcId="{FB50F0AA-4F79-4A92-86DE-B62E662E40A4}" destId="{756B5F8F-EE0F-4274-8825-6FDF2E5D7F00}" srcOrd="0" destOrd="0" presId="urn:microsoft.com/office/officeart/2005/8/layout/hierarchy6"/>
    <dgm:cxn modelId="{1152883B-A448-4351-B6B1-A38F986C0A53}" type="presParOf" srcId="{FB50F0AA-4F79-4A92-86DE-B62E662E40A4}" destId="{052BB2C7-39C8-4615-B93A-ED24289929BB}" srcOrd="1" destOrd="0" presId="urn:microsoft.com/office/officeart/2005/8/layout/hierarchy6"/>
    <dgm:cxn modelId="{DA547E25-553F-4DCC-9667-AF734343CB59}" type="presParOf" srcId="{052BB2C7-39C8-4615-B93A-ED24289929BB}" destId="{E78B6857-9B27-46F3-8EFA-DEE0ECF8C640}" srcOrd="0" destOrd="0" presId="urn:microsoft.com/office/officeart/2005/8/layout/hierarchy6"/>
    <dgm:cxn modelId="{BDF3DA3A-EC3F-4962-ADC3-4D53A54C3301}" type="presParOf" srcId="{052BB2C7-39C8-4615-B93A-ED24289929BB}" destId="{B6BB05F8-1A94-42A6-A4D0-F432A3081B0D}" srcOrd="1" destOrd="0" presId="urn:microsoft.com/office/officeart/2005/8/layout/hierarchy6"/>
    <dgm:cxn modelId="{31039E23-AD26-4F38-BE6B-44DFE82EC202}" type="presParOf" srcId="{B6BB05F8-1A94-42A6-A4D0-F432A3081B0D}" destId="{37BA0E9E-2C2F-4305-B344-FB5A414A3D52}" srcOrd="0" destOrd="0" presId="urn:microsoft.com/office/officeart/2005/8/layout/hierarchy6"/>
    <dgm:cxn modelId="{975C471E-032B-4764-8249-3FF367A2BA67}" type="presParOf" srcId="{B6BB05F8-1A94-42A6-A4D0-F432A3081B0D}" destId="{F5790C1C-9C5F-4ECC-ABB4-775EA1127871}" srcOrd="1" destOrd="0" presId="urn:microsoft.com/office/officeart/2005/8/layout/hierarchy6"/>
    <dgm:cxn modelId="{C887C7FE-218B-40CE-AFE3-6B3A41A3DC4B}" type="presParOf" srcId="{F5790C1C-9C5F-4ECC-ABB4-775EA1127871}" destId="{52F8863F-0CEE-4E20-A99F-CA1B1C06F1DD}" srcOrd="0" destOrd="0" presId="urn:microsoft.com/office/officeart/2005/8/layout/hierarchy6"/>
    <dgm:cxn modelId="{370C3AC4-440B-4CFE-A4B6-F6FF5A23C9D2}" type="presParOf" srcId="{F5790C1C-9C5F-4ECC-ABB4-775EA1127871}" destId="{E7335C19-8395-4600-B18B-E62D23A35C32}" srcOrd="1" destOrd="0" presId="urn:microsoft.com/office/officeart/2005/8/layout/hierarchy6"/>
    <dgm:cxn modelId="{32D78525-4B02-4175-A3B7-BF4224F16F00}" type="presParOf" srcId="{FB50F0AA-4F79-4A92-86DE-B62E662E40A4}" destId="{108C3283-6E9A-4EB8-96A0-86DF2B2F5A03}" srcOrd="2" destOrd="0" presId="urn:microsoft.com/office/officeart/2005/8/layout/hierarchy6"/>
    <dgm:cxn modelId="{5F8D7816-C9D8-4A33-9FAB-B0499077DE3F}" type="presParOf" srcId="{FB50F0AA-4F79-4A92-86DE-B62E662E40A4}" destId="{B662CB50-B200-4003-B093-C60A3EEF142B}" srcOrd="3" destOrd="0" presId="urn:microsoft.com/office/officeart/2005/8/layout/hierarchy6"/>
    <dgm:cxn modelId="{34A345A7-0325-4F9F-BF7A-27029B8B1F7C}" type="presParOf" srcId="{B662CB50-B200-4003-B093-C60A3EEF142B}" destId="{6DB0D3BD-23CC-4D9B-AA01-EB9906351C0F}" srcOrd="0" destOrd="0" presId="urn:microsoft.com/office/officeart/2005/8/layout/hierarchy6"/>
    <dgm:cxn modelId="{800D1E0E-2E8B-44EC-AE3C-E73EA1E1B56B}" type="presParOf" srcId="{B662CB50-B200-4003-B093-C60A3EEF142B}" destId="{71333C3D-45F6-4585-BC4C-B2641D3E4FDC}" srcOrd="1" destOrd="0" presId="urn:microsoft.com/office/officeart/2005/8/layout/hierarchy6"/>
    <dgm:cxn modelId="{183DBA3B-D7A3-4327-83FB-C95E691B26EC}" type="presParOf" srcId="{71333C3D-45F6-4585-BC4C-B2641D3E4FDC}" destId="{46A7BA8F-9367-4C63-84CA-9B24B3591EED}" srcOrd="0" destOrd="0" presId="urn:microsoft.com/office/officeart/2005/8/layout/hierarchy6"/>
    <dgm:cxn modelId="{F004E9FA-1B41-464A-8A4E-7A01F7F039E2}" type="presParOf" srcId="{71333C3D-45F6-4585-BC4C-B2641D3E4FDC}" destId="{D1209F10-D217-4235-AEEA-1851DA9CE587}" srcOrd="1" destOrd="0" presId="urn:microsoft.com/office/officeart/2005/8/layout/hierarchy6"/>
    <dgm:cxn modelId="{954C38D1-37AD-4949-A6BC-56E10537F35B}" type="presParOf" srcId="{D1209F10-D217-4235-AEEA-1851DA9CE587}" destId="{D3E59128-3B6B-4E86-983D-6F063AFBA8E1}" srcOrd="0" destOrd="0" presId="urn:microsoft.com/office/officeart/2005/8/layout/hierarchy6"/>
    <dgm:cxn modelId="{7D1501B4-B075-47B1-B004-6C4B2AC21584}" type="presParOf" srcId="{D1209F10-D217-4235-AEEA-1851DA9CE587}" destId="{593DAFBF-78C0-4B27-9E00-5BEA5702BF22}" srcOrd="1" destOrd="0" presId="urn:microsoft.com/office/officeart/2005/8/layout/hierarchy6"/>
    <dgm:cxn modelId="{C45AAC19-E755-4E89-BDD3-919530AD520A}" type="presParOf" srcId="{71333C3D-45F6-4585-BC4C-B2641D3E4FDC}" destId="{31987C47-7359-4A56-960B-9B004C310A7A}" srcOrd="2" destOrd="0" presId="urn:microsoft.com/office/officeart/2005/8/layout/hierarchy6"/>
    <dgm:cxn modelId="{E5D86DBC-AE01-4813-8128-987A05D6AC28}" type="presParOf" srcId="{71333C3D-45F6-4585-BC4C-B2641D3E4FDC}" destId="{C5E8591B-C4EC-414D-AD2E-3AE7B04A8C98}" srcOrd="3" destOrd="0" presId="urn:microsoft.com/office/officeart/2005/8/layout/hierarchy6"/>
    <dgm:cxn modelId="{B3B799A3-ADE4-4258-B709-9A289DEA929B}" type="presParOf" srcId="{C5E8591B-C4EC-414D-AD2E-3AE7B04A8C98}" destId="{42DFE02E-58AC-4D62-B585-C0B730501AC4}" srcOrd="0" destOrd="0" presId="urn:microsoft.com/office/officeart/2005/8/layout/hierarchy6"/>
    <dgm:cxn modelId="{F8652A43-CA5F-40F5-9C7B-69804BECA29F}" type="presParOf" srcId="{C5E8591B-C4EC-414D-AD2E-3AE7B04A8C98}" destId="{41C3A5AC-7AFD-4306-8669-9D986072DFF7}" srcOrd="1" destOrd="0" presId="urn:microsoft.com/office/officeart/2005/8/layout/hierarchy6"/>
    <dgm:cxn modelId="{D0638B08-E146-4FCD-9999-4A392CE76639}" type="presParOf" srcId="{41C3A5AC-7AFD-4306-8669-9D986072DFF7}" destId="{186390B0-4D93-42E5-A04F-7E6FD55E2320}" srcOrd="0" destOrd="0" presId="urn:microsoft.com/office/officeart/2005/8/layout/hierarchy6"/>
    <dgm:cxn modelId="{344DD1AF-AED5-41DC-BD61-45F32A349FF3}" type="presParOf" srcId="{41C3A5AC-7AFD-4306-8669-9D986072DFF7}" destId="{3A49A9F4-CC50-4645-91CA-6135C90479D4}" srcOrd="1" destOrd="0" presId="urn:microsoft.com/office/officeart/2005/8/layout/hierarchy6"/>
    <dgm:cxn modelId="{70F82FC1-7EAD-4BDD-B812-D384FD1A58FF}" type="presParOf" srcId="{3A49A9F4-CC50-4645-91CA-6135C90479D4}" destId="{F3FD84AD-5456-4625-84CA-E5BEE22AFD58}" srcOrd="0" destOrd="0" presId="urn:microsoft.com/office/officeart/2005/8/layout/hierarchy6"/>
    <dgm:cxn modelId="{4F75F228-4437-4636-AD21-07B017FB1144}" type="presParOf" srcId="{3A49A9F4-CC50-4645-91CA-6135C90479D4}" destId="{91426893-3AA5-48F3-8D28-C1717E61FEFB}" srcOrd="1" destOrd="0" presId="urn:microsoft.com/office/officeart/2005/8/layout/hierarchy6"/>
    <dgm:cxn modelId="{67CA329D-41D5-40F8-A6B5-C1FBADA3B740}" type="presParOf" srcId="{41C3A5AC-7AFD-4306-8669-9D986072DFF7}" destId="{6A860578-6BF8-442B-889F-FF7514967747}" srcOrd="2" destOrd="0" presId="urn:microsoft.com/office/officeart/2005/8/layout/hierarchy6"/>
    <dgm:cxn modelId="{8A8AC8D7-A7F7-45B3-AA25-090C4AB02F71}" type="presParOf" srcId="{41C3A5AC-7AFD-4306-8669-9D986072DFF7}" destId="{BD31920A-8181-49D8-B101-7BF104E95A3D}" srcOrd="3" destOrd="0" presId="urn:microsoft.com/office/officeart/2005/8/layout/hierarchy6"/>
    <dgm:cxn modelId="{32FB0CF7-06BC-4AE2-859B-C58DCA6AAECE}" type="presParOf" srcId="{BD31920A-8181-49D8-B101-7BF104E95A3D}" destId="{20B9207C-553F-4169-8DD4-D31FDFE743CB}" srcOrd="0" destOrd="0" presId="urn:microsoft.com/office/officeart/2005/8/layout/hierarchy6"/>
    <dgm:cxn modelId="{2755441D-512A-4412-A1A6-1C116A3362C6}" type="presParOf" srcId="{BD31920A-8181-49D8-B101-7BF104E95A3D}" destId="{A1CD6629-8944-40EA-AF3D-A3C75DD488DE}" srcOrd="1" destOrd="0" presId="urn:microsoft.com/office/officeart/2005/8/layout/hierarchy6"/>
    <dgm:cxn modelId="{936A2D2F-5719-43A3-AB40-6128C3552020}" type="presParOf" srcId="{71333C3D-45F6-4585-BC4C-B2641D3E4FDC}" destId="{1CB1C402-9D8D-49E8-BE7B-2FFD59B8FA96}" srcOrd="4" destOrd="0" presId="urn:microsoft.com/office/officeart/2005/8/layout/hierarchy6"/>
    <dgm:cxn modelId="{FA8068E0-5356-4F4B-BCA5-0DACD0B9853F}" type="presParOf" srcId="{71333C3D-45F6-4585-BC4C-B2641D3E4FDC}" destId="{4DDF9B2F-DBAF-4D51-8662-D6E1131CBBB8}" srcOrd="5" destOrd="0" presId="urn:microsoft.com/office/officeart/2005/8/layout/hierarchy6"/>
    <dgm:cxn modelId="{53B24C1E-DE81-400D-9E45-1B7EC381A36D}" type="presParOf" srcId="{4DDF9B2F-DBAF-4D51-8662-D6E1131CBBB8}" destId="{FBAEA6BC-2C38-4BB5-8E6C-C0D9D74F13A7}" srcOrd="0" destOrd="0" presId="urn:microsoft.com/office/officeart/2005/8/layout/hierarchy6"/>
    <dgm:cxn modelId="{9307AE24-1E01-4C12-9F81-2EAD0EAB8D39}" type="presParOf" srcId="{4DDF9B2F-DBAF-4D51-8662-D6E1131CBBB8}" destId="{A85DF871-2339-4E42-8589-3C646188F109}" srcOrd="1" destOrd="0" presId="urn:microsoft.com/office/officeart/2005/8/layout/hierarchy6"/>
    <dgm:cxn modelId="{C529D093-CDB2-4B69-B738-67A82CBAA746}" type="presParOf" srcId="{71333C3D-45F6-4585-BC4C-B2641D3E4FDC}" destId="{E1DADA8B-4E00-40B4-B942-7E1890F2DAE1}" srcOrd="6" destOrd="0" presId="urn:microsoft.com/office/officeart/2005/8/layout/hierarchy6"/>
    <dgm:cxn modelId="{2C023B5C-49C9-47B6-981B-584F6084C392}" type="presParOf" srcId="{71333C3D-45F6-4585-BC4C-B2641D3E4FDC}" destId="{2FC8CDBF-CA53-425D-A82E-178785657B0B}" srcOrd="7" destOrd="0" presId="urn:microsoft.com/office/officeart/2005/8/layout/hierarchy6"/>
    <dgm:cxn modelId="{E23FC8AF-E298-4C36-B1AA-D02BF65A9FAA}" type="presParOf" srcId="{2FC8CDBF-CA53-425D-A82E-178785657B0B}" destId="{B1D72988-AE79-4F5D-A968-DB7050CE70D6}" srcOrd="0" destOrd="0" presId="urn:microsoft.com/office/officeart/2005/8/layout/hierarchy6"/>
    <dgm:cxn modelId="{B6DFF219-6561-4B9E-80DE-AA2200E9B8EB}" type="presParOf" srcId="{2FC8CDBF-CA53-425D-A82E-178785657B0B}" destId="{D9C85057-43B8-4351-A271-7C1313069354}" srcOrd="1" destOrd="0" presId="urn:microsoft.com/office/officeart/2005/8/layout/hierarchy6"/>
    <dgm:cxn modelId="{EBE67356-83F4-438D-8CCA-029A0EEC1B9B}" type="presParOf" srcId="{D38DF3AF-E8B1-49BE-A205-1413314892A7}" destId="{E42607CF-5826-4C0F-BE2D-0C93ACC1C4C3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18717B3-3EAE-48D2-A120-6F8528A5168C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223980-03D9-44F6-A5A5-5D4A39116EF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600" dirty="0"/>
            <a:t>Séquences standards: T1, T2 , FLAIR , diffusion, T2* ou SWI</a:t>
          </a:r>
          <a:endParaRPr lang="en-US" sz="1600" dirty="0"/>
        </a:p>
      </dgm:t>
    </dgm:pt>
    <dgm:pt modelId="{F2B706CC-0DAC-4DC9-9A35-13F6554FDCFF}" type="parTrans" cxnId="{3F46E909-B7B9-402B-8719-6DE715AA5066}">
      <dgm:prSet/>
      <dgm:spPr/>
      <dgm:t>
        <a:bodyPr/>
        <a:lstStyle/>
        <a:p>
          <a:endParaRPr lang="en-US"/>
        </a:p>
      </dgm:t>
    </dgm:pt>
    <dgm:pt modelId="{127CADCA-668B-4104-9376-A846D20DBFA6}" type="sibTrans" cxnId="{3F46E909-B7B9-402B-8719-6DE715AA5066}">
      <dgm:prSet/>
      <dgm:spPr/>
      <dgm:t>
        <a:bodyPr/>
        <a:lstStyle/>
        <a:p>
          <a:endParaRPr lang="en-US"/>
        </a:p>
      </dgm:t>
    </dgm:pt>
    <dgm:pt modelId="{9DA2C1F4-EBC3-4E85-8C5E-4918EFA61A5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600" dirty="0"/>
            <a:t>Sagittal T2 Fin: flow </a:t>
          </a:r>
          <a:r>
            <a:rPr lang="fr-FR" sz="1600" dirty="0" err="1"/>
            <a:t>void</a:t>
          </a:r>
          <a:r>
            <a:rPr lang="fr-FR" sz="1600" dirty="0"/>
            <a:t> (</a:t>
          </a:r>
          <a:r>
            <a:rPr lang="fr-FR" sz="1600" dirty="0" err="1"/>
            <a:t>acqueduc</a:t>
          </a:r>
          <a:r>
            <a:rPr lang="fr-FR" sz="1600" dirty="0"/>
            <a:t>), position du tronc basilaire</a:t>
          </a:r>
          <a:endParaRPr lang="en-US" sz="1600" dirty="0"/>
        </a:p>
      </dgm:t>
    </dgm:pt>
    <dgm:pt modelId="{72A9CFC7-F71F-495F-A5F2-C40C94A7C2D9}" type="parTrans" cxnId="{50328EC9-7527-4F94-94E9-CA9457CF0D86}">
      <dgm:prSet/>
      <dgm:spPr/>
      <dgm:t>
        <a:bodyPr/>
        <a:lstStyle/>
        <a:p>
          <a:endParaRPr lang="en-US"/>
        </a:p>
      </dgm:t>
    </dgm:pt>
    <dgm:pt modelId="{CD8668C2-D5FE-45E6-8339-AE67C8F829E5}" type="sibTrans" cxnId="{50328EC9-7527-4F94-94E9-CA9457CF0D86}">
      <dgm:prSet/>
      <dgm:spPr/>
      <dgm:t>
        <a:bodyPr/>
        <a:lstStyle/>
        <a:p>
          <a:endParaRPr lang="en-US"/>
        </a:p>
      </dgm:t>
    </dgm:pt>
    <dgm:pt modelId="{61EEB022-77A1-444F-BCD7-B7B06445589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600" dirty="0"/>
            <a:t>Coupes T2 fines HR: si kyste ou pas d’obstacle franc</a:t>
          </a:r>
          <a:endParaRPr lang="en-US" sz="1600" dirty="0"/>
        </a:p>
      </dgm:t>
    </dgm:pt>
    <dgm:pt modelId="{A420C6DB-6F7A-4029-964A-86E6EE3F2227}" type="parTrans" cxnId="{236C3AE4-D53A-45FB-B49A-DEAFFF611F62}">
      <dgm:prSet/>
      <dgm:spPr/>
      <dgm:t>
        <a:bodyPr/>
        <a:lstStyle/>
        <a:p>
          <a:endParaRPr lang="en-US"/>
        </a:p>
      </dgm:t>
    </dgm:pt>
    <dgm:pt modelId="{D3024161-6623-448C-AFA0-196F057E3A52}" type="sibTrans" cxnId="{236C3AE4-D53A-45FB-B49A-DEAFFF611F62}">
      <dgm:prSet/>
      <dgm:spPr/>
      <dgm:t>
        <a:bodyPr/>
        <a:lstStyle/>
        <a:p>
          <a:endParaRPr lang="en-US"/>
        </a:p>
      </dgm:t>
    </dgm:pt>
    <dgm:pt modelId="{BB8806C3-8B27-4046-BC3B-7DC71D58AB2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600" dirty="0"/>
            <a:t>Imagerie de flux: séquence en contraste de phase</a:t>
          </a:r>
          <a:endParaRPr lang="en-US" sz="1600" dirty="0"/>
        </a:p>
      </dgm:t>
    </dgm:pt>
    <dgm:pt modelId="{005C2B6C-034F-4739-8ED1-5A2EB13FC44A}" type="parTrans" cxnId="{8D1DF396-F981-41F4-A6A1-49C9F1BBD6FF}">
      <dgm:prSet/>
      <dgm:spPr/>
      <dgm:t>
        <a:bodyPr/>
        <a:lstStyle/>
        <a:p>
          <a:endParaRPr lang="en-US"/>
        </a:p>
      </dgm:t>
    </dgm:pt>
    <dgm:pt modelId="{75826761-E0AA-4FCB-AE7C-E003845D9ECB}" type="sibTrans" cxnId="{8D1DF396-F981-41F4-A6A1-49C9F1BBD6FF}">
      <dgm:prSet/>
      <dgm:spPr/>
      <dgm:t>
        <a:bodyPr/>
        <a:lstStyle/>
        <a:p>
          <a:endParaRPr lang="en-US"/>
        </a:p>
      </dgm:t>
    </dgm:pt>
    <dgm:pt modelId="{36A89649-C8AB-43F4-A60D-F2CC1E2FA04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600" dirty="0"/>
            <a:t>Injection: étude des vaisseaux / rehaussement</a:t>
          </a:r>
          <a:endParaRPr lang="en-US" sz="1600" dirty="0"/>
        </a:p>
      </dgm:t>
    </dgm:pt>
    <dgm:pt modelId="{DEC43ADC-801C-4F1D-9F71-2FFDD72E8756}" type="parTrans" cxnId="{D2F632B3-3754-4401-9BBB-ED95B9D6E60C}">
      <dgm:prSet/>
      <dgm:spPr/>
      <dgm:t>
        <a:bodyPr/>
        <a:lstStyle/>
        <a:p>
          <a:endParaRPr lang="en-US"/>
        </a:p>
      </dgm:t>
    </dgm:pt>
    <dgm:pt modelId="{ED84EE52-D0C5-4A59-9B21-F83F9BB9C188}" type="sibTrans" cxnId="{D2F632B3-3754-4401-9BBB-ED95B9D6E60C}">
      <dgm:prSet/>
      <dgm:spPr/>
      <dgm:t>
        <a:bodyPr/>
        <a:lstStyle/>
        <a:p>
          <a:endParaRPr lang="en-US"/>
        </a:p>
      </dgm:t>
    </dgm:pt>
    <dgm:pt modelId="{C6490127-B874-4C26-9C79-273FF3DEFA8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600" dirty="0"/>
            <a:t>Séquences en rapport avec la cause : spectroscopie, perfusion</a:t>
          </a:r>
          <a:endParaRPr lang="en-US" sz="1600" dirty="0"/>
        </a:p>
      </dgm:t>
    </dgm:pt>
    <dgm:pt modelId="{660AB9A2-3F4B-4FEC-8F64-0721573D1DBE}" type="parTrans" cxnId="{6962B4BD-07B6-4F76-9C6F-3642D699FEA4}">
      <dgm:prSet/>
      <dgm:spPr/>
      <dgm:t>
        <a:bodyPr/>
        <a:lstStyle/>
        <a:p>
          <a:endParaRPr lang="en-US"/>
        </a:p>
      </dgm:t>
    </dgm:pt>
    <dgm:pt modelId="{4C435007-D26E-403D-BDD0-F9897AC88F7A}" type="sibTrans" cxnId="{6962B4BD-07B6-4F76-9C6F-3642D699FEA4}">
      <dgm:prSet/>
      <dgm:spPr/>
      <dgm:t>
        <a:bodyPr/>
        <a:lstStyle/>
        <a:p>
          <a:endParaRPr lang="en-US"/>
        </a:p>
      </dgm:t>
    </dgm:pt>
    <dgm:pt modelId="{CFB389CB-9B3E-410D-BC7E-97957A85741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600" dirty="0"/>
            <a:t>Canal spinal: tumeur sur voie d’écoulement</a:t>
          </a:r>
          <a:endParaRPr lang="en-US" sz="1600" dirty="0"/>
        </a:p>
      </dgm:t>
    </dgm:pt>
    <dgm:pt modelId="{0A1C8061-3247-48E1-990A-5F7096D68B56}" type="parTrans" cxnId="{A020DA60-71FB-4F25-B1CD-B8465318417E}">
      <dgm:prSet/>
      <dgm:spPr/>
      <dgm:t>
        <a:bodyPr/>
        <a:lstStyle/>
        <a:p>
          <a:endParaRPr lang="en-US"/>
        </a:p>
      </dgm:t>
    </dgm:pt>
    <dgm:pt modelId="{751072DF-DE11-45B6-8219-938283A4658D}" type="sibTrans" cxnId="{A020DA60-71FB-4F25-B1CD-B8465318417E}">
      <dgm:prSet/>
      <dgm:spPr/>
      <dgm:t>
        <a:bodyPr/>
        <a:lstStyle/>
        <a:p>
          <a:endParaRPr lang="en-US"/>
        </a:p>
      </dgm:t>
    </dgm:pt>
    <dgm:pt modelId="{8DAEBF15-89D9-4A50-A11E-1C3DA979433B}" type="pres">
      <dgm:prSet presAssocID="{318717B3-3EAE-48D2-A120-6F8528A5168C}" presName="root" presStyleCnt="0">
        <dgm:presLayoutVars>
          <dgm:dir/>
          <dgm:resizeHandles val="exact"/>
        </dgm:presLayoutVars>
      </dgm:prSet>
      <dgm:spPr/>
    </dgm:pt>
    <dgm:pt modelId="{503BBB1F-AF2D-4763-8DC4-9F3E777D8CF5}" type="pres">
      <dgm:prSet presAssocID="{47223980-03D9-44F6-A5A5-5D4A39116EF9}" presName="compNode" presStyleCnt="0"/>
      <dgm:spPr/>
    </dgm:pt>
    <dgm:pt modelId="{8635C75A-1B7E-4757-B5B0-24F69764D3CC}" type="pres">
      <dgm:prSet presAssocID="{47223980-03D9-44F6-A5A5-5D4A39116EF9}" presName="iconRect" presStyleLbl="node1" presStyleIdx="0" presStyleCnt="7"/>
      <dgm:spPr/>
    </dgm:pt>
    <dgm:pt modelId="{7D37B299-288B-4748-9755-4D3CC697B9B0}" type="pres">
      <dgm:prSet presAssocID="{47223980-03D9-44F6-A5A5-5D4A39116EF9}" presName="spaceRect" presStyleCnt="0"/>
      <dgm:spPr/>
    </dgm:pt>
    <dgm:pt modelId="{8E1DD7EC-A971-478D-B7B7-F70A9EF49D26}" type="pres">
      <dgm:prSet presAssocID="{47223980-03D9-44F6-A5A5-5D4A39116EF9}" presName="textRect" presStyleLbl="revTx" presStyleIdx="0" presStyleCnt="7" custLinFactNeighborX="4820" custLinFactNeighborY="17529">
        <dgm:presLayoutVars>
          <dgm:chMax val="1"/>
          <dgm:chPref val="1"/>
        </dgm:presLayoutVars>
      </dgm:prSet>
      <dgm:spPr/>
    </dgm:pt>
    <dgm:pt modelId="{69CA1D43-96E8-45F1-89F9-1BA9333F1C23}" type="pres">
      <dgm:prSet presAssocID="{127CADCA-668B-4104-9376-A846D20DBFA6}" presName="sibTrans" presStyleCnt="0"/>
      <dgm:spPr/>
    </dgm:pt>
    <dgm:pt modelId="{E0BF82CF-631A-4B0C-8FDE-572265C2CAD7}" type="pres">
      <dgm:prSet presAssocID="{9DA2C1F4-EBC3-4E85-8C5E-4918EFA61A59}" presName="compNode" presStyleCnt="0"/>
      <dgm:spPr/>
    </dgm:pt>
    <dgm:pt modelId="{57644015-2356-412B-B954-C3C9672296FD}" type="pres">
      <dgm:prSet presAssocID="{9DA2C1F4-EBC3-4E85-8C5E-4918EFA61A59}" presName="iconRect" presStyleLbl="node1" presStyleIdx="1" presStyleCnt="7" custFlipVert="1" custScaleY="17927" custLinFactNeighborX="-13104" custLinFactNeighborY="60486"/>
      <dgm:spPr/>
    </dgm:pt>
    <dgm:pt modelId="{5886EE43-FC14-4BE6-A850-499677B1B3C8}" type="pres">
      <dgm:prSet presAssocID="{9DA2C1F4-EBC3-4E85-8C5E-4918EFA61A59}" presName="spaceRect" presStyleCnt="0"/>
      <dgm:spPr/>
    </dgm:pt>
    <dgm:pt modelId="{C77812F7-D085-4526-AD5C-821222D6A99C}" type="pres">
      <dgm:prSet presAssocID="{9DA2C1F4-EBC3-4E85-8C5E-4918EFA61A59}" presName="textRect" presStyleLbl="revTx" presStyleIdx="1" presStyleCnt="7" custLinFactNeighborX="7053" custLinFactNeighborY="28652">
        <dgm:presLayoutVars>
          <dgm:chMax val="1"/>
          <dgm:chPref val="1"/>
        </dgm:presLayoutVars>
      </dgm:prSet>
      <dgm:spPr/>
    </dgm:pt>
    <dgm:pt modelId="{16C374EF-4925-43DB-9BDC-E09CE87A5604}" type="pres">
      <dgm:prSet presAssocID="{CD8668C2-D5FE-45E6-8339-AE67C8F829E5}" presName="sibTrans" presStyleCnt="0"/>
      <dgm:spPr/>
    </dgm:pt>
    <dgm:pt modelId="{3A3CC479-11FD-40AA-AA6D-DB99F46CE977}" type="pres">
      <dgm:prSet presAssocID="{61EEB022-77A1-444F-BCD7-B7B064455894}" presName="compNode" presStyleCnt="0"/>
      <dgm:spPr/>
    </dgm:pt>
    <dgm:pt modelId="{562126A9-F593-45AA-AC49-7297CB98EC90}" type="pres">
      <dgm:prSet presAssocID="{61EEB022-77A1-444F-BCD7-B7B064455894}" presName="iconRect" presStyleLbl="node1" presStyleIdx="2" presStyleCnt="7" custLinFactNeighborX="63565" custLinFactNeighborY="5669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rgent"/>
        </a:ext>
      </dgm:extLst>
    </dgm:pt>
    <dgm:pt modelId="{51347AA6-C728-4317-9E6C-CD13A3C4F415}" type="pres">
      <dgm:prSet presAssocID="{61EEB022-77A1-444F-BCD7-B7B064455894}" presName="spaceRect" presStyleCnt="0"/>
      <dgm:spPr/>
    </dgm:pt>
    <dgm:pt modelId="{6D643725-030F-4FD6-9BC7-E05237D81C03}" type="pres">
      <dgm:prSet presAssocID="{61EEB022-77A1-444F-BCD7-B7B064455894}" presName="textRect" presStyleLbl="revTx" presStyleIdx="2" presStyleCnt="7" custScaleY="241241" custLinFactY="18095" custLinFactNeighborX="19039" custLinFactNeighborY="100000">
        <dgm:presLayoutVars>
          <dgm:chMax val="1"/>
          <dgm:chPref val="1"/>
        </dgm:presLayoutVars>
      </dgm:prSet>
      <dgm:spPr/>
    </dgm:pt>
    <dgm:pt modelId="{7DD23BC6-192F-46F8-AA75-CA6A9CE0B8A9}" type="pres">
      <dgm:prSet presAssocID="{D3024161-6623-448C-AFA0-196F057E3A52}" presName="sibTrans" presStyleCnt="0"/>
      <dgm:spPr/>
    </dgm:pt>
    <dgm:pt modelId="{8744A6C6-F6BD-4626-91E5-5AD8F67A485E}" type="pres">
      <dgm:prSet presAssocID="{BB8806C3-8B27-4046-BC3B-7DC71D58AB20}" presName="compNode" presStyleCnt="0"/>
      <dgm:spPr/>
    </dgm:pt>
    <dgm:pt modelId="{ED9D7C8E-6128-4B3D-A39A-E9689769AF08}" type="pres">
      <dgm:prSet presAssocID="{BB8806C3-8B27-4046-BC3B-7DC71D58AB20}" presName="iconRect" presStyleLbl="node1" presStyleIdx="3" presStyleCnt="7" custLinFactNeighborX="378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che"/>
        </a:ext>
      </dgm:extLst>
    </dgm:pt>
    <dgm:pt modelId="{1097B0FF-D05B-4EF5-9723-BEE96684000A}" type="pres">
      <dgm:prSet presAssocID="{BB8806C3-8B27-4046-BC3B-7DC71D58AB20}" presName="spaceRect" presStyleCnt="0"/>
      <dgm:spPr/>
    </dgm:pt>
    <dgm:pt modelId="{724538A3-0452-451B-BE3D-6390B2367513}" type="pres">
      <dgm:prSet presAssocID="{BB8806C3-8B27-4046-BC3B-7DC71D58AB20}" presName="textRect" presStyleLbl="revTx" presStyleIdx="3" presStyleCnt="7" custLinFactNeighborX="14984" custLinFactNeighborY="8717">
        <dgm:presLayoutVars>
          <dgm:chMax val="1"/>
          <dgm:chPref val="1"/>
        </dgm:presLayoutVars>
      </dgm:prSet>
      <dgm:spPr/>
    </dgm:pt>
    <dgm:pt modelId="{A0C01D36-1377-44A9-8050-F436C87FB70B}" type="pres">
      <dgm:prSet presAssocID="{75826761-E0AA-4FCB-AE7C-E003845D9ECB}" presName="sibTrans" presStyleCnt="0"/>
      <dgm:spPr/>
    </dgm:pt>
    <dgm:pt modelId="{96DBD0C1-0240-40D4-8910-F3FFBEDF2B3B}" type="pres">
      <dgm:prSet presAssocID="{36A89649-C8AB-43F4-A60D-F2CC1E2FA04C}" presName="compNode" presStyleCnt="0"/>
      <dgm:spPr/>
    </dgm:pt>
    <dgm:pt modelId="{E8DC9B04-C348-4822-9070-5B862C98CD20}" type="pres">
      <dgm:prSet presAssocID="{36A89649-C8AB-43F4-A60D-F2CC1E2FA04C}" presName="iconRect" presStyleLbl="node1" presStyleIdx="4" presStyleCnt="7" custLinFactNeighborX="29040" custLinFactNeighborY="-16760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ye dropper"/>
        </a:ext>
      </dgm:extLst>
    </dgm:pt>
    <dgm:pt modelId="{3C440D83-F40D-4FF5-900C-DAABD849AF08}" type="pres">
      <dgm:prSet presAssocID="{36A89649-C8AB-43F4-A60D-F2CC1E2FA04C}" presName="spaceRect" presStyleCnt="0"/>
      <dgm:spPr/>
    </dgm:pt>
    <dgm:pt modelId="{94C75AE0-0154-4500-936F-3D0CB3BCA433}" type="pres">
      <dgm:prSet presAssocID="{36A89649-C8AB-43F4-A60D-F2CC1E2FA04C}" presName="textRect" presStyleLbl="revTx" presStyleIdx="4" presStyleCnt="7" custLinFactNeighborX="15030" custLinFactNeighborY="10171">
        <dgm:presLayoutVars>
          <dgm:chMax val="1"/>
          <dgm:chPref val="1"/>
        </dgm:presLayoutVars>
      </dgm:prSet>
      <dgm:spPr/>
    </dgm:pt>
    <dgm:pt modelId="{2C15ED9D-DDFA-4FA8-91FD-0C72E14A669A}" type="pres">
      <dgm:prSet presAssocID="{ED84EE52-D0C5-4A59-9B21-F83F9BB9C188}" presName="sibTrans" presStyleCnt="0"/>
      <dgm:spPr/>
    </dgm:pt>
    <dgm:pt modelId="{342FE3B9-75D7-42EE-A147-0034722447C5}" type="pres">
      <dgm:prSet presAssocID="{C6490127-B874-4C26-9C79-273FF3DEFA89}" presName="compNode" presStyleCnt="0"/>
      <dgm:spPr/>
    </dgm:pt>
    <dgm:pt modelId="{962402D5-AED7-43D1-ACA4-025BC8CD787C}" type="pres">
      <dgm:prSet presAssocID="{C6490127-B874-4C26-9C79-273FF3DEFA89}" presName="iconRect" presStyleLbl="node1" presStyleIdx="5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eins"/>
        </a:ext>
      </dgm:extLst>
    </dgm:pt>
    <dgm:pt modelId="{17F20C0F-4B59-43F3-9FAC-692338C2DE20}" type="pres">
      <dgm:prSet presAssocID="{C6490127-B874-4C26-9C79-273FF3DEFA89}" presName="spaceRect" presStyleCnt="0"/>
      <dgm:spPr/>
    </dgm:pt>
    <dgm:pt modelId="{225D16F1-CEFC-4246-A3C1-D2A6C0FE8D7B}" type="pres">
      <dgm:prSet presAssocID="{C6490127-B874-4C26-9C79-273FF3DEFA89}" presName="textRect" presStyleLbl="revTx" presStyleIdx="5" presStyleCnt="7" custLinFactNeighborX="5108" custLinFactNeighborY="7265">
        <dgm:presLayoutVars>
          <dgm:chMax val="1"/>
          <dgm:chPref val="1"/>
        </dgm:presLayoutVars>
      </dgm:prSet>
      <dgm:spPr/>
    </dgm:pt>
    <dgm:pt modelId="{F65CE583-D000-4D46-96A6-EF4BE0A557AC}" type="pres">
      <dgm:prSet presAssocID="{4C435007-D26E-403D-BDD0-F9897AC88F7A}" presName="sibTrans" presStyleCnt="0"/>
      <dgm:spPr/>
    </dgm:pt>
    <dgm:pt modelId="{95FFE61F-AF27-4DC6-A561-99D700CBFA90}" type="pres">
      <dgm:prSet presAssocID="{CFB389CB-9B3E-410D-BC7E-97957A857417}" presName="compNode" presStyleCnt="0"/>
      <dgm:spPr/>
    </dgm:pt>
    <dgm:pt modelId="{31C9B590-AA6E-4DF9-84CE-1649E7ADFE50}" type="pres">
      <dgm:prSet presAssocID="{CFB389CB-9B3E-410D-BC7E-97957A857417}" presName="iconRect" presStyleLbl="node1" presStyleIdx="6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erveau"/>
        </a:ext>
      </dgm:extLst>
    </dgm:pt>
    <dgm:pt modelId="{48F9AD45-3422-4533-B8AD-1CAAECBEDEC0}" type="pres">
      <dgm:prSet presAssocID="{CFB389CB-9B3E-410D-BC7E-97957A857417}" presName="spaceRect" presStyleCnt="0"/>
      <dgm:spPr/>
    </dgm:pt>
    <dgm:pt modelId="{294FD3D1-59C2-4178-AE4D-D6DD96A60C0B}" type="pres">
      <dgm:prSet presAssocID="{CFB389CB-9B3E-410D-BC7E-97957A857417}" presName="textRect" presStyleLbl="revTx" presStyleIdx="6" presStyleCnt="7" custLinFactNeighborX="11243" custLinFactNeighborY="10170">
        <dgm:presLayoutVars>
          <dgm:chMax val="1"/>
          <dgm:chPref val="1"/>
        </dgm:presLayoutVars>
      </dgm:prSet>
      <dgm:spPr/>
    </dgm:pt>
  </dgm:ptLst>
  <dgm:cxnLst>
    <dgm:cxn modelId="{3F46E909-B7B9-402B-8719-6DE715AA5066}" srcId="{318717B3-3EAE-48D2-A120-6F8528A5168C}" destId="{47223980-03D9-44F6-A5A5-5D4A39116EF9}" srcOrd="0" destOrd="0" parTransId="{F2B706CC-0DAC-4DC9-9A35-13F6554FDCFF}" sibTransId="{127CADCA-668B-4104-9376-A846D20DBFA6}"/>
    <dgm:cxn modelId="{7DBA2F24-B013-4C59-A2DB-6C7B90DF6B15}" type="presOf" srcId="{BB8806C3-8B27-4046-BC3B-7DC71D58AB20}" destId="{724538A3-0452-451B-BE3D-6390B2367513}" srcOrd="0" destOrd="0" presId="urn:microsoft.com/office/officeart/2018/2/layout/IconLabelList"/>
    <dgm:cxn modelId="{EDE9AC3C-3805-4DA1-9089-D4235E55A349}" type="presOf" srcId="{47223980-03D9-44F6-A5A5-5D4A39116EF9}" destId="{8E1DD7EC-A971-478D-B7B7-F70A9EF49D26}" srcOrd="0" destOrd="0" presId="urn:microsoft.com/office/officeart/2018/2/layout/IconLabelList"/>
    <dgm:cxn modelId="{8D911D47-AB63-4542-9010-F5040E5C0654}" type="presOf" srcId="{36A89649-C8AB-43F4-A60D-F2CC1E2FA04C}" destId="{94C75AE0-0154-4500-936F-3D0CB3BCA433}" srcOrd="0" destOrd="0" presId="urn:microsoft.com/office/officeart/2018/2/layout/IconLabelList"/>
    <dgm:cxn modelId="{A020DA60-71FB-4F25-B1CD-B8465318417E}" srcId="{318717B3-3EAE-48D2-A120-6F8528A5168C}" destId="{CFB389CB-9B3E-410D-BC7E-97957A857417}" srcOrd="6" destOrd="0" parTransId="{0A1C8061-3247-48E1-990A-5F7096D68B56}" sibTransId="{751072DF-DE11-45B6-8219-938283A4658D}"/>
    <dgm:cxn modelId="{8D1DF396-F981-41F4-A6A1-49C9F1BBD6FF}" srcId="{318717B3-3EAE-48D2-A120-6F8528A5168C}" destId="{BB8806C3-8B27-4046-BC3B-7DC71D58AB20}" srcOrd="3" destOrd="0" parTransId="{005C2B6C-034F-4739-8ED1-5A2EB13FC44A}" sibTransId="{75826761-E0AA-4FCB-AE7C-E003845D9ECB}"/>
    <dgm:cxn modelId="{AF8230B2-9556-40E1-B06D-07A16A5DF8F2}" type="presOf" srcId="{61EEB022-77A1-444F-BCD7-B7B064455894}" destId="{6D643725-030F-4FD6-9BC7-E05237D81C03}" srcOrd="0" destOrd="0" presId="urn:microsoft.com/office/officeart/2018/2/layout/IconLabelList"/>
    <dgm:cxn modelId="{D2F632B3-3754-4401-9BBB-ED95B9D6E60C}" srcId="{318717B3-3EAE-48D2-A120-6F8528A5168C}" destId="{36A89649-C8AB-43F4-A60D-F2CC1E2FA04C}" srcOrd="4" destOrd="0" parTransId="{DEC43ADC-801C-4F1D-9F71-2FFDD72E8756}" sibTransId="{ED84EE52-D0C5-4A59-9B21-F83F9BB9C188}"/>
    <dgm:cxn modelId="{6962B4BD-07B6-4F76-9C6F-3642D699FEA4}" srcId="{318717B3-3EAE-48D2-A120-6F8528A5168C}" destId="{C6490127-B874-4C26-9C79-273FF3DEFA89}" srcOrd="5" destOrd="0" parTransId="{660AB9A2-3F4B-4FEC-8F64-0721573D1DBE}" sibTransId="{4C435007-D26E-403D-BDD0-F9897AC88F7A}"/>
    <dgm:cxn modelId="{50328EC9-7527-4F94-94E9-CA9457CF0D86}" srcId="{318717B3-3EAE-48D2-A120-6F8528A5168C}" destId="{9DA2C1F4-EBC3-4E85-8C5E-4918EFA61A59}" srcOrd="1" destOrd="0" parTransId="{72A9CFC7-F71F-495F-A5F2-C40C94A7C2D9}" sibTransId="{CD8668C2-D5FE-45E6-8339-AE67C8F829E5}"/>
    <dgm:cxn modelId="{1F72B1D7-C5AF-4FD9-869F-785BEE0C5F11}" type="presOf" srcId="{318717B3-3EAE-48D2-A120-6F8528A5168C}" destId="{8DAEBF15-89D9-4A50-A11E-1C3DA979433B}" srcOrd="0" destOrd="0" presId="urn:microsoft.com/office/officeart/2018/2/layout/IconLabelList"/>
    <dgm:cxn modelId="{77573BDF-1E6A-4428-83B7-E5917D27F2DE}" type="presOf" srcId="{9DA2C1F4-EBC3-4E85-8C5E-4918EFA61A59}" destId="{C77812F7-D085-4526-AD5C-821222D6A99C}" srcOrd="0" destOrd="0" presId="urn:microsoft.com/office/officeart/2018/2/layout/IconLabelList"/>
    <dgm:cxn modelId="{236C3AE4-D53A-45FB-B49A-DEAFFF611F62}" srcId="{318717B3-3EAE-48D2-A120-6F8528A5168C}" destId="{61EEB022-77A1-444F-BCD7-B7B064455894}" srcOrd="2" destOrd="0" parTransId="{A420C6DB-6F7A-4029-964A-86E6EE3F2227}" sibTransId="{D3024161-6623-448C-AFA0-196F057E3A52}"/>
    <dgm:cxn modelId="{F8FCC9E6-4A16-4D7C-9AD1-238E1958C1EA}" type="presOf" srcId="{C6490127-B874-4C26-9C79-273FF3DEFA89}" destId="{225D16F1-CEFC-4246-A3C1-D2A6C0FE8D7B}" srcOrd="0" destOrd="0" presId="urn:microsoft.com/office/officeart/2018/2/layout/IconLabelList"/>
    <dgm:cxn modelId="{5A76DEFB-99B0-40B5-9F45-D301AC31F612}" type="presOf" srcId="{CFB389CB-9B3E-410D-BC7E-97957A857417}" destId="{294FD3D1-59C2-4178-AE4D-D6DD96A60C0B}" srcOrd="0" destOrd="0" presId="urn:microsoft.com/office/officeart/2018/2/layout/IconLabelList"/>
    <dgm:cxn modelId="{BE01603B-4383-4962-A58D-93379AFBBE54}" type="presParOf" srcId="{8DAEBF15-89D9-4A50-A11E-1C3DA979433B}" destId="{503BBB1F-AF2D-4763-8DC4-9F3E777D8CF5}" srcOrd="0" destOrd="0" presId="urn:microsoft.com/office/officeart/2018/2/layout/IconLabelList"/>
    <dgm:cxn modelId="{86AB4D79-5968-4BAF-AFA7-A934DEDC0799}" type="presParOf" srcId="{503BBB1F-AF2D-4763-8DC4-9F3E777D8CF5}" destId="{8635C75A-1B7E-4757-B5B0-24F69764D3CC}" srcOrd="0" destOrd="0" presId="urn:microsoft.com/office/officeart/2018/2/layout/IconLabelList"/>
    <dgm:cxn modelId="{90EBE27A-6257-44C6-9F0D-F5EADCB00697}" type="presParOf" srcId="{503BBB1F-AF2D-4763-8DC4-9F3E777D8CF5}" destId="{7D37B299-288B-4748-9755-4D3CC697B9B0}" srcOrd="1" destOrd="0" presId="urn:microsoft.com/office/officeart/2018/2/layout/IconLabelList"/>
    <dgm:cxn modelId="{4CDDF9CA-9210-4652-91DB-86E40B817292}" type="presParOf" srcId="{503BBB1F-AF2D-4763-8DC4-9F3E777D8CF5}" destId="{8E1DD7EC-A971-478D-B7B7-F70A9EF49D26}" srcOrd="2" destOrd="0" presId="urn:microsoft.com/office/officeart/2018/2/layout/IconLabelList"/>
    <dgm:cxn modelId="{5B31029C-C511-40B2-943F-C0F6AA10B11B}" type="presParOf" srcId="{8DAEBF15-89D9-4A50-A11E-1C3DA979433B}" destId="{69CA1D43-96E8-45F1-89F9-1BA9333F1C23}" srcOrd="1" destOrd="0" presId="urn:microsoft.com/office/officeart/2018/2/layout/IconLabelList"/>
    <dgm:cxn modelId="{19D44EE5-9DE0-423E-92DB-70DE0D111CDA}" type="presParOf" srcId="{8DAEBF15-89D9-4A50-A11E-1C3DA979433B}" destId="{E0BF82CF-631A-4B0C-8FDE-572265C2CAD7}" srcOrd="2" destOrd="0" presId="urn:microsoft.com/office/officeart/2018/2/layout/IconLabelList"/>
    <dgm:cxn modelId="{1DDC9D53-1188-429F-95A9-5838B37809A6}" type="presParOf" srcId="{E0BF82CF-631A-4B0C-8FDE-572265C2CAD7}" destId="{57644015-2356-412B-B954-C3C9672296FD}" srcOrd="0" destOrd="0" presId="urn:microsoft.com/office/officeart/2018/2/layout/IconLabelList"/>
    <dgm:cxn modelId="{8C70A227-56E7-49E4-B84C-D254554DA367}" type="presParOf" srcId="{E0BF82CF-631A-4B0C-8FDE-572265C2CAD7}" destId="{5886EE43-FC14-4BE6-A850-499677B1B3C8}" srcOrd="1" destOrd="0" presId="urn:microsoft.com/office/officeart/2018/2/layout/IconLabelList"/>
    <dgm:cxn modelId="{AA44DC2C-5FDA-4B9B-BC3E-D66F7E3FAA7E}" type="presParOf" srcId="{E0BF82CF-631A-4B0C-8FDE-572265C2CAD7}" destId="{C77812F7-D085-4526-AD5C-821222D6A99C}" srcOrd="2" destOrd="0" presId="urn:microsoft.com/office/officeart/2018/2/layout/IconLabelList"/>
    <dgm:cxn modelId="{69AFDF96-71E3-4454-A47B-E030D01FF62F}" type="presParOf" srcId="{8DAEBF15-89D9-4A50-A11E-1C3DA979433B}" destId="{16C374EF-4925-43DB-9BDC-E09CE87A5604}" srcOrd="3" destOrd="0" presId="urn:microsoft.com/office/officeart/2018/2/layout/IconLabelList"/>
    <dgm:cxn modelId="{9A485FA7-9F2C-4519-8E08-4AA5D8545891}" type="presParOf" srcId="{8DAEBF15-89D9-4A50-A11E-1C3DA979433B}" destId="{3A3CC479-11FD-40AA-AA6D-DB99F46CE977}" srcOrd="4" destOrd="0" presId="urn:microsoft.com/office/officeart/2018/2/layout/IconLabelList"/>
    <dgm:cxn modelId="{5F07A955-1211-4650-B9A4-FD301B53CBF7}" type="presParOf" srcId="{3A3CC479-11FD-40AA-AA6D-DB99F46CE977}" destId="{562126A9-F593-45AA-AC49-7297CB98EC90}" srcOrd="0" destOrd="0" presId="urn:microsoft.com/office/officeart/2018/2/layout/IconLabelList"/>
    <dgm:cxn modelId="{D3887230-C401-4F77-88DD-7C68AAFF0670}" type="presParOf" srcId="{3A3CC479-11FD-40AA-AA6D-DB99F46CE977}" destId="{51347AA6-C728-4317-9E6C-CD13A3C4F415}" srcOrd="1" destOrd="0" presId="urn:microsoft.com/office/officeart/2018/2/layout/IconLabelList"/>
    <dgm:cxn modelId="{E247E1A0-BA50-4877-8D54-C3BCEFFDE3E7}" type="presParOf" srcId="{3A3CC479-11FD-40AA-AA6D-DB99F46CE977}" destId="{6D643725-030F-4FD6-9BC7-E05237D81C03}" srcOrd="2" destOrd="0" presId="urn:microsoft.com/office/officeart/2018/2/layout/IconLabelList"/>
    <dgm:cxn modelId="{28B3D696-E52A-47EB-995D-9B626F82E7B2}" type="presParOf" srcId="{8DAEBF15-89D9-4A50-A11E-1C3DA979433B}" destId="{7DD23BC6-192F-46F8-AA75-CA6A9CE0B8A9}" srcOrd="5" destOrd="0" presId="urn:microsoft.com/office/officeart/2018/2/layout/IconLabelList"/>
    <dgm:cxn modelId="{DEAA8FDC-D9A0-498F-86BF-1A792C8E4DE6}" type="presParOf" srcId="{8DAEBF15-89D9-4A50-A11E-1C3DA979433B}" destId="{8744A6C6-F6BD-4626-91E5-5AD8F67A485E}" srcOrd="6" destOrd="0" presId="urn:microsoft.com/office/officeart/2018/2/layout/IconLabelList"/>
    <dgm:cxn modelId="{45E4EED6-FA6F-4FBA-9956-FEABBE6666EE}" type="presParOf" srcId="{8744A6C6-F6BD-4626-91E5-5AD8F67A485E}" destId="{ED9D7C8E-6128-4B3D-A39A-E9689769AF08}" srcOrd="0" destOrd="0" presId="urn:microsoft.com/office/officeart/2018/2/layout/IconLabelList"/>
    <dgm:cxn modelId="{619A8B18-5205-4551-8E5C-6B1D95B22ECB}" type="presParOf" srcId="{8744A6C6-F6BD-4626-91E5-5AD8F67A485E}" destId="{1097B0FF-D05B-4EF5-9723-BEE96684000A}" srcOrd="1" destOrd="0" presId="urn:microsoft.com/office/officeart/2018/2/layout/IconLabelList"/>
    <dgm:cxn modelId="{B31D76E3-9D50-4F3D-A14B-3BE4E5749838}" type="presParOf" srcId="{8744A6C6-F6BD-4626-91E5-5AD8F67A485E}" destId="{724538A3-0452-451B-BE3D-6390B2367513}" srcOrd="2" destOrd="0" presId="urn:microsoft.com/office/officeart/2018/2/layout/IconLabelList"/>
    <dgm:cxn modelId="{3D25F696-D733-4FDB-ACEB-B1D1B4EB19D1}" type="presParOf" srcId="{8DAEBF15-89D9-4A50-A11E-1C3DA979433B}" destId="{A0C01D36-1377-44A9-8050-F436C87FB70B}" srcOrd="7" destOrd="0" presId="urn:microsoft.com/office/officeart/2018/2/layout/IconLabelList"/>
    <dgm:cxn modelId="{FBA565B8-EE38-4DCD-8662-05D83D257049}" type="presParOf" srcId="{8DAEBF15-89D9-4A50-A11E-1C3DA979433B}" destId="{96DBD0C1-0240-40D4-8910-F3FFBEDF2B3B}" srcOrd="8" destOrd="0" presId="urn:microsoft.com/office/officeart/2018/2/layout/IconLabelList"/>
    <dgm:cxn modelId="{FDB47985-F3AD-4C53-976C-B32EE8019C72}" type="presParOf" srcId="{96DBD0C1-0240-40D4-8910-F3FFBEDF2B3B}" destId="{E8DC9B04-C348-4822-9070-5B862C98CD20}" srcOrd="0" destOrd="0" presId="urn:microsoft.com/office/officeart/2018/2/layout/IconLabelList"/>
    <dgm:cxn modelId="{6DE7A96A-5FCD-432D-AD22-75F3EA13E2CC}" type="presParOf" srcId="{96DBD0C1-0240-40D4-8910-F3FFBEDF2B3B}" destId="{3C440D83-F40D-4FF5-900C-DAABD849AF08}" srcOrd="1" destOrd="0" presId="urn:microsoft.com/office/officeart/2018/2/layout/IconLabelList"/>
    <dgm:cxn modelId="{045F763E-5F15-4BB3-90FC-1C3BCC4C4CA4}" type="presParOf" srcId="{96DBD0C1-0240-40D4-8910-F3FFBEDF2B3B}" destId="{94C75AE0-0154-4500-936F-3D0CB3BCA433}" srcOrd="2" destOrd="0" presId="urn:microsoft.com/office/officeart/2018/2/layout/IconLabelList"/>
    <dgm:cxn modelId="{72A29966-82CB-44A8-A6C1-A4CD5E03FC3C}" type="presParOf" srcId="{8DAEBF15-89D9-4A50-A11E-1C3DA979433B}" destId="{2C15ED9D-DDFA-4FA8-91FD-0C72E14A669A}" srcOrd="9" destOrd="0" presId="urn:microsoft.com/office/officeart/2018/2/layout/IconLabelList"/>
    <dgm:cxn modelId="{9C072EFB-2280-4264-B007-DF7807960497}" type="presParOf" srcId="{8DAEBF15-89D9-4A50-A11E-1C3DA979433B}" destId="{342FE3B9-75D7-42EE-A147-0034722447C5}" srcOrd="10" destOrd="0" presId="urn:microsoft.com/office/officeart/2018/2/layout/IconLabelList"/>
    <dgm:cxn modelId="{66851E54-0EB3-4411-B490-253C9C95FFC3}" type="presParOf" srcId="{342FE3B9-75D7-42EE-A147-0034722447C5}" destId="{962402D5-AED7-43D1-ACA4-025BC8CD787C}" srcOrd="0" destOrd="0" presId="urn:microsoft.com/office/officeart/2018/2/layout/IconLabelList"/>
    <dgm:cxn modelId="{A4C8DB2A-FB37-44DF-B715-DBB93777882E}" type="presParOf" srcId="{342FE3B9-75D7-42EE-A147-0034722447C5}" destId="{17F20C0F-4B59-43F3-9FAC-692338C2DE20}" srcOrd="1" destOrd="0" presId="urn:microsoft.com/office/officeart/2018/2/layout/IconLabelList"/>
    <dgm:cxn modelId="{F9DBB233-98F2-4CAC-ACFD-4C1607A8B89B}" type="presParOf" srcId="{342FE3B9-75D7-42EE-A147-0034722447C5}" destId="{225D16F1-CEFC-4246-A3C1-D2A6C0FE8D7B}" srcOrd="2" destOrd="0" presId="urn:microsoft.com/office/officeart/2018/2/layout/IconLabelList"/>
    <dgm:cxn modelId="{34677875-0944-4186-A6F9-593E7B2B349F}" type="presParOf" srcId="{8DAEBF15-89D9-4A50-A11E-1C3DA979433B}" destId="{F65CE583-D000-4D46-96A6-EF4BE0A557AC}" srcOrd="11" destOrd="0" presId="urn:microsoft.com/office/officeart/2018/2/layout/IconLabelList"/>
    <dgm:cxn modelId="{F6FF9364-01F7-459D-A807-AAB6CF1388D4}" type="presParOf" srcId="{8DAEBF15-89D9-4A50-A11E-1C3DA979433B}" destId="{95FFE61F-AF27-4DC6-A561-99D700CBFA90}" srcOrd="12" destOrd="0" presId="urn:microsoft.com/office/officeart/2018/2/layout/IconLabelList"/>
    <dgm:cxn modelId="{B2F0A44A-A2A8-4016-99D5-ABB098FBAF1F}" type="presParOf" srcId="{95FFE61F-AF27-4DC6-A561-99D700CBFA90}" destId="{31C9B590-AA6E-4DF9-84CE-1649E7ADFE50}" srcOrd="0" destOrd="0" presId="urn:microsoft.com/office/officeart/2018/2/layout/IconLabelList"/>
    <dgm:cxn modelId="{D24D4845-61FE-44DC-A4CF-359C48483BCC}" type="presParOf" srcId="{95FFE61F-AF27-4DC6-A561-99D700CBFA90}" destId="{48F9AD45-3422-4533-B8AD-1CAAECBEDEC0}" srcOrd="1" destOrd="0" presId="urn:microsoft.com/office/officeart/2018/2/layout/IconLabelList"/>
    <dgm:cxn modelId="{6C986D53-EC0D-4BCD-B6FE-6E70D525B7A6}" type="presParOf" srcId="{95FFE61F-AF27-4DC6-A561-99D700CBFA90}" destId="{294FD3D1-59C2-4178-AE4D-D6DD96A60C0B}" srcOrd="2" destOrd="0" presId="urn:microsoft.com/office/officeart/2018/2/layout/IconLabel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23B1E9-31E9-4D7C-844D-D76091256910}">
      <dsp:nvSpPr>
        <dsp:cNvPr id="0" name=""/>
        <dsp:cNvSpPr/>
      </dsp:nvSpPr>
      <dsp:spPr>
        <a:xfrm>
          <a:off x="3252870" y="0"/>
          <a:ext cx="2994208" cy="11598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b="1" kern="1200" dirty="0"/>
            <a:t>Hydrocéphalies infantiles </a:t>
          </a:r>
          <a:endParaRPr lang="fr-FR" sz="2000" b="1" kern="1200" dirty="0"/>
        </a:p>
      </dsp:txBody>
      <dsp:txXfrm>
        <a:off x="3286840" y="33970"/>
        <a:ext cx="2926268" cy="1091865"/>
      </dsp:txXfrm>
    </dsp:sp>
    <dsp:sp modelId="{756B5F8F-EE0F-4274-8825-6FDF2E5D7F00}">
      <dsp:nvSpPr>
        <dsp:cNvPr id="0" name=""/>
        <dsp:cNvSpPr/>
      </dsp:nvSpPr>
      <dsp:spPr>
        <a:xfrm>
          <a:off x="1093808" y="1159805"/>
          <a:ext cx="3656165" cy="249750"/>
        </a:xfrm>
        <a:custGeom>
          <a:avLst/>
          <a:gdLst/>
          <a:ahLst/>
          <a:cxnLst/>
          <a:rect l="0" t="0" r="0" b="0"/>
          <a:pathLst>
            <a:path>
              <a:moveTo>
                <a:pt x="3656165" y="0"/>
              </a:moveTo>
              <a:lnTo>
                <a:pt x="3656165" y="124875"/>
              </a:lnTo>
              <a:lnTo>
                <a:pt x="0" y="124875"/>
              </a:lnTo>
              <a:lnTo>
                <a:pt x="0" y="249750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8B6857-9B27-46F3-8EFA-DEE0ECF8C640}">
      <dsp:nvSpPr>
        <dsp:cNvPr id="0" name=""/>
        <dsp:cNvSpPr/>
      </dsp:nvSpPr>
      <dsp:spPr>
        <a:xfrm>
          <a:off x="107057" y="1409556"/>
          <a:ext cx="1973502" cy="11141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800" b="1" kern="1200" dirty="0"/>
            <a:t>Hydrocéphalies acquises</a:t>
          </a:r>
          <a:endParaRPr lang="fr-FR" sz="1800" b="1" kern="1200" dirty="0"/>
        </a:p>
      </dsp:txBody>
      <dsp:txXfrm>
        <a:off x="139689" y="1442188"/>
        <a:ext cx="1908238" cy="1048884"/>
      </dsp:txXfrm>
    </dsp:sp>
    <dsp:sp modelId="{37BA0E9E-2C2F-4305-B344-FB5A414A3D52}">
      <dsp:nvSpPr>
        <dsp:cNvPr id="0" name=""/>
        <dsp:cNvSpPr/>
      </dsp:nvSpPr>
      <dsp:spPr>
        <a:xfrm>
          <a:off x="1048088" y="2523704"/>
          <a:ext cx="91440" cy="2474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7430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F8863F-0CEE-4E20-A99F-CA1B1C06F1DD}">
      <dsp:nvSpPr>
        <dsp:cNvPr id="0" name=""/>
        <dsp:cNvSpPr/>
      </dsp:nvSpPr>
      <dsp:spPr>
        <a:xfrm>
          <a:off x="181416" y="2771135"/>
          <a:ext cx="1824784" cy="25491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400" b="1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b="1" kern="1200" dirty="0"/>
            <a:t>Hémorragique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b="1" kern="1200" dirty="0"/>
            <a:t>Infectieux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b="1" kern="1200" dirty="0"/>
            <a:t>Tumorales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b="1" kern="1200" dirty="0"/>
            <a:t>Toxique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b="1" kern="1200" dirty="0" err="1"/>
            <a:t>Autoimmunes</a:t>
          </a:r>
          <a:endParaRPr lang="fr-CA" sz="1400" b="1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b="1" kern="1200" dirty="0"/>
            <a:t>Carcinomateuse </a:t>
          </a:r>
          <a:endParaRPr lang="fr-FR" sz="1400" b="1" kern="1200" dirty="0"/>
        </a:p>
      </dsp:txBody>
      <dsp:txXfrm>
        <a:off x="234862" y="2824581"/>
        <a:ext cx="1717892" cy="2442241"/>
      </dsp:txXfrm>
    </dsp:sp>
    <dsp:sp modelId="{108C3283-6E9A-4EB8-96A0-86DF2B2F5A03}">
      <dsp:nvSpPr>
        <dsp:cNvPr id="0" name=""/>
        <dsp:cNvSpPr/>
      </dsp:nvSpPr>
      <dsp:spPr>
        <a:xfrm>
          <a:off x="4749974" y="1159805"/>
          <a:ext cx="2630295" cy="2634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1701"/>
              </a:lnTo>
              <a:lnTo>
                <a:pt x="2630295" y="131701"/>
              </a:lnTo>
              <a:lnTo>
                <a:pt x="2630295" y="263402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B0D3BD-23CC-4D9B-AA01-EB9906351C0F}">
      <dsp:nvSpPr>
        <dsp:cNvPr id="0" name=""/>
        <dsp:cNvSpPr/>
      </dsp:nvSpPr>
      <dsp:spPr>
        <a:xfrm>
          <a:off x="6445836" y="1423208"/>
          <a:ext cx="1868867" cy="102253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/>
            <a:t>Hydrocéphalies congénitales  </a:t>
          </a:r>
        </a:p>
      </dsp:txBody>
      <dsp:txXfrm>
        <a:off x="6475785" y="1453157"/>
        <a:ext cx="1808969" cy="962639"/>
      </dsp:txXfrm>
    </dsp:sp>
    <dsp:sp modelId="{46A7BA8F-9367-4C63-84CA-9B24B3591EED}">
      <dsp:nvSpPr>
        <dsp:cNvPr id="0" name=""/>
        <dsp:cNvSpPr/>
      </dsp:nvSpPr>
      <dsp:spPr>
        <a:xfrm>
          <a:off x="3212266" y="2445745"/>
          <a:ext cx="4168003" cy="220225"/>
        </a:xfrm>
        <a:custGeom>
          <a:avLst/>
          <a:gdLst/>
          <a:ahLst/>
          <a:cxnLst/>
          <a:rect l="0" t="0" r="0" b="0"/>
          <a:pathLst>
            <a:path>
              <a:moveTo>
                <a:pt x="4168003" y="0"/>
              </a:moveTo>
              <a:lnTo>
                <a:pt x="4168003" y="110112"/>
              </a:lnTo>
              <a:lnTo>
                <a:pt x="0" y="110112"/>
              </a:lnTo>
              <a:lnTo>
                <a:pt x="0" y="220225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E59128-3B6B-4E86-983D-6F063AFBA8E1}">
      <dsp:nvSpPr>
        <dsp:cNvPr id="0" name=""/>
        <dsp:cNvSpPr/>
      </dsp:nvSpPr>
      <dsp:spPr>
        <a:xfrm>
          <a:off x="2312266" y="2665970"/>
          <a:ext cx="1800001" cy="10799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dirty="0"/>
            <a:t>Acquises prénatales</a:t>
          </a:r>
        </a:p>
      </dsp:txBody>
      <dsp:txXfrm>
        <a:off x="2343898" y="2697602"/>
        <a:ext cx="1736737" cy="1016732"/>
      </dsp:txXfrm>
    </dsp:sp>
    <dsp:sp modelId="{31987C47-7359-4A56-960B-9B004C310A7A}">
      <dsp:nvSpPr>
        <dsp:cNvPr id="0" name=""/>
        <dsp:cNvSpPr/>
      </dsp:nvSpPr>
      <dsp:spPr>
        <a:xfrm>
          <a:off x="5262921" y="2445745"/>
          <a:ext cx="2117349" cy="233778"/>
        </a:xfrm>
        <a:custGeom>
          <a:avLst/>
          <a:gdLst/>
          <a:ahLst/>
          <a:cxnLst/>
          <a:rect l="0" t="0" r="0" b="0"/>
          <a:pathLst>
            <a:path>
              <a:moveTo>
                <a:pt x="2117349" y="0"/>
              </a:moveTo>
              <a:lnTo>
                <a:pt x="2117349" y="116889"/>
              </a:lnTo>
              <a:lnTo>
                <a:pt x="0" y="116889"/>
              </a:lnTo>
              <a:lnTo>
                <a:pt x="0" y="233778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DFE02E-58AC-4D62-B585-C0B730501AC4}">
      <dsp:nvSpPr>
        <dsp:cNvPr id="0" name=""/>
        <dsp:cNvSpPr/>
      </dsp:nvSpPr>
      <dsp:spPr>
        <a:xfrm>
          <a:off x="4362920" y="2679523"/>
          <a:ext cx="1800001" cy="10799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dirty="0"/>
            <a:t>Génétiques</a:t>
          </a:r>
        </a:p>
      </dsp:txBody>
      <dsp:txXfrm>
        <a:off x="4394552" y="2711155"/>
        <a:ext cx="1736737" cy="1016732"/>
      </dsp:txXfrm>
    </dsp:sp>
    <dsp:sp modelId="{186390B0-4D93-42E5-A04F-7E6FD55E2320}">
      <dsp:nvSpPr>
        <dsp:cNvPr id="0" name=""/>
        <dsp:cNvSpPr/>
      </dsp:nvSpPr>
      <dsp:spPr>
        <a:xfrm>
          <a:off x="4223740" y="3759520"/>
          <a:ext cx="1039180" cy="483071"/>
        </a:xfrm>
        <a:custGeom>
          <a:avLst/>
          <a:gdLst/>
          <a:ahLst/>
          <a:cxnLst/>
          <a:rect l="0" t="0" r="0" b="0"/>
          <a:pathLst>
            <a:path>
              <a:moveTo>
                <a:pt x="1039180" y="0"/>
              </a:moveTo>
              <a:lnTo>
                <a:pt x="1039180" y="241535"/>
              </a:lnTo>
              <a:lnTo>
                <a:pt x="0" y="241535"/>
              </a:lnTo>
              <a:lnTo>
                <a:pt x="0" y="483071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FD84AD-5456-4625-84CA-E5BEE22AFD58}">
      <dsp:nvSpPr>
        <dsp:cNvPr id="0" name=""/>
        <dsp:cNvSpPr/>
      </dsp:nvSpPr>
      <dsp:spPr>
        <a:xfrm>
          <a:off x="3323740" y="4242592"/>
          <a:ext cx="1800001" cy="10799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b="1" kern="1200" dirty="0"/>
            <a:t>Au premier lieu</a:t>
          </a:r>
          <a:endParaRPr lang="fr-FR" sz="1400" b="1" kern="1200" dirty="0"/>
        </a:p>
      </dsp:txBody>
      <dsp:txXfrm>
        <a:off x="3355372" y="4274224"/>
        <a:ext cx="1736737" cy="1016732"/>
      </dsp:txXfrm>
    </dsp:sp>
    <dsp:sp modelId="{6A860578-6BF8-442B-889F-FF7514967747}">
      <dsp:nvSpPr>
        <dsp:cNvPr id="0" name=""/>
        <dsp:cNvSpPr/>
      </dsp:nvSpPr>
      <dsp:spPr>
        <a:xfrm>
          <a:off x="5262921" y="3759520"/>
          <a:ext cx="1039180" cy="4830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535"/>
              </a:lnTo>
              <a:lnTo>
                <a:pt x="1039180" y="241535"/>
              </a:lnTo>
              <a:lnTo>
                <a:pt x="1039180" y="483071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B9207C-553F-4169-8DD4-D31FDFE743CB}">
      <dsp:nvSpPr>
        <dsp:cNvPr id="0" name=""/>
        <dsp:cNvSpPr/>
      </dsp:nvSpPr>
      <dsp:spPr>
        <a:xfrm>
          <a:off x="5402100" y="4242592"/>
          <a:ext cx="1800001" cy="10799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b="1" kern="1200" dirty="0"/>
            <a:t>Associé à d’autres signes </a:t>
          </a:r>
          <a:endParaRPr lang="fr-FR" sz="1400" b="1" kern="1200" dirty="0"/>
        </a:p>
      </dsp:txBody>
      <dsp:txXfrm>
        <a:off x="5433732" y="4274224"/>
        <a:ext cx="1736737" cy="1016732"/>
      </dsp:txXfrm>
    </dsp:sp>
    <dsp:sp modelId="{1CB1C402-9D8D-49E8-BE7B-2FFD59B8FA96}">
      <dsp:nvSpPr>
        <dsp:cNvPr id="0" name=""/>
        <dsp:cNvSpPr/>
      </dsp:nvSpPr>
      <dsp:spPr>
        <a:xfrm>
          <a:off x="7334550" y="2445745"/>
          <a:ext cx="91440" cy="2601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0061"/>
              </a:lnTo>
              <a:lnTo>
                <a:pt x="47677" y="130061"/>
              </a:lnTo>
              <a:lnTo>
                <a:pt x="47677" y="260123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AEA6BC-2C38-4BB5-8E6C-C0D9D74F13A7}">
      <dsp:nvSpPr>
        <dsp:cNvPr id="0" name=""/>
        <dsp:cNvSpPr/>
      </dsp:nvSpPr>
      <dsp:spPr>
        <a:xfrm>
          <a:off x="6482227" y="2705869"/>
          <a:ext cx="1800001" cy="10799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b="1" kern="1200" dirty="0"/>
            <a:t>Anomalie du développement embryonnaire</a:t>
          </a:r>
          <a:endParaRPr lang="fr-FR" sz="1400" b="1" kern="1200" dirty="0"/>
        </a:p>
      </dsp:txBody>
      <dsp:txXfrm>
        <a:off x="6513859" y="2737501"/>
        <a:ext cx="1736737" cy="1016732"/>
      </dsp:txXfrm>
    </dsp:sp>
    <dsp:sp modelId="{E1DADA8B-4E00-40B4-B942-7E1890F2DAE1}">
      <dsp:nvSpPr>
        <dsp:cNvPr id="0" name=""/>
        <dsp:cNvSpPr/>
      </dsp:nvSpPr>
      <dsp:spPr>
        <a:xfrm>
          <a:off x="7380270" y="2445745"/>
          <a:ext cx="2039371" cy="2728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414"/>
              </a:lnTo>
              <a:lnTo>
                <a:pt x="2039371" y="136414"/>
              </a:lnTo>
              <a:lnTo>
                <a:pt x="2039371" y="272829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D72988-AE79-4F5D-A968-DB7050CE70D6}">
      <dsp:nvSpPr>
        <dsp:cNvPr id="0" name=""/>
        <dsp:cNvSpPr/>
      </dsp:nvSpPr>
      <dsp:spPr>
        <a:xfrm>
          <a:off x="8519641" y="2718574"/>
          <a:ext cx="1800001" cy="10799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b="1" kern="1200" dirty="0"/>
            <a:t>Trouble du dynamique du LCS</a:t>
          </a:r>
          <a:endParaRPr lang="fr-FR" sz="1400" b="1" kern="1200" dirty="0"/>
        </a:p>
      </dsp:txBody>
      <dsp:txXfrm>
        <a:off x="8551273" y="2750206"/>
        <a:ext cx="1736737" cy="10167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35C75A-1B7E-4757-B5B0-24F69764D3CC}">
      <dsp:nvSpPr>
        <dsp:cNvPr id="0" name=""/>
        <dsp:cNvSpPr/>
      </dsp:nvSpPr>
      <dsp:spPr>
        <a:xfrm>
          <a:off x="367452" y="1427331"/>
          <a:ext cx="601171" cy="6011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1DD7EC-A971-478D-B7B7-F70A9EF49D26}">
      <dsp:nvSpPr>
        <dsp:cNvPr id="0" name=""/>
        <dsp:cNvSpPr/>
      </dsp:nvSpPr>
      <dsp:spPr>
        <a:xfrm>
          <a:off x="64461" y="2473701"/>
          <a:ext cx="1335937" cy="939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Séquences standards: T1, T2 , FLAIR , diffusion, T2* ou SWI</a:t>
          </a:r>
          <a:endParaRPr lang="en-US" sz="1600" kern="1200" dirty="0"/>
        </a:p>
      </dsp:txBody>
      <dsp:txXfrm>
        <a:off x="64461" y="2473701"/>
        <a:ext cx="1335937" cy="939331"/>
      </dsp:txXfrm>
    </dsp:sp>
    <dsp:sp modelId="{57644015-2356-412B-B954-C3C9672296FD}">
      <dsp:nvSpPr>
        <dsp:cNvPr id="0" name=""/>
        <dsp:cNvSpPr/>
      </dsp:nvSpPr>
      <dsp:spPr>
        <a:xfrm flipV="1">
          <a:off x="1858401" y="1914306"/>
          <a:ext cx="601171" cy="1077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7812F7-D085-4526-AD5C-821222D6A99C}">
      <dsp:nvSpPr>
        <dsp:cNvPr id="0" name=""/>
        <dsp:cNvSpPr/>
      </dsp:nvSpPr>
      <dsp:spPr>
        <a:xfrm>
          <a:off x="1664019" y="2454833"/>
          <a:ext cx="1335937" cy="939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Sagittal T2 Fin: flow </a:t>
          </a:r>
          <a:r>
            <a:rPr lang="fr-FR" sz="1600" kern="1200" dirty="0" err="1"/>
            <a:t>void</a:t>
          </a:r>
          <a:r>
            <a:rPr lang="fr-FR" sz="1600" kern="1200" dirty="0"/>
            <a:t> (</a:t>
          </a:r>
          <a:r>
            <a:rPr lang="fr-FR" sz="1600" kern="1200" dirty="0" err="1"/>
            <a:t>acqueduc</a:t>
          </a:r>
          <a:r>
            <a:rPr lang="fr-FR" sz="1600" kern="1200" dirty="0"/>
            <a:t>), position du tronc basilaire</a:t>
          </a:r>
          <a:endParaRPr lang="en-US" sz="1600" kern="1200" dirty="0"/>
        </a:p>
      </dsp:txBody>
      <dsp:txXfrm>
        <a:off x="1664019" y="2454833"/>
        <a:ext cx="1335937" cy="939331"/>
      </dsp:txXfrm>
    </dsp:sp>
    <dsp:sp modelId="{562126A9-F593-45AA-AC49-7297CB98EC90}">
      <dsp:nvSpPr>
        <dsp:cNvPr id="0" name=""/>
        <dsp:cNvSpPr/>
      </dsp:nvSpPr>
      <dsp:spPr>
        <a:xfrm>
          <a:off x="3889040" y="1436473"/>
          <a:ext cx="601171" cy="60117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643725-030F-4FD6-9BC7-E05237D81C03}">
      <dsp:nvSpPr>
        <dsp:cNvPr id="0" name=""/>
        <dsp:cNvSpPr/>
      </dsp:nvSpPr>
      <dsp:spPr>
        <a:xfrm>
          <a:off x="3393871" y="2409657"/>
          <a:ext cx="1335937" cy="2266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Coupes T2 fines HR: si kyste ou pas d’obstacle franc</a:t>
          </a:r>
          <a:endParaRPr lang="en-US" sz="1600" kern="1200" dirty="0"/>
        </a:p>
      </dsp:txBody>
      <dsp:txXfrm>
        <a:off x="3393871" y="2409657"/>
        <a:ext cx="1335937" cy="2266051"/>
      </dsp:txXfrm>
    </dsp:sp>
    <dsp:sp modelId="{ED9D7C8E-6128-4B3D-A39A-E9689769AF08}">
      <dsp:nvSpPr>
        <dsp:cNvPr id="0" name=""/>
        <dsp:cNvSpPr/>
      </dsp:nvSpPr>
      <dsp:spPr>
        <a:xfrm>
          <a:off x="5099380" y="1427331"/>
          <a:ext cx="601171" cy="60117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4538A3-0452-451B-BE3D-6390B2367513}">
      <dsp:nvSpPr>
        <dsp:cNvPr id="0" name=""/>
        <dsp:cNvSpPr/>
      </dsp:nvSpPr>
      <dsp:spPr>
        <a:xfrm>
          <a:off x="4909426" y="2390927"/>
          <a:ext cx="1335937" cy="939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Imagerie de flux: séquence en contraste de phase</a:t>
          </a:r>
          <a:endParaRPr lang="en-US" sz="1600" kern="1200" dirty="0"/>
        </a:p>
      </dsp:txBody>
      <dsp:txXfrm>
        <a:off x="4909426" y="2390927"/>
        <a:ext cx="1335937" cy="939331"/>
      </dsp:txXfrm>
    </dsp:sp>
    <dsp:sp modelId="{E8DC9B04-C348-4822-9070-5B862C98CD20}">
      <dsp:nvSpPr>
        <dsp:cNvPr id="0" name=""/>
        <dsp:cNvSpPr/>
      </dsp:nvSpPr>
      <dsp:spPr>
        <a:xfrm>
          <a:off x="6820938" y="1326575"/>
          <a:ext cx="601171" cy="60117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C75AE0-0154-4500-936F-3D0CB3BCA433}">
      <dsp:nvSpPr>
        <dsp:cNvPr id="0" name=""/>
        <dsp:cNvSpPr/>
      </dsp:nvSpPr>
      <dsp:spPr>
        <a:xfrm>
          <a:off x="6479767" y="2404585"/>
          <a:ext cx="1335937" cy="939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Injection: étude des vaisseaux / rehaussement</a:t>
          </a:r>
          <a:endParaRPr lang="en-US" sz="1600" kern="1200" dirty="0"/>
        </a:p>
      </dsp:txBody>
      <dsp:txXfrm>
        <a:off x="6479767" y="2404585"/>
        <a:ext cx="1335937" cy="939331"/>
      </dsp:txXfrm>
    </dsp:sp>
    <dsp:sp modelId="{962402D5-AED7-43D1-ACA4-025BC8CD787C}">
      <dsp:nvSpPr>
        <dsp:cNvPr id="0" name=""/>
        <dsp:cNvSpPr/>
      </dsp:nvSpPr>
      <dsp:spPr>
        <a:xfrm>
          <a:off x="8216085" y="1427331"/>
          <a:ext cx="601171" cy="60117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5D16F1-CEFC-4246-A3C1-D2A6C0FE8D7B}">
      <dsp:nvSpPr>
        <dsp:cNvPr id="0" name=""/>
        <dsp:cNvSpPr/>
      </dsp:nvSpPr>
      <dsp:spPr>
        <a:xfrm>
          <a:off x="7916942" y="2377288"/>
          <a:ext cx="1335937" cy="939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Séquences en rapport avec la cause : spectroscopie, perfusion</a:t>
          </a:r>
          <a:endParaRPr lang="en-US" sz="1600" kern="1200" dirty="0"/>
        </a:p>
      </dsp:txBody>
      <dsp:txXfrm>
        <a:off x="7916942" y="2377288"/>
        <a:ext cx="1335937" cy="939331"/>
      </dsp:txXfrm>
    </dsp:sp>
    <dsp:sp modelId="{31C9B590-AA6E-4DF9-84CE-1649E7ADFE50}">
      <dsp:nvSpPr>
        <dsp:cNvPr id="0" name=""/>
        <dsp:cNvSpPr/>
      </dsp:nvSpPr>
      <dsp:spPr>
        <a:xfrm>
          <a:off x="9785811" y="1427331"/>
          <a:ext cx="601171" cy="60117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4FD3D1-59C2-4178-AE4D-D6DD96A60C0B}">
      <dsp:nvSpPr>
        <dsp:cNvPr id="0" name=""/>
        <dsp:cNvSpPr/>
      </dsp:nvSpPr>
      <dsp:spPr>
        <a:xfrm>
          <a:off x="9418498" y="2404576"/>
          <a:ext cx="1335937" cy="939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Canal spinal: tumeur sur voie d’écoulement</a:t>
          </a:r>
          <a:endParaRPr lang="en-US" sz="1600" kern="1200" dirty="0"/>
        </a:p>
      </dsp:txBody>
      <dsp:txXfrm>
        <a:off x="9418498" y="2404576"/>
        <a:ext cx="1335937" cy="9393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B75E72-453A-AF07-572B-5F88BAE898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TN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209AA34-FEC8-DB1E-8B8E-7640FF47C6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TN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6DD8C5-DB01-B5C4-276E-E5AFD28D6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A1BA2-DE7F-FE42-8197-6046F274FF15}" type="datetimeFigureOut">
              <a:rPr lang="fr-TN" smtClean="0"/>
              <a:t>28/02/2026</a:t>
            </a:fld>
            <a:endParaRPr lang="fr-TN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1591AE-EA10-B15F-08E7-A7CCCCE5E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504CFF6-151B-F59F-4EA6-C2E415453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7B280-E51B-FB4C-A0E2-9BBD640224A4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3622378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6E1527-0A4A-0C50-400B-72EF6DA9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TN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B0FD2A7-8792-361E-DB1C-618662CD9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TN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D148B7-2134-ECF4-2347-16A7EE0A9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A1BA2-DE7F-FE42-8197-6046F274FF15}" type="datetimeFigureOut">
              <a:rPr lang="fr-TN" smtClean="0"/>
              <a:t>28/02/2026</a:t>
            </a:fld>
            <a:endParaRPr lang="fr-TN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270FBC0-7C27-5183-9E8F-0E8FCCC31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14D0FFE-A141-E0DD-2C0F-CBD677284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7B280-E51B-FB4C-A0E2-9BBD640224A4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1310954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957BBE-9767-2765-61B6-4955216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TN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4758AA-1FF1-043D-916B-48378B6903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3F309C3-E0D8-B50B-DD99-1F27A1551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A1BA2-DE7F-FE42-8197-6046F274FF15}" type="datetimeFigureOut">
              <a:rPr lang="fr-TN" smtClean="0"/>
              <a:t>28/02/2026</a:t>
            </a:fld>
            <a:endParaRPr lang="fr-TN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04E587-F0F8-DFC6-04DE-9A6BCD8EE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2058F1-C7C4-0E1A-0FE1-0CC2EB99E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7B280-E51B-FB4C-A0E2-9BBD640224A4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4091900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9EC875-EEE1-3FB7-017E-117FA8ED6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TN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F8C6FBF-3A5B-5BD9-0A97-44D71BDA5F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TN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A2AC7A7-9BD3-1288-00F8-663057267F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TN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AD1F14A-0A5D-DE78-8273-E2B9F1B2F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A1BA2-DE7F-FE42-8197-6046F274FF15}" type="datetimeFigureOut">
              <a:rPr lang="fr-TN" smtClean="0"/>
              <a:t>28/02/2026</a:t>
            </a:fld>
            <a:endParaRPr lang="fr-TN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6D6AE6C-19C5-6C6B-EA15-1C0CA4459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92ADBCF-A3AA-2192-7D91-8ABE2AF9C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7B280-E51B-FB4C-A0E2-9BBD640224A4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4213012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156797-8983-8A1D-7C76-558B95BCE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TN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062076-8170-7D4D-E345-B77F4E1EC1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452E70D-1D6C-1DA9-0C91-A2B911DA8C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TN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D95684F-2A67-9E08-F6D1-FE15DD342F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44C5185-803B-3A47-9849-2085CFE54C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TN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B1EEC8C-1BD2-FAEB-69B7-1F8D96BDD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A1BA2-DE7F-FE42-8197-6046F274FF15}" type="datetimeFigureOut">
              <a:rPr lang="fr-TN" smtClean="0"/>
              <a:t>28/02/2026</a:t>
            </a:fld>
            <a:endParaRPr lang="fr-TN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FAEB4B5-A268-C195-BCE4-A3A1C9E8A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C623609-9BD5-BFCA-1B20-22232A3EA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7B280-E51B-FB4C-A0E2-9BBD640224A4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3932237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B474B6-B330-2E18-087A-671EE40B8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TN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C6A1A56-C96A-3B99-D6E7-0217F25E7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A1BA2-DE7F-FE42-8197-6046F274FF15}" type="datetimeFigureOut">
              <a:rPr lang="fr-TN" smtClean="0"/>
              <a:t>28/02/2026</a:t>
            </a:fld>
            <a:endParaRPr lang="fr-TN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482747C-2B64-B3D2-BE84-A4D0B0A65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075D555-25E6-072A-881B-EAB7D798C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7B280-E51B-FB4C-A0E2-9BBD640224A4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2440306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13A2196-6D67-0BC2-DC7D-1C7ED1305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A1BA2-DE7F-FE42-8197-6046F274FF15}" type="datetimeFigureOut">
              <a:rPr lang="fr-TN" smtClean="0"/>
              <a:t>28/02/2026</a:t>
            </a:fld>
            <a:endParaRPr lang="fr-TN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71619C8-F274-FAC0-7960-5D460E00E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25A465-83DF-27C2-C996-5FFD3DD25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7B280-E51B-FB4C-A0E2-9BBD640224A4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3824885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AF19BF-3590-C712-AABC-5C8EC46EC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TN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E59987-70EE-D343-652F-8694F7826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TN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CF7655E-2E58-8C72-B5BD-6CEE6182EF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B8652C4-3322-2F2A-D40A-C500C7219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A1BA2-DE7F-FE42-8197-6046F274FF15}" type="datetimeFigureOut">
              <a:rPr lang="fr-TN" smtClean="0"/>
              <a:t>28/02/2026</a:t>
            </a:fld>
            <a:endParaRPr lang="fr-TN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9277EC5-C96F-FC63-2320-2949C2024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992BE5E-4D78-87C2-4B59-69D8AA9BF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7B280-E51B-FB4C-A0E2-9BBD640224A4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2562000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C1EEF1-CF12-CC03-7277-4CDB0AC90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TN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0A871FE-64ED-DF32-CA50-6B3A511030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TN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86F4376-8743-74FB-D05C-B474A6EDA6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503FAB-5C8A-6D7A-65AD-1E223C573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A1BA2-DE7F-FE42-8197-6046F274FF15}" type="datetimeFigureOut">
              <a:rPr lang="fr-TN" smtClean="0"/>
              <a:t>28/02/2026</a:t>
            </a:fld>
            <a:endParaRPr lang="fr-TN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EB56E55-1AE5-4C95-81DA-901564383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D1DA05F-A3BE-26E7-5F87-6B9397370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7B280-E51B-FB4C-A0E2-9BBD640224A4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2471215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E12B6A-170C-BD54-FFE8-29EE00F6E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TN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F0763B1-8130-BA80-FB9B-6BBD32A260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TN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910239-C872-BCDA-C6E0-D049C7000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A1BA2-DE7F-FE42-8197-6046F274FF15}" type="datetimeFigureOut">
              <a:rPr lang="fr-TN" smtClean="0"/>
              <a:t>28/02/2026</a:t>
            </a:fld>
            <a:endParaRPr lang="fr-TN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EA6DBD-2AB0-C1A2-4218-521379D60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1BE3B6-9B7A-3775-6D16-C366FE21D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7B280-E51B-FB4C-A0E2-9BBD640224A4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4046767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AAA6648-916C-50F5-2B18-648257A830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TN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A668E63-BBDF-D8D7-EB24-2758A1022D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TN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DE757E-B22F-C12B-F531-0E94F4E30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A1BA2-DE7F-FE42-8197-6046F274FF15}" type="datetimeFigureOut">
              <a:rPr lang="fr-TN" smtClean="0"/>
              <a:t>28/02/2026</a:t>
            </a:fld>
            <a:endParaRPr lang="fr-TN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215173E-D0FF-4C60-1D2A-10123EF7C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TN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2A7AB5-A114-E9EC-E494-F6FD16191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7B280-E51B-FB4C-A0E2-9BBD640224A4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3823364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C844D00-11F8-813D-800B-0617546A4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TN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86DF9C-9356-F1C5-C886-48DAB0A1A2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TN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658C42-2C55-A96E-853A-09C410ED32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3A1BA2-DE7F-FE42-8197-6046F274FF15}" type="datetimeFigureOut">
              <a:rPr lang="fr-TN" smtClean="0"/>
              <a:t>28/02/2026</a:t>
            </a:fld>
            <a:endParaRPr lang="fr-TN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D653AF-E186-2D01-8159-CF48CD8A36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TN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EEC4FD7-F586-5C68-B558-C0E409313C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37B280-E51B-FB4C-A0E2-9BBD640224A4}" type="slidenum">
              <a:rPr lang="fr-TN" smtClean="0"/>
              <a:t>‹N°›</a:t>
            </a:fld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414613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T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openxmlformats.org/officeDocument/2006/relationships/image" Target="../media/image17.png"/><Relationship Id="rId5" Type="http://schemas.openxmlformats.org/officeDocument/2006/relationships/diagramColors" Target="../diagrams/colors2.xml"/><Relationship Id="rId10" Type="http://schemas.openxmlformats.org/officeDocument/2006/relationships/image" Target="../media/image16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ED8624-D078-576E-3C3D-DCEA78D536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3200" b="1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HYDROCÉPHALIE DE L’ENFANT : GUIDE PRATIQUE EN IMAGERIE</a:t>
            </a:r>
            <a:r>
              <a:rPr lang="fr-TN" sz="3200" b="1" dirty="0">
                <a:effectLst/>
              </a:rPr>
              <a:t> </a:t>
            </a:r>
            <a:endParaRPr lang="fr-TN" sz="3200" b="1" dirty="0"/>
          </a:p>
        </p:txBody>
      </p:sp>
    </p:spTree>
    <p:extLst>
      <p:ext uri="{BB962C8B-B14F-4D97-AF65-F5344CB8AC3E}">
        <p14:creationId xmlns:p14="http://schemas.microsoft.com/office/powerpoint/2010/main" val="2874546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5839" y="-8932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CA" b="1" dirty="0">
                <a:latin typeface="+mn-lt"/>
              </a:rPr>
              <a:t>Approche par physiopathologie </a:t>
            </a:r>
            <a:endParaRPr lang="fr-FR" b="1" dirty="0">
              <a:latin typeface="+mn-lt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9200" y="-1447800"/>
            <a:ext cx="1670400" cy="11136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/>
          <a:srcRect l="2194" r="5627" b="-56"/>
          <a:stretch/>
        </p:blipFill>
        <p:spPr>
          <a:xfrm>
            <a:off x="5933639" y="1481110"/>
            <a:ext cx="5980857" cy="5040368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7504" y="1236236"/>
            <a:ext cx="5656136" cy="5621765"/>
          </a:xfrm>
        </p:spPr>
        <p:txBody>
          <a:bodyPr>
            <a:normAutofit fontScale="92500" lnSpcReduction="10000"/>
          </a:bodyPr>
          <a:lstStyle/>
          <a:p>
            <a:r>
              <a:rPr lang="fr-FR" b="1" dirty="0"/>
              <a:t>Obstruction du flux (Hydrocéphalie obstructive)</a:t>
            </a:r>
          </a:p>
          <a:p>
            <a:pPr lvl="1"/>
            <a:r>
              <a:rPr lang="fr-FR" dirty="0"/>
              <a:t>Sténose </a:t>
            </a:r>
            <a:r>
              <a:rPr lang="fr-FR" dirty="0" err="1"/>
              <a:t>aqueducale</a:t>
            </a:r>
            <a:endParaRPr lang="fr-FR" dirty="0"/>
          </a:p>
          <a:p>
            <a:pPr lvl="1"/>
            <a:r>
              <a:rPr lang="fr-FR" dirty="0"/>
              <a:t>Tumeurs, kystes développementaux</a:t>
            </a:r>
          </a:p>
          <a:p>
            <a:r>
              <a:rPr lang="fr-FR" dirty="0"/>
              <a:t> </a:t>
            </a:r>
            <a:r>
              <a:rPr lang="fr-FR" b="1" dirty="0"/>
              <a:t>Défaut de résorption (Hydrocéphalie communicante</a:t>
            </a:r>
            <a:r>
              <a:rPr lang="fr-FR" dirty="0"/>
              <a:t>)</a:t>
            </a:r>
          </a:p>
          <a:p>
            <a:pPr lvl="1"/>
            <a:r>
              <a:rPr lang="fr-FR" dirty="0"/>
              <a:t>Hémorragie néonatale</a:t>
            </a:r>
          </a:p>
          <a:p>
            <a:pPr lvl="1"/>
            <a:r>
              <a:rPr lang="fr-FR" dirty="0"/>
              <a:t>Méningite</a:t>
            </a:r>
          </a:p>
          <a:p>
            <a:pPr lvl="1"/>
            <a:r>
              <a:rPr lang="fr-FR" dirty="0"/>
              <a:t>Dysfonction des granulations arachnoïdiennes</a:t>
            </a:r>
          </a:p>
          <a:p>
            <a:pPr lvl="1"/>
            <a:r>
              <a:rPr lang="fr-FR" dirty="0"/>
              <a:t>Hyperpression veineuse cérébrale</a:t>
            </a:r>
          </a:p>
          <a:p>
            <a:pPr marL="228600" lvl="1"/>
            <a:r>
              <a:rPr lang="fr-FR" sz="2800" b="1" dirty="0"/>
              <a:t>Déséquilibre production /</a:t>
            </a:r>
            <a:r>
              <a:rPr lang="fr-FR" sz="2800" b="1" dirty="0" err="1"/>
              <a:t>compliance</a:t>
            </a:r>
            <a:endParaRPr lang="fr-FR" sz="2800" b="1" dirty="0"/>
          </a:p>
          <a:p>
            <a:pPr lvl="1"/>
            <a:r>
              <a:rPr lang="fr-FR" sz="2800" dirty="0"/>
              <a:t>Tumeur </a:t>
            </a:r>
            <a:r>
              <a:rPr lang="fr-FR" dirty="0"/>
              <a:t>du plexus choroïde</a:t>
            </a:r>
          </a:p>
          <a:p>
            <a:pPr lvl="1"/>
            <a:r>
              <a:rPr lang="fr-FR" dirty="0"/>
              <a:t>Hyperplasie </a:t>
            </a:r>
            <a:r>
              <a:rPr lang="fr-FR" dirty="0" err="1"/>
              <a:t>plexuelle</a:t>
            </a:r>
            <a:endParaRPr lang="fr-FR" dirty="0"/>
          </a:p>
          <a:p>
            <a:pPr lvl="1"/>
            <a:r>
              <a:rPr lang="fr-FR" dirty="0"/>
              <a:t>Altération de la </a:t>
            </a:r>
            <a:r>
              <a:rPr lang="fr-FR" dirty="0" err="1"/>
              <a:t>compliance</a:t>
            </a:r>
            <a:r>
              <a:rPr lang="fr-FR" dirty="0"/>
              <a:t> veineuse</a:t>
            </a:r>
          </a:p>
        </p:txBody>
      </p:sp>
    </p:spTree>
    <p:extLst>
      <p:ext uri="{BB962C8B-B14F-4D97-AF65-F5344CB8AC3E}">
        <p14:creationId xmlns:p14="http://schemas.microsoft.com/office/powerpoint/2010/main" val="2004595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CA" b="1" dirty="0">
                <a:latin typeface="+mn-lt"/>
              </a:rPr>
              <a:t>Approche par moment d’apparition  </a:t>
            </a:r>
            <a:endParaRPr lang="fr-FR" b="1" dirty="0">
              <a:latin typeface="+mn-lt"/>
            </a:endParaRPr>
          </a:p>
        </p:txBody>
      </p:sp>
      <p:graphicFrame>
        <p:nvGraphicFramePr>
          <p:cNvPr id="4" name="Diagramme 3"/>
          <p:cNvGraphicFramePr/>
          <p:nvPr>
            <p:extLst>
              <p:ext uri="{D42A27DB-BD31-4B8C-83A1-F6EECF244321}">
                <p14:modId xmlns:p14="http://schemas.microsoft.com/office/powerpoint/2010/main" val="1382174835"/>
              </p:ext>
            </p:extLst>
          </p:nvPr>
        </p:nvGraphicFramePr>
        <p:xfrm>
          <a:off x="927100" y="1325562"/>
          <a:ext cx="10426700" cy="53225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98766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DE20D2-86E9-80F2-235A-534219B8F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5691"/>
            <a:ext cx="10515600" cy="1325563"/>
          </a:xfrm>
        </p:spPr>
        <p:txBody>
          <a:bodyPr/>
          <a:lstStyle/>
          <a:p>
            <a:pPr algn="ctr"/>
            <a:r>
              <a:rPr lang="fr-TN" dirty="0"/>
              <a:t>Protocole IRM ?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5970B3FA-6DFF-0838-BC45-DA3CFF3F15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4018046"/>
              </p:ext>
            </p:extLst>
          </p:nvPr>
        </p:nvGraphicFramePr>
        <p:xfrm>
          <a:off x="599364" y="1501254"/>
          <a:ext cx="10754436" cy="4675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08C00EF9-F8A8-0821-CE32-72C924CCED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908" y="2026772"/>
            <a:ext cx="1464860" cy="162235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C190D71-4674-6C42-01EB-E4DAB66AA8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6802" y="2011426"/>
            <a:ext cx="1649104" cy="1630781"/>
          </a:xfrm>
          <a:prstGeom prst="rect">
            <a:avLst/>
          </a:prstGeom>
        </p:spPr>
      </p:pic>
      <p:pic>
        <p:nvPicPr>
          <p:cNvPr id="9" name="Espace réservé du contenu 4">
            <a:extLst>
              <a:ext uri="{FF2B5EF4-FFF2-40B4-BE49-F238E27FC236}">
                <a16:creationId xmlns:a16="http://schemas.microsoft.com/office/drawing/2014/main" id="{51CCDBCC-DE92-037F-A4F7-24C888ACF96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1173"/>
          <a:stretch/>
        </p:blipFill>
        <p:spPr>
          <a:xfrm>
            <a:off x="3829831" y="2011426"/>
            <a:ext cx="1587689" cy="162536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00BB119-60EA-B4FE-2529-03B87BBB2B9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15217"/>
          <a:stretch/>
        </p:blipFill>
        <p:spPr>
          <a:xfrm>
            <a:off x="5491445" y="2023757"/>
            <a:ext cx="1346083" cy="163078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B08CC75-D1BF-4E97-694F-6AA7BB02F76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48984" y="2011426"/>
            <a:ext cx="1505992" cy="1630503"/>
          </a:xfrm>
          <a:prstGeom prst="rect">
            <a:avLst/>
          </a:prstGeom>
        </p:spPr>
      </p:pic>
      <p:pic>
        <p:nvPicPr>
          <p:cNvPr id="14" name="Image 13" descr="Une image contenant texte, capture d’écran, cercle, Modélisation 3D&#10;&#10;Description générée automatiquement">
            <a:extLst>
              <a:ext uri="{FF2B5EF4-FFF2-40B4-BE49-F238E27FC236}">
                <a16:creationId xmlns:a16="http://schemas.microsoft.com/office/drawing/2014/main" id="{C15F3C39-19F1-DAC3-A90E-1295AB4DACB4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7821" r="55545" b="53787"/>
          <a:stretch/>
        </p:blipFill>
        <p:spPr>
          <a:xfrm>
            <a:off x="8571145" y="2023757"/>
            <a:ext cx="1346083" cy="162536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196E51B-6E22-A1A9-A0BE-8CE26C0D4D1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85198" y="2011426"/>
            <a:ext cx="1268602" cy="1625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610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126DFB83-1D45-5DA3-7B73-F151364825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1868" y="930071"/>
            <a:ext cx="3021519" cy="436514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06CE85D-E464-08F5-DD8B-B23EB6683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1685" y="952767"/>
            <a:ext cx="3564321" cy="4365144"/>
          </a:xfrm>
          <a:prstGeom prst="rect">
            <a:avLst/>
          </a:prstGeom>
        </p:spPr>
      </p:pic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2026415A-30F9-8C68-3E38-8A70257E43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90548" y="1114906"/>
            <a:ext cx="4410117" cy="4040866"/>
          </a:xfr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20459E2-D7DE-CB2C-AB8C-5AF3DA340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255" y="5636040"/>
            <a:ext cx="10515600" cy="1112982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fr-TN" sz="1800" dirty="0"/>
              <a:t>La séquence sagittale T2 (a) montre une petite fosse postérieure avec ptose des amygdales cérebelleuses, un déplacement caudal de la jonction bulbo-médullaire  et un collapsus du V4</a:t>
            </a:r>
            <a:br>
              <a:rPr lang="fr-TN" sz="1800" dirty="0"/>
            </a:br>
            <a:r>
              <a:rPr lang="fr-TN" sz="1800" dirty="0"/>
              <a:t>Les coupes axiales T2 (b et c) montrent une hyrocéphalie triventriculaire en amont.</a:t>
            </a:r>
            <a:br>
              <a:rPr lang="fr-TN" sz="1800" dirty="0"/>
            </a:br>
            <a:r>
              <a:rPr lang="fr-TN" sz="1800" dirty="0"/>
              <a:t>Malformation de Chiari type 1.5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B1C9FA-7EB8-4285-5E90-BF91156A1940}"/>
              </a:ext>
            </a:extLst>
          </p:cNvPr>
          <p:cNvSpPr/>
          <p:nvPr/>
        </p:nvSpPr>
        <p:spPr>
          <a:xfrm>
            <a:off x="962255" y="4731062"/>
            <a:ext cx="472049" cy="4247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TN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83B5D2-AD51-DFD1-6FD1-6CB468BD095F}"/>
              </a:ext>
            </a:extLst>
          </p:cNvPr>
          <p:cNvSpPr/>
          <p:nvPr/>
        </p:nvSpPr>
        <p:spPr>
          <a:xfrm>
            <a:off x="4932198" y="4742544"/>
            <a:ext cx="472049" cy="4247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TN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98A499-E92C-DA77-EF9C-4316DB09DF42}"/>
              </a:ext>
            </a:extLst>
          </p:cNvPr>
          <p:cNvSpPr/>
          <p:nvPr/>
        </p:nvSpPr>
        <p:spPr>
          <a:xfrm>
            <a:off x="8555275" y="4761285"/>
            <a:ext cx="472049" cy="4247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TN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8" name="Titre 1">
            <a:extLst>
              <a:ext uri="{FF2B5EF4-FFF2-40B4-BE49-F238E27FC236}">
                <a16:creationId xmlns:a16="http://schemas.microsoft.com/office/drawing/2014/main" id="{7BFEE070-5521-7AD2-2690-CCE37C0F5BAB}"/>
              </a:ext>
            </a:extLst>
          </p:cNvPr>
          <p:cNvSpPr txBox="1">
            <a:spLocks/>
          </p:cNvSpPr>
          <p:nvPr/>
        </p:nvSpPr>
        <p:spPr>
          <a:xfrm>
            <a:off x="731742" y="108978"/>
            <a:ext cx="10515600" cy="97216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TN" sz="3200" b="1" dirty="0"/>
              <a:t>Cas clinique 1 : </a:t>
            </a:r>
            <a:endParaRPr lang="fr-TN" sz="1800" b="1" dirty="0"/>
          </a:p>
          <a:p>
            <a:r>
              <a:rPr lang="fr-TN" sz="1800" dirty="0"/>
              <a:t>Fille de 14 mois, issue d’un mariage consanguin, consulte pour une macrocânie avec retard psychomoteur sans signe d’HTIC à l’examen.</a:t>
            </a:r>
          </a:p>
        </p:txBody>
      </p:sp>
      <p:sp>
        <p:nvSpPr>
          <p:cNvPr id="19" name="Flèche vers la droite 18">
            <a:extLst>
              <a:ext uri="{FF2B5EF4-FFF2-40B4-BE49-F238E27FC236}">
                <a16:creationId xmlns:a16="http://schemas.microsoft.com/office/drawing/2014/main" id="{477BDB9C-0FF2-ECD7-3100-00995B643F7E}"/>
              </a:ext>
            </a:extLst>
          </p:cNvPr>
          <p:cNvSpPr/>
          <p:nvPr/>
        </p:nvSpPr>
        <p:spPr>
          <a:xfrm>
            <a:off x="4094328" y="6441742"/>
            <a:ext cx="498175" cy="307279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67147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0459E2-D7DE-CB2C-AB8C-5AF3DA340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0518" y="2217686"/>
            <a:ext cx="3758583" cy="4161363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fr-FR" sz="1800" dirty="0"/>
              <a:t>Processus expansif </a:t>
            </a:r>
            <a:r>
              <a:rPr lang="fr-FR" sz="1800" dirty="0" err="1"/>
              <a:t>intra-crânien</a:t>
            </a:r>
            <a:r>
              <a:rPr lang="fr-FR" sz="1800" dirty="0"/>
              <a:t> intra-axial au dépens du vermis (flèche), </a:t>
            </a:r>
            <a:r>
              <a:rPr lang="fr-FR" sz="1800" dirty="0" err="1"/>
              <a:t>solido</a:t>
            </a:r>
            <a:r>
              <a:rPr lang="fr-FR" sz="1800" dirty="0"/>
              <a:t>-kystique, majoritairement solide, présentant une restriction de la Diffusion (c et d), siège d’une hypervascularisation avec un RCBV à 6,4 (e).</a:t>
            </a:r>
            <a:br>
              <a:rPr lang="fr-FR" sz="1800" dirty="0"/>
            </a:br>
            <a:r>
              <a:rPr lang="fr-FR" sz="1800" dirty="0"/>
              <a:t>L’étude spectroscopique (f) montre une élévation de la choline avec chute du NAA et un pic de lactates.</a:t>
            </a:r>
            <a:br>
              <a:rPr lang="fr-FR" sz="1800" dirty="0"/>
            </a:br>
            <a:r>
              <a:rPr lang="fr-FR" sz="1800" dirty="0"/>
              <a:t> </a:t>
            </a:r>
            <a:br>
              <a:rPr lang="fr-FR" sz="1800" dirty="0"/>
            </a:br>
            <a:br>
              <a:rPr lang="fr-FR" sz="1800" b="1" dirty="0"/>
            </a:br>
            <a:r>
              <a:rPr lang="fr-FR" sz="1800" b="1" dirty="0"/>
              <a:t>Aspect en faveur d’un     médulloblastome</a:t>
            </a:r>
            <a:br>
              <a:rPr lang="fr-FR" sz="1800" dirty="0"/>
            </a:br>
            <a:endParaRPr lang="fr-TN" sz="1800" dirty="0"/>
          </a:p>
        </p:txBody>
      </p:sp>
      <p:pic>
        <p:nvPicPr>
          <p:cNvPr id="7" name="Espace réservé du contenu 6" descr="Une image contenant croquis, art, Photographie de nature morte, noir et blanc&#10;&#10;Description générée automatiquement">
            <a:extLst>
              <a:ext uri="{FF2B5EF4-FFF2-40B4-BE49-F238E27FC236}">
                <a16:creationId xmlns:a16="http://schemas.microsoft.com/office/drawing/2014/main" id="{9940045F-8461-A1A9-E963-4F729086D4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263" y="1511935"/>
            <a:ext cx="2034651" cy="2438273"/>
          </a:xfrm>
        </p:spPr>
      </p:pic>
      <p:pic>
        <p:nvPicPr>
          <p:cNvPr id="13" name="Image 12" descr="Une image contenant Imagerie médicale, noir et blanc&#10;&#10;Description générée automatiquement">
            <a:extLst>
              <a:ext uri="{FF2B5EF4-FFF2-40B4-BE49-F238E27FC236}">
                <a16:creationId xmlns:a16="http://schemas.microsoft.com/office/drawing/2014/main" id="{35B53C9D-6DAE-21F5-0679-42F3AE881C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4746" y="1488819"/>
            <a:ext cx="2691732" cy="2231577"/>
          </a:xfrm>
          <a:prstGeom prst="rect">
            <a:avLst/>
          </a:prstGeom>
        </p:spPr>
      </p:pic>
      <p:pic>
        <p:nvPicPr>
          <p:cNvPr id="17" name="Image 16" descr="Une image contenant Photographie monochrome, monochrome, noir et blanc, noir&#10;&#10;Description générée automatiquement">
            <a:extLst>
              <a:ext uri="{FF2B5EF4-FFF2-40B4-BE49-F238E27FC236}">
                <a16:creationId xmlns:a16="http://schemas.microsoft.com/office/drawing/2014/main" id="{6F5334E4-3CA1-6DB0-47B6-78015E07DD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86547"/>
            <a:ext cx="2244123" cy="2619383"/>
          </a:xfrm>
          <a:prstGeom prst="rect">
            <a:avLst/>
          </a:prstGeom>
        </p:spPr>
      </p:pic>
      <p:pic>
        <p:nvPicPr>
          <p:cNvPr id="19" name="Image 18" descr="Une image contenant noir et blanc, film radiographique, monochrome&#10;&#10;Description générée automatiquement">
            <a:extLst>
              <a:ext uri="{FF2B5EF4-FFF2-40B4-BE49-F238E27FC236}">
                <a16:creationId xmlns:a16="http://schemas.microsoft.com/office/drawing/2014/main" id="{E5294398-218D-1DBC-4CA6-3756AD25DE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3836" y="4237328"/>
            <a:ext cx="2175201" cy="2455287"/>
          </a:xfrm>
          <a:prstGeom prst="rect">
            <a:avLst/>
          </a:prstGeom>
        </p:spPr>
      </p:pic>
      <p:pic>
        <p:nvPicPr>
          <p:cNvPr id="21" name="Image 20" descr="Une image contenant texte, capture d’écran, cercle, Modélisation 3D&#10;&#10;Description générée automatiquement">
            <a:extLst>
              <a:ext uri="{FF2B5EF4-FFF2-40B4-BE49-F238E27FC236}">
                <a16:creationId xmlns:a16="http://schemas.microsoft.com/office/drawing/2014/main" id="{27385D38-47AC-29E8-436B-781846184D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1812" y="1378536"/>
            <a:ext cx="3406656" cy="3260845"/>
          </a:xfrm>
          <a:prstGeom prst="rect">
            <a:avLst/>
          </a:prstGeom>
        </p:spPr>
      </p:pic>
      <p:pic>
        <p:nvPicPr>
          <p:cNvPr id="25" name="Image 24" descr="Une image contenant carte, capture d’écran&#10;&#10;Description générée automatiquement">
            <a:extLst>
              <a:ext uri="{FF2B5EF4-FFF2-40B4-BE49-F238E27FC236}">
                <a16:creationId xmlns:a16="http://schemas.microsoft.com/office/drawing/2014/main" id="{CD17CC40-EF4A-97AE-800D-C95546361F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2281" y="4704268"/>
            <a:ext cx="3858466" cy="195695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2B1C9FA-7EB8-4285-5E90-BF91156A1940}"/>
              </a:ext>
            </a:extLst>
          </p:cNvPr>
          <p:cNvSpPr/>
          <p:nvPr/>
        </p:nvSpPr>
        <p:spPr>
          <a:xfrm>
            <a:off x="89895" y="3545352"/>
            <a:ext cx="320557" cy="26851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TN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83B5D2-AD51-DFD1-6FD1-6CB468BD095F}"/>
              </a:ext>
            </a:extLst>
          </p:cNvPr>
          <p:cNvSpPr/>
          <p:nvPr/>
        </p:nvSpPr>
        <p:spPr>
          <a:xfrm>
            <a:off x="2029518" y="3543487"/>
            <a:ext cx="299505" cy="3141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TN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98A499-E92C-DA77-EF9C-4316DB09DF42}"/>
              </a:ext>
            </a:extLst>
          </p:cNvPr>
          <p:cNvSpPr/>
          <p:nvPr/>
        </p:nvSpPr>
        <p:spPr>
          <a:xfrm>
            <a:off x="2104914" y="6346855"/>
            <a:ext cx="389477" cy="3268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TN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2D1C7EE-3120-F352-72AB-7B3FF5CCBCC3}"/>
              </a:ext>
            </a:extLst>
          </p:cNvPr>
          <p:cNvSpPr/>
          <p:nvPr/>
        </p:nvSpPr>
        <p:spPr>
          <a:xfrm>
            <a:off x="63244" y="6379049"/>
            <a:ext cx="389477" cy="3268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TN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44F4921-B05B-60EE-4AA8-AC9E868DFC75}"/>
              </a:ext>
            </a:extLst>
          </p:cNvPr>
          <p:cNvSpPr/>
          <p:nvPr/>
        </p:nvSpPr>
        <p:spPr>
          <a:xfrm>
            <a:off x="7119573" y="4321217"/>
            <a:ext cx="389477" cy="3268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TN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9B5F9DF-EFDB-FC43-01A6-9C623FF2697A}"/>
              </a:ext>
            </a:extLst>
          </p:cNvPr>
          <p:cNvSpPr/>
          <p:nvPr/>
        </p:nvSpPr>
        <p:spPr>
          <a:xfrm>
            <a:off x="4731215" y="6460447"/>
            <a:ext cx="389477" cy="3268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TN" dirty="0">
                <a:solidFill>
                  <a:schemeClr val="tx1"/>
                </a:solidFill>
              </a:rPr>
              <a:t>f</a:t>
            </a:r>
          </a:p>
        </p:txBody>
      </p:sp>
      <p:sp>
        <p:nvSpPr>
          <p:cNvPr id="16" name="Flèche vers la droite 15">
            <a:extLst>
              <a:ext uri="{FF2B5EF4-FFF2-40B4-BE49-F238E27FC236}">
                <a16:creationId xmlns:a16="http://schemas.microsoft.com/office/drawing/2014/main" id="{50D50215-B438-BC61-F1F1-19123C47369F}"/>
              </a:ext>
            </a:extLst>
          </p:cNvPr>
          <p:cNvSpPr/>
          <p:nvPr/>
        </p:nvSpPr>
        <p:spPr>
          <a:xfrm rot="8796870">
            <a:off x="1263078" y="2831975"/>
            <a:ext cx="420147" cy="17807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TN"/>
          </a:p>
        </p:txBody>
      </p:sp>
      <p:sp>
        <p:nvSpPr>
          <p:cNvPr id="29" name="Flèche vers la droite 28">
            <a:extLst>
              <a:ext uri="{FF2B5EF4-FFF2-40B4-BE49-F238E27FC236}">
                <a16:creationId xmlns:a16="http://schemas.microsoft.com/office/drawing/2014/main" id="{A05FD88E-C0FA-C73E-3BEA-80131CE50B2C}"/>
              </a:ext>
            </a:extLst>
          </p:cNvPr>
          <p:cNvSpPr/>
          <p:nvPr/>
        </p:nvSpPr>
        <p:spPr>
          <a:xfrm rot="8796870">
            <a:off x="3667907" y="2791334"/>
            <a:ext cx="420147" cy="17807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TN"/>
          </a:p>
        </p:txBody>
      </p:sp>
      <p:sp>
        <p:nvSpPr>
          <p:cNvPr id="30" name="Flèche vers la droite 29">
            <a:extLst>
              <a:ext uri="{FF2B5EF4-FFF2-40B4-BE49-F238E27FC236}">
                <a16:creationId xmlns:a16="http://schemas.microsoft.com/office/drawing/2014/main" id="{3502C372-9C2A-88C2-B8C1-0D186D865F83}"/>
              </a:ext>
            </a:extLst>
          </p:cNvPr>
          <p:cNvSpPr/>
          <p:nvPr/>
        </p:nvSpPr>
        <p:spPr>
          <a:xfrm rot="8796870">
            <a:off x="1389673" y="5409610"/>
            <a:ext cx="420147" cy="17807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TN"/>
          </a:p>
        </p:txBody>
      </p:sp>
      <p:sp>
        <p:nvSpPr>
          <p:cNvPr id="32" name="Flèche vers la droite 31">
            <a:extLst>
              <a:ext uri="{FF2B5EF4-FFF2-40B4-BE49-F238E27FC236}">
                <a16:creationId xmlns:a16="http://schemas.microsoft.com/office/drawing/2014/main" id="{7117A613-AC5B-8A78-ECD6-79F033EC655D}"/>
              </a:ext>
            </a:extLst>
          </p:cNvPr>
          <p:cNvSpPr/>
          <p:nvPr/>
        </p:nvSpPr>
        <p:spPr>
          <a:xfrm rot="8796870">
            <a:off x="3504371" y="5423640"/>
            <a:ext cx="420147" cy="17807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TN"/>
          </a:p>
        </p:txBody>
      </p:sp>
      <p:sp>
        <p:nvSpPr>
          <p:cNvPr id="33" name="Titre 1">
            <a:extLst>
              <a:ext uri="{FF2B5EF4-FFF2-40B4-BE49-F238E27FC236}">
                <a16:creationId xmlns:a16="http://schemas.microsoft.com/office/drawing/2014/main" id="{86062EB9-F2CC-E623-3B10-98D4E50768AF}"/>
              </a:ext>
            </a:extLst>
          </p:cNvPr>
          <p:cNvSpPr txBox="1">
            <a:spLocks/>
          </p:cNvSpPr>
          <p:nvPr/>
        </p:nvSpPr>
        <p:spPr>
          <a:xfrm>
            <a:off x="573206" y="108978"/>
            <a:ext cx="10674136" cy="123736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TN" sz="3200" b="1" dirty="0"/>
              <a:t>Cas clinique 2 : </a:t>
            </a:r>
            <a:endParaRPr lang="fr-TN" sz="1800" b="1" dirty="0"/>
          </a:p>
          <a:p>
            <a:r>
              <a:rPr lang="fr-FR" sz="1800" dirty="0"/>
              <a:t>Garçon</a:t>
            </a:r>
            <a:r>
              <a:rPr lang="fr-TN" sz="1800" dirty="0"/>
              <a:t> de 13 ans, suivi pour un trouble du spectre de l’autisme, consulte pour un changement de comportement depuis deux jours avec à l’examen : présence d’un syndrome cérébelleux statique. Un scanner réalisé en urgence a mis en évidence un processus expansif de la fosse postérieure avec une hydrocéphalie obstructive. Une IRM cérébrale a été demandée pour la cartérisation de la lésion.</a:t>
            </a:r>
          </a:p>
        </p:txBody>
      </p:sp>
      <p:sp>
        <p:nvSpPr>
          <p:cNvPr id="34" name="Flèche vers la droite 33">
            <a:extLst>
              <a:ext uri="{FF2B5EF4-FFF2-40B4-BE49-F238E27FC236}">
                <a16:creationId xmlns:a16="http://schemas.microsoft.com/office/drawing/2014/main" id="{CD5E7A5D-B630-821C-4931-98BD09F2CD6F}"/>
              </a:ext>
            </a:extLst>
          </p:cNvPr>
          <p:cNvSpPr/>
          <p:nvPr/>
        </p:nvSpPr>
        <p:spPr>
          <a:xfrm>
            <a:off x="8461612" y="5478531"/>
            <a:ext cx="477672" cy="33541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TN"/>
          </a:p>
        </p:txBody>
      </p:sp>
    </p:spTree>
    <p:extLst>
      <p:ext uri="{BB962C8B-B14F-4D97-AF65-F5344CB8AC3E}">
        <p14:creationId xmlns:p14="http://schemas.microsoft.com/office/powerpoint/2010/main" val="22917196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397</Words>
  <Application>Microsoft Macintosh PowerPoint</Application>
  <PresentationFormat>Grand écran</PresentationFormat>
  <Paragraphs>54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Thème Office</vt:lpstr>
      <vt:lpstr>HYDROCÉPHALIE DE L’ENFANT : GUIDE PRATIQUE EN IMAGERIE </vt:lpstr>
      <vt:lpstr>Approche par physiopathologie </vt:lpstr>
      <vt:lpstr>Approche par moment d’apparition  </vt:lpstr>
      <vt:lpstr>Protocole IRM ?</vt:lpstr>
      <vt:lpstr>La séquence sagittale T2 (a) montre une petite fosse postérieure avec ptose des amygdales cérebelleuses, un déplacement caudal de la jonction bulbo-médullaire  et un collapsus du V4 Les coupes axiales T2 (b et c) montrent une hyrocéphalie triventriculaire en amont. Malformation de Chiari type 1.5</vt:lpstr>
      <vt:lpstr>Processus expansif intra-crânien intra-axial au dépens du vermis (flèche), solido-kystique, majoritairement solide, présentant une restriction de la Diffusion (c et d), siège d’une hypervascularisation avec un RCBV à 6,4 (e). L’étude spectroscopique (f) montre une élévation de la choline avec chute du NAA et un pic de lactates.    Aspect en faveur d’un     médulloblastome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HYDROCÉPHALIE DE L’ENFANT : GUIDE PRATIQUE EN IMAGERIE </dc:title>
  <dc:creator>Azza CHERNI</dc:creator>
  <cp:lastModifiedBy>Azza CHERNI</cp:lastModifiedBy>
  <cp:revision>5</cp:revision>
  <dcterms:created xsi:type="dcterms:W3CDTF">2026-02-28T09:46:55Z</dcterms:created>
  <dcterms:modified xsi:type="dcterms:W3CDTF">2026-02-28T14:28:04Z</dcterms:modified>
</cp:coreProperties>
</file>