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9" r:id="rId2"/>
    <p:sldId id="457" r:id="rId3"/>
    <p:sldId id="459" r:id="rId4"/>
    <p:sldId id="460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69" autoAdjust="0"/>
    <p:restoredTop sz="92922" autoAdjust="0"/>
  </p:normalViewPr>
  <p:slideViewPr>
    <p:cSldViewPr snapToGrid="0">
      <p:cViewPr varScale="1">
        <p:scale>
          <a:sx n="77" d="100"/>
          <a:sy n="77" d="100"/>
        </p:scale>
        <p:origin x="187" y="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547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3015C3-0A8F-47D8-B65D-CFCBA22AA204}" type="datetimeFigureOut">
              <a:rPr lang="fr-FR" smtClean="0"/>
              <a:pPr/>
              <a:t>28/02/2026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2C533C-EBB8-4E12-B836-380F97487DDF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3807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2C533C-EBB8-4E12-B836-380F97487DDF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5003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2C533C-EBB8-4E12-B836-380F97487DDF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8399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FEEF2-A954-435D-B2D9-85F5F40EDCD3}" type="datetimeFigureOut">
              <a:rPr lang="fr-FR" smtClean="0"/>
              <a:pPr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C2A4C-951C-4218-B06B-D6B98419E7E0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89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FEEF2-A954-435D-B2D9-85F5F40EDCD3}" type="datetimeFigureOut">
              <a:rPr lang="fr-FR" smtClean="0"/>
              <a:pPr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C2A4C-951C-4218-B06B-D6B98419E7E0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5945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FEEF2-A954-435D-B2D9-85F5F40EDCD3}" type="datetimeFigureOut">
              <a:rPr lang="fr-FR" smtClean="0"/>
              <a:pPr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C2A4C-951C-4218-B06B-D6B98419E7E0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1043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FEEF2-A954-435D-B2D9-85F5F40EDCD3}" type="datetimeFigureOut">
              <a:rPr lang="fr-FR" smtClean="0"/>
              <a:pPr/>
              <a:t>28/02/2026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C2A4C-951C-4218-B06B-D6B98419E7E0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229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FEEF2-A954-435D-B2D9-85F5F40EDCD3}" type="datetimeFigureOut">
              <a:rPr lang="fr-FR" smtClean="0"/>
              <a:pPr/>
              <a:t>28/02/2026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C2A4C-951C-4218-B06B-D6B98419E7E0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9024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FEEF2-A954-435D-B2D9-85F5F40EDCD3}" type="datetimeFigureOut">
              <a:rPr lang="fr-FR" smtClean="0"/>
              <a:pPr/>
              <a:t>28/02/2026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C2A4C-951C-4218-B06B-D6B98419E7E0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9884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FEEF2-A954-435D-B2D9-85F5F40EDCD3}" type="datetimeFigureOut">
              <a:rPr lang="fr-FR" smtClean="0"/>
              <a:pPr/>
              <a:t>28/02/2026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C2A4C-951C-4218-B06B-D6B98419E7E0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8894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FEEF2-A954-435D-B2D9-85F5F40EDCD3}" type="datetimeFigureOut">
              <a:rPr lang="fr-FR" smtClean="0"/>
              <a:pPr/>
              <a:t>28/02/2026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C2A4C-951C-4218-B06B-D6B98419E7E0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3699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FEEF2-A954-435D-B2D9-85F5F40EDCD3}" type="datetimeFigureOut">
              <a:rPr lang="fr-FR" smtClean="0"/>
              <a:pPr/>
              <a:t>28/02/2026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C2A4C-951C-4218-B06B-D6B98419E7E0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3879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FEEF2-A954-435D-B2D9-85F5F40EDCD3}" type="datetimeFigureOut">
              <a:rPr lang="fr-FR" smtClean="0"/>
              <a:pPr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C2A4C-951C-4218-B06B-D6B98419E7E0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0832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FEEF2-A954-435D-B2D9-85F5F40EDCD3}" type="datetimeFigureOut">
              <a:rPr lang="fr-FR" smtClean="0"/>
              <a:pPr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C2A4C-951C-4218-B06B-D6B98419E7E0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1285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FEEF2-A954-435D-B2D9-85F5F40EDCD3}" type="datetimeFigureOut">
              <a:rPr lang="fr-FR" smtClean="0"/>
              <a:pPr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2A4C-951C-4218-B06B-D6B98419E7E0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87274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RADIOANATOMIE NORMALE :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1690688"/>
            <a:ext cx="3028950" cy="4543425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2030" y="1690688"/>
            <a:ext cx="4121917" cy="38913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277" y="1690688"/>
            <a:ext cx="4153166" cy="3891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4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1999" y="9907"/>
            <a:ext cx="10515600" cy="1325563"/>
          </a:xfrm>
        </p:spPr>
        <p:txBody>
          <a:bodyPr/>
          <a:lstStyle/>
          <a:p>
            <a:r>
              <a:rPr lang="fr-FR" b="1" dirty="0" smtClean="0"/>
              <a:t>Apport de l’échographie :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4153171"/>
            <a:ext cx="3978783" cy="1574685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584399"/>
            <a:ext cx="3973183" cy="18160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270" y="1581584"/>
            <a:ext cx="3888357" cy="189504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269" y="4153171"/>
            <a:ext cx="3979655" cy="158762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647825" y="3476625"/>
            <a:ext cx="2962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Rupture tendineuse</a:t>
            </a:r>
            <a:endParaRPr lang="fr-FR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38790" y="5850404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Enthésopathie proximale du tendon patellaire</a:t>
            </a:r>
            <a:endParaRPr lang="fr-FR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850269" y="3522791"/>
            <a:ext cx="3876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Maladie de Sinding-Larsen-Johansson.</a:t>
            </a:r>
            <a:r>
              <a:rPr lang="fr-FR" dirty="0"/>
              <a:t> </a:t>
            </a:r>
            <a:br>
              <a:rPr lang="fr-FR" dirty="0"/>
            </a:br>
            <a:endParaRPr lang="fr-FR" dirty="0"/>
          </a:p>
        </p:txBody>
      </p:sp>
      <p:sp>
        <p:nvSpPr>
          <p:cNvPr id="14" name="TextBox 13"/>
          <p:cNvSpPr txBox="1"/>
          <p:nvPr/>
        </p:nvSpPr>
        <p:spPr>
          <a:xfrm>
            <a:off x="7286626" y="5850404"/>
            <a:ext cx="3743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Maladie d'Osgood-Schlatter</a:t>
            </a:r>
            <a:r>
              <a:rPr lang="fr-FR" dirty="0"/>
              <a:t> </a:t>
            </a:r>
            <a:br>
              <a:rPr lang="fr-FR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203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7724" y="0"/>
            <a:ext cx="10515600" cy="1325563"/>
          </a:xfrm>
        </p:spPr>
        <p:txBody>
          <a:bodyPr/>
          <a:lstStyle/>
          <a:p>
            <a:r>
              <a:rPr lang="fr-FR" b="1" dirty="0" smtClean="0"/>
              <a:t>IRM :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12" name="TextBox 11"/>
          <p:cNvSpPr txBox="1"/>
          <p:nvPr/>
        </p:nvSpPr>
        <p:spPr>
          <a:xfrm>
            <a:off x="914399" y="5490508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Syndrome de friction fémoro-patellaire</a:t>
            </a:r>
            <a:endParaRPr lang="fr-FR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7924801" y="5490508"/>
            <a:ext cx="374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Maladie de Hoffa</a:t>
            </a:r>
            <a:endParaRPr lang="fr-FR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378" y="1635020"/>
            <a:ext cx="5039821" cy="36925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947" y="2256023"/>
            <a:ext cx="6075253" cy="307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24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4874" y="6325"/>
            <a:ext cx="10515600" cy="1325563"/>
          </a:xfrm>
        </p:spPr>
        <p:txBody>
          <a:bodyPr/>
          <a:lstStyle/>
          <a:p>
            <a:r>
              <a:rPr lang="fr-FR" b="1" dirty="0" smtClean="0"/>
              <a:t>TDM :</a:t>
            </a:r>
            <a:r>
              <a:rPr lang="fr-FR" dirty="0" smtClean="0"/>
              <a:t> mesure biométrique</a:t>
            </a:r>
            <a:endParaRPr lang="fr-FR" dirty="0"/>
          </a:p>
        </p:txBody>
      </p:sp>
      <p:sp>
        <p:nvSpPr>
          <p:cNvPr id="12" name="TextBox 11"/>
          <p:cNvSpPr txBox="1"/>
          <p:nvPr/>
        </p:nvSpPr>
        <p:spPr>
          <a:xfrm>
            <a:off x="2362199" y="5490508"/>
            <a:ext cx="1971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Mesure TA-GT </a:t>
            </a:r>
            <a:endParaRPr lang="fr-FR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947369" y="5490508"/>
            <a:ext cx="2714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Profondeur de la trochlée </a:t>
            </a:r>
            <a:endParaRPr lang="fr-F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0599" y="2068569"/>
            <a:ext cx="3295751" cy="32741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163" y="2068569"/>
            <a:ext cx="4103036" cy="327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35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30691</TotalTime>
  <Words>43</Words>
  <Application>Microsoft Office PowerPoint</Application>
  <PresentationFormat>Widescreen</PresentationFormat>
  <Paragraphs>14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RADIOANATOMIE NORMALE : </vt:lpstr>
      <vt:lpstr>Apport de l’échographie : </vt:lpstr>
      <vt:lpstr>IRM : </vt:lpstr>
      <vt:lpstr>TDM : mesure biométrique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RADIO-ANATOMIE NORMALE: FOIE-PANCREAS-RATE;</dc:title>
  <dc:creator>user</dc:creator>
  <cp:lastModifiedBy>PC</cp:lastModifiedBy>
  <cp:revision>294</cp:revision>
  <dcterms:created xsi:type="dcterms:W3CDTF">2016-06-11T17:55:13Z</dcterms:created>
  <dcterms:modified xsi:type="dcterms:W3CDTF">2026-02-28T21:43:33Z</dcterms:modified>
</cp:coreProperties>
</file>