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5A6A-1312-450D-894C-7E72D2113324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3C64-A58F-4C10-969C-7C7B73920B7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152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5A6A-1312-450D-894C-7E72D2113324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3C64-A58F-4C10-969C-7C7B73920B7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25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5A6A-1312-450D-894C-7E72D2113324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3C64-A58F-4C10-969C-7C7B73920B7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660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5A6A-1312-450D-894C-7E72D2113324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3C64-A58F-4C10-969C-7C7B73920B7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793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5A6A-1312-450D-894C-7E72D2113324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3C64-A58F-4C10-969C-7C7B73920B7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140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5A6A-1312-450D-894C-7E72D2113324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3C64-A58F-4C10-969C-7C7B73920B7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321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5A6A-1312-450D-894C-7E72D2113324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3C64-A58F-4C10-969C-7C7B73920B7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467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5A6A-1312-450D-894C-7E72D2113324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3C64-A58F-4C10-969C-7C7B73920B7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38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5A6A-1312-450D-894C-7E72D2113324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3C64-A58F-4C10-969C-7C7B73920B7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899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5A6A-1312-450D-894C-7E72D2113324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3C64-A58F-4C10-969C-7C7B73920B7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750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5A6A-1312-450D-894C-7E72D2113324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3C64-A58F-4C10-969C-7C7B73920B7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497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05A6A-1312-450D-894C-7E72D2113324}" type="datetimeFigureOut">
              <a:rPr lang="en-US" smtClean="0"/>
              <a:t>2/28/2026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33C64-A58F-4C10-969C-7C7B73920B7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271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518" y="432625"/>
            <a:ext cx="5674393" cy="5063011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293091" y="5708073"/>
            <a:ext cx="8691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Scanner cardiaque avec reconstruction long axe du VG coupe 2 cavités permettant de mesurer l’étendue de la disjonction qui est à 7,9 mm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973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6742" y="674255"/>
            <a:ext cx="5936705" cy="474749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911927" y="5745018"/>
            <a:ext cx="8183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Scanner cardiaque avec reconstruction petit axe du VG permettant de mesurer la </a:t>
            </a:r>
            <a:r>
              <a:rPr lang="fr-FR" dirty="0" err="1" smtClean="0"/>
              <a:t>ciroconférence</a:t>
            </a:r>
            <a:r>
              <a:rPr lang="fr-FR" dirty="0" smtClean="0"/>
              <a:t> de la disjonction mitrale qui est à 81 degrés.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519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22" y="289129"/>
            <a:ext cx="5174428" cy="496867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050" y="289129"/>
            <a:ext cx="5629159" cy="4968671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422400" y="5934670"/>
            <a:ext cx="88946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IRM cardiaque avec (A) coupe long axe du VG 2 cavités permettant de mesurer l’étendue de la disjonction mitrale et (B) séquence de rehaussement tardif montrant la fibrose myocardique de la zone de disjonction </a:t>
            </a:r>
            <a:endParaRPr lang="en-US" dirty="0"/>
          </a:p>
        </p:txBody>
      </p:sp>
      <p:sp>
        <p:nvSpPr>
          <p:cNvPr id="8" name="ZoneTexte 7"/>
          <p:cNvSpPr txBox="1"/>
          <p:nvPr/>
        </p:nvSpPr>
        <p:spPr>
          <a:xfrm>
            <a:off x="2429164" y="5449455"/>
            <a:ext cx="1616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         (A)</a:t>
            </a:r>
            <a:endParaRPr lang="en-US" dirty="0"/>
          </a:p>
        </p:txBody>
      </p:sp>
      <p:sp>
        <p:nvSpPr>
          <p:cNvPr id="9" name="ZoneTexte 8"/>
          <p:cNvSpPr txBox="1"/>
          <p:nvPr/>
        </p:nvSpPr>
        <p:spPr>
          <a:xfrm>
            <a:off x="8560629" y="5383738"/>
            <a:ext cx="2059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  (B)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2787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92</Words>
  <Application>Microsoft Office PowerPoint</Application>
  <PresentationFormat>Grand écran</PresentationFormat>
  <Paragraphs>5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lenovo</dc:creator>
  <cp:lastModifiedBy>lenovo</cp:lastModifiedBy>
  <cp:revision>2</cp:revision>
  <dcterms:created xsi:type="dcterms:W3CDTF">2026-02-28T11:36:29Z</dcterms:created>
  <dcterms:modified xsi:type="dcterms:W3CDTF">2026-02-28T12:21:14Z</dcterms:modified>
</cp:coreProperties>
</file>