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6" d="100"/>
          <a:sy n="66" d="100"/>
        </p:scale>
        <p:origin x="64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C92BF-0CB8-45FC-A95B-1A02D53DAD16}" type="datetimeFigureOut">
              <a:rPr lang="fr-FR" smtClean="0"/>
              <a:t>27/02/2026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2347B-D498-42E9-BE30-DE839925366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100748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C92BF-0CB8-45FC-A95B-1A02D53DAD16}" type="datetimeFigureOut">
              <a:rPr lang="fr-FR" smtClean="0"/>
              <a:t>27/02/2026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2347B-D498-42E9-BE30-DE839925366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637990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C92BF-0CB8-45FC-A95B-1A02D53DAD16}" type="datetimeFigureOut">
              <a:rPr lang="fr-FR" smtClean="0"/>
              <a:t>27/02/2026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2347B-D498-42E9-BE30-DE839925366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133602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C92BF-0CB8-45FC-A95B-1A02D53DAD16}" type="datetimeFigureOut">
              <a:rPr lang="fr-FR" smtClean="0"/>
              <a:t>27/02/2026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2347B-D498-42E9-BE30-DE839925366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559961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C92BF-0CB8-45FC-A95B-1A02D53DAD16}" type="datetimeFigureOut">
              <a:rPr lang="fr-FR" smtClean="0"/>
              <a:t>27/02/2026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2347B-D498-42E9-BE30-DE839925366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295025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C92BF-0CB8-45FC-A95B-1A02D53DAD16}" type="datetimeFigureOut">
              <a:rPr lang="fr-FR" smtClean="0"/>
              <a:t>27/02/2026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2347B-D498-42E9-BE30-DE839925366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979736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C92BF-0CB8-45FC-A95B-1A02D53DAD16}" type="datetimeFigureOut">
              <a:rPr lang="fr-FR" smtClean="0"/>
              <a:t>27/02/2026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2347B-D498-42E9-BE30-DE839925366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810441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C92BF-0CB8-45FC-A95B-1A02D53DAD16}" type="datetimeFigureOut">
              <a:rPr lang="fr-FR" smtClean="0"/>
              <a:t>27/02/2026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2347B-D498-42E9-BE30-DE839925366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230784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C92BF-0CB8-45FC-A95B-1A02D53DAD16}" type="datetimeFigureOut">
              <a:rPr lang="fr-FR" smtClean="0"/>
              <a:t>27/02/2026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2347B-D498-42E9-BE30-DE839925366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225134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C92BF-0CB8-45FC-A95B-1A02D53DAD16}" type="datetimeFigureOut">
              <a:rPr lang="fr-FR" smtClean="0"/>
              <a:t>27/02/2026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2347B-D498-42E9-BE30-DE839925366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865260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C92BF-0CB8-45FC-A95B-1A02D53DAD16}" type="datetimeFigureOut">
              <a:rPr lang="fr-FR" smtClean="0"/>
              <a:t>27/02/2026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2347B-D498-42E9-BE30-DE839925366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314244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9C92BF-0CB8-45FC-A95B-1A02D53DAD16}" type="datetimeFigureOut">
              <a:rPr lang="fr-FR" smtClean="0"/>
              <a:t>27/02/2026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12347B-D498-42E9-BE30-DE839925366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547729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398871" y="2296645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en-GB" b="1" dirty="0"/>
              <a:t>Traumatises </a:t>
            </a:r>
            <a:r>
              <a:rPr lang="fr-FR" b="1" dirty="0" smtClean="0"/>
              <a:t>orbitaires</a:t>
            </a:r>
            <a:r>
              <a:rPr lang="en-GB" b="1" dirty="0" smtClean="0"/>
              <a:t> </a:t>
            </a:r>
            <a:r>
              <a:rPr lang="en-GB" b="1" dirty="0"/>
              <a:t>, what to look for</a:t>
            </a:r>
            <a:r>
              <a:rPr lang="fr-FR" dirty="0"/>
              <a:t/>
            </a:r>
            <a:br>
              <a:rPr lang="fr-FR" dirty="0"/>
            </a:b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374722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Radioanatomie</a:t>
            </a:r>
            <a:r>
              <a:rPr lang="en-GB" dirty="0" smtClean="0"/>
              <a:t> de </a:t>
            </a:r>
            <a:r>
              <a:rPr lang="en-GB" dirty="0" err="1" smtClean="0"/>
              <a:t>l’orbite</a:t>
            </a:r>
            <a:endParaRPr lang="fr-FR" dirty="0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9506" y="1892818"/>
            <a:ext cx="6418070" cy="326245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7043" y="1785286"/>
            <a:ext cx="4191000" cy="4076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37279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9914" y="1026001"/>
            <a:ext cx="4376772" cy="3921386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769914" y="5237922"/>
            <a:ext cx="455746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Fracture du </a:t>
            </a:r>
            <a:r>
              <a:rPr lang="en-GB" dirty="0" err="1" smtClean="0"/>
              <a:t>plancher</a:t>
            </a:r>
            <a:r>
              <a:rPr lang="en-GB" dirty="0" smtClean="0"/>
              <a:t> de </a:t>
            </a:r>
            <a:r>
              <a:rPr lang="en-GB" dirty="0" err="1" smtClean="0"/>
              <a:t>l’orbite</a:t>
            </a:r>
            <a:r>
              <a:rPr lang="en-GB" dirty="0" smtClean="0"/>
              <a:t> droit (</a:t>
            </a:r>
            <a:r>
              <a:rPr lang="en-GB" dirty="0" smtClean="0"/>
              <a:t>Blow out fracture) </a:t>
            </a:r>
            <a:r>
              <a:rPr lang="en-GB" dirty="0" smtClean="0"/>
              <a:t> avec </a:t>
            </a:r>
            <a:r>
              <a:rPr lang="en-GB" dirty="0" err="1" smtClean="0"/>
              <a:t>hernie</a:t>
            </a:r>
            <a:r>
              <a:rPr lang="en-GB" dirty="0" smtClean="0"/>
              <a:t> de la </a:t>
            </a:r>
            <a:r>
              <a:rPr lang="en-GB" dirty="0" err="1" smtClean="0"/>
              <a:t>graisse</a:t>
            </a:r>
            <a:r>
              <a:rPr lang="en-GB" dirty="0" smtClean="0"/>
              <a:t> intra </a:t>
            </a:r>
            <a:r>
              <a:rPr lang="en-GB" dirty="0" err="1" smtClean="0"/>
              <a:t>conique</a:t>
            </a:r>
            <a:r>
              <a:rPr lang="en-GB" dirty="0"/>
              <a:t> </a:t>
            </a:r>
            <a:r>
              <a:rPr lang="en-GB" dirty="0" smtClean="0"/>
              <a:t>a travers le foyer </a:t>
            </a:r>
            <a:r>
              <a:rPr lang="en-GB" dirty="0" err="1" smtClean="0"/>
              <a:t>fractutraire</a:t>
            </a:r>
            <a:r>
              <a:rPr lang="en-GB" dirty="0" smtClean="0"/>
              <a:t> et incarceration </a:t>
            </a:r>
            <a:r>
              <a:rPr lang="en-GB" dirty="0" err="1" smtClean="0"/>
              <a:t>musculaire</a:t>
            </a:r>
            <a:r>
              <a:rPr lang="en-GB" dirty="0" smtClean="0"/>
              <a:t> du muscle droit </a:t>
            </a:r>
            <a:r>
              <a:rPr lang="en-GB" dirty="0" err="1" smtClean="0"/>
              <a:t>inferieure</a:t>
            </a:r>
            <a:endParaRPr lang="fr-FR" dirty="0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14212" y="859334"/>
            <a:ext cx="4267419" cy="4254719"/>
          </a:xfrm>
          <a:prstGeom prst="rect">
            <a:avLst/>
          </a:prstGeom>
        </p:spPr>
      </p:pic>
      <p:sp>
        <p:nvSpPr>
          <p:cNvPr id="7" name="ZoneTexte 6"/>
          <p:cNvSpPr txBox="1"/>
          <p:nvPr/>
        </p:nvSpPr>
        <p:spPr>
          <a:xfrm>
            <a:off x="6380922" y="5466522"/>
            <a:ext cx="546652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Blow in fracture : fracture du </a:t>
            </a:r>
            <a:r>
              <a:rPr lang="en-GB" dirty="0" err="1" smtClean="0"/>
              <a:t>toit</a:t>
            </a:r>
            <a:r>
              <a:rPr lang="en-GB" dirty="0" smtClean="0"/>
              <a:t> de </a:t>
            </a:r>
            <a:r>
              <a:rPr lang="en-GB" dirty="0" err="1" smtClean="0"/>
              <a:t>l’orbite</a:t>
            </a:r>
            <a:r>
              <a:rPr lang="en-GB" dirty="0" smtClean="0"/>
              <a:t> avec </a:t>
            </a:r>
            <a:r>
              <a:rPr lang="en-GB" dirty="0" err="1" smtClean="0"/>
              <a:t>troisieme</a:t>
            </a:r>
            <a:r>
              <a:rPr lang="en-GB" dirty="0"/>
              <a:t> </a:t>
            </a:r>
            <a:r>
              <a:rPr lang="en-GB" dirty="0" smtClean="0"/>
              <a:t>fragment </a:t>
            </a:r>
            <a:r>
              <a:rPr lang="en-GB" dirty="0" err="1" smtClean="0"/>
              <a:t>deplacee</a:t>
            </a:r>
            <a:r>
              <a:rPr lang="en-GB" dirty="0"/>
              <a:t> </a:t>
            </a:r>
            <a:r>
              <a:rPr lang="en-GB" dirty="0" smtClean="0"/>
              <a:t>au sein de </a:t>
            </a:r>
            <a:r>
              <a:rPr lang="en-GB" dirty="0" err="1" smtClean="0"/>
              <a:t>l’orbite</a:t>
            </a:r>
            <a:r>
              <a:rPr lang="en-GB" dirty="0" smtClean="0"/>
              <a:t> </a:t>
            </a:r>
            <a:r>
              <a:rPr lang="en-GB" dirty="0" err="1" smtClean="0"/>
              <a:t>arrivant</a:t>
            </a:r>
            <a:r>
              <a:rPr lang="en-GB" dirty="0" smtClean="0"/>
              <a:t> au contact du muscle droit </a:t>
            </a:r>
            <a:r>
              <a:rPr lang="en-GB" dirty="0" err="1" smtClean="0"/>
              <a:t>superieure</a:t>
            </a:r>
            <a:r>
              <a:rPr lang="en-GB" dirty="0" smtClean="0"/>
              <a:t>.</a:t>
            </a:r>
            <a:endParaRPr lang="fr-FR" dirty="0"/>
          </a:p>
        </p:txBody>
      </p:sp>
      <p:sp>
        <p:nvSpPr>
          <p:cNvPr id="8" name="ZoneTexte 7"/>
          <p:cNvSpPr txBox="1"/>
          <p:nvPr/>
        </p:nvSpPr>
        <p:spPr>
          <a:xfrm>
            <a:off x="2136914" y="326736"/>
            <a:ext cx="7731219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GB" dirty="0" smtClean="0"/>
              <a:t>Les reconstructions </a:t>
            </a:r>
            <a:r>
              <a:rPr lang="en-GB" dirty="0" err="1" smtClean="0"/>
              <a:t>coronales</a:t>
            </a:r>
            <a:r>
              <a:rPr lang="en-GB" dirty="0" smtClean="0"/>
              <a:t> </a:t>
            </a:r>
            <a:r>
              <a:rPr lang="en-GB" dirty="0" err="1" smtClean="0"/>
              <a:t>permet</a:t>
            </a:r>
            <a:r>
              <a:rPr lang="en-GB" dirty="0" smtClean="0"/>
              <a:t> </a:t>
            </a:r>
            <a:r>
              <a:rPr lang="en-GB" dirty="0" err="1" smtClean="0"/>
              <a:t>une</a:t>
            </a:r>
            <a:r>
              <a:rPr lang="en-GB" dirty="0" smtClean="0"/>
              <a:t> </a:t>
            </a:r>
            <a:r>
              <a:rPr lang="en-GB" dirty="0" err="1" smtClean="0"/>
              <a:t>meilleur</a:t>
            </a:r>
            <a:r>
              <a:rPr lang="en-GB" dirty="0" smtClean="0"/>
              <a:t> analyse des </a:t>
            </a:r>
            <a:r>
              <a:rPr lang="en-GB" dirty="0" err="1" smtClean="0"/>
              <a:t>parois</a:t>
            </a:r>
            <a:r>
              <a:rPr lang="en-GB" dirty="0" smtClean="0"/>
              <a:t> de </a:t>
            </a:r>
            <a:r>
              <a:rPr lang="en-GB" dirty="0" err="1" smtClean="0"/>
              <a:t>l’orbite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556011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16089" y="259245"/>
            <a:ext cx="5334274" cy="4045158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1421296" y="4909930"/>
            <a:ext cx="896509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dirty="0" smtClean="0"/>
              <a:t>Hémorragie intra </a:t>
            </a:r>
            <a:r>
              <a:rPr lang="fr-MA" dirty="0" err="1" smtClean="0"/>
              <a:t>verterienne</a:t>
            </a:r>
            <a:r>
              <a:rPr lang="fr-MA" dirty="0" smtClean="0"/>
              <a:t> avec déformation des contournes postérieure du globe </a:t>
            </a:r>
            <a:r>
              <a:rPr lang="fr-MA" dirty="0" err="1" smtClean="0"/>
              <a:t>ocullaires</a:t>
            </a:r>
            <a:r>
              <a:rPr lang="fr-MA" dirty="0" smtClean="0"/>
              <a:t>, un corps étranger intra conique , de densité </a:t>
            </a:r>
            <a:r>
              <a:rPr lang="fr-MA" dirty="0" err="1" smtClean="0"/>
              <a:t>metalique</a:t>
            </a:r>
            <a:r>
              <a:rPr lang="fr-MA" dirty="0" smtClean="0"/>
              <a:t>, associé des bulles de pneumo-orbite et des bulles d’air intra oculaire : le tout évoquant une rupture du globe oculaire</a:t>
            </a:r>
            <a:endParaRPr lang="fr-FR" dirty="0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4091" y="678366"/>
            <a:ext cx="5283472" cy="3206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1820699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118</Words>
  <Application>Microsoft Office PowerPoint</Application>
  <PresentationFormat>Grand écran</PresentationFormat>
  <Paragraphs>6</Paragraphs>
  <Slides>4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Thème Office</vt:lpstr>
      <vt:lpstr>Traumatises orbitaires , what to look for </vt:lpstr>
      <vt:lpstr>Radioanatomie de l’orbite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Traumatises orbitaires , what to look for </dc:title>
  <dc:creator>H P</dc:creator>
  <cp:lastModifiedBy>H P</cp:lastModifiedBy>
  <cp:revision>3</cp:revision>
  <dcterms:created xsi:type="dcterms:W3CDTF">2026-02-27T10:50:00Z</dcterms:created>
  <dcterms:modified xsi:type="dcterms:W3CDTF">2026-02-27T11:12:38Z</dcterms:modified>
</cp:coreProperties>
</file>