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67" r:id="rId2"/>
    <p:sldId id="268" r:id="rId3"/>
    <p:sldId id="269" r:id="rId4"/>
    <p:sldId id="270" r:id="rId5"/>
    <p:sldId id="271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AF4389-324E-4F8F-99C4-6612A41891B5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60935FB4-EB18-449C-8CC6-7DB90AF9B83B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1" dirty="0"/>
            <a:t>Les traumatismes pelviens sont associés à un risque hémorragique majeur et à une morbi-mortalité élevée</a:t>
          </a:r>
          <a:endParaRPr lang="en-US" b="1" dirty="0"/>
        </a:p>
      </dgm:t>
    </dgm:pt>
    <dgm:pt modelId="{5B4C6937-195C-4717-9328-2C567EAECAB7}" type="parTrans" cxnId="{0DF8AA92-825D-45A0-AF49-713F617A51C1}">
      <dgm:prSet/>
      <dgm:spPr/>
      <dgm:t>
        <a:bodyPr/>
        <a:lstStyle/>
        <a:p>
          <a:endParaRPr lang="en-US"/>
        </a:p>
      </dgm:t>
    </dgm:pt>
    <dgm:pt modelId="{5C7C7D12-BE11-4DC9-950F-1C419C163881}" type="sibTrans" cxnId="{0DF8AA92-825D-45A0-AF49-713F617A51C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C1E8E98-3DC5-47B2-BF07-7D6CF9DBB92E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1" dirty="0"/>
            <a:t>Les ceintures pelviennes sont recommandées en pré hospitalier pour assurer une stabilisation mécanique précoce. Leur efficacité biomécanique est établie.</a:t>
          </a:r>
          <a:endParaRPr lang="en-US" b="1" dirty="0"/>
        </a:p>
      </dgm:t>
    </dgm:pt>
    <dgm:pt modelId="{4B039BF6-01E0-4A94-8DD2-36BA49201A0B}" type="parTrans" cxnId="{9F6FA589-903E-4016-B79D-5B99026F4E01}">
      <dgm:prSet/>
      <dgm:spPr/>
      <dgm:t>
        <a:bodyPr/>
        <a:lstStyle/>
        <a:p>
          <a:endParaRPr lang="en-US"/>
        </a:p>
      </dgm:t>
    </dgm:pt>
    <dgm:pt modelId="{6BC11B9E-C786-4D80-9695-5367744436DE}" type="sibTrans" cxnId="{9F6FA589-903E-4016-B79D-5B99026F4E0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20BC2FE-EAB7-471C-AEAA-AEC1FF69C8EF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1" dirty="0"/>
            <a:t>L’impact de leur qualité de pose sur la réduction du saignement actif artériel reste mal établi.</a:t>
          </a:r>
          <a:endParaRPr lang="en-US" b="1" dirty="0"/>
        </a:p>
      </dgm:t>
    </dgm:pt>
    <dgm:pt modelId="{59AE9A80-FF34-4EC0-BF36-E4792D9E961E}" type="parTrans" cxnId="{D5EB925E-BC19-4F7E-9780-8BABB8C5EA94}">
      <dgm:prSet/>
      <dgm:spPr/>
      <dgm:t>
        <a:bodyPr/>
        <a:lstStyle/>
        <a:p>
          <a:endParaRPr lang="en-US"/>
        </a:p>
      </dgm:t>
    </dgm:pt>
    <dgm:pt modelId="{CB94D754-7566-4125-A1EC-9929A746CA32}" type="sibTrans" cxnId="{D5EB925E-BC19-4F7E-9780-8BABB8C5EA94}">
      <dgm:prSet/>
      <dgm:spPr/>
      <dgm:t>
        <a:bodyPr/>
        <a:lstStyle/>
        <a:p>
          <a:endParaRPr lang="en-US"/>
        </a:p>
      </dgm:t>
    </dgm:pt>
    <dgm:pt modelId="{3E9F004D-1047-445F-A521-AD32C49A8F59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b="1" dirty="0"/>
            <a:t>En pratique clinique, le recours à leur utilisation et leur qualité de pose restent variables</a:t>
          </a:r>
          <a:endParaRPr lang="en-US" b="1" dirty="0"/>
        </a:p>
      </dgm:t>
    </dgm:pt>
    <dgm:pt modelId="{2A01CAA6-8BD3-44D7-9B2F-052B800F8EF6}" type="parTrans" cxnId="{F152A5AB-BE2B-4182-8F1F-8FB7CC5507A4}">
      <dgm:prSet/>
      <dgm:spPr/>
      <dgm:t>
        <a:bodyPr/>
        <a:lstStyle/>
        <a:p>
          <a:endParaRPr lang="fr-FR"/>
        </a:p>
      </dgm:t>
    </dgm:pt>
    <dgm:pt modelId="{C8120AE6-95C2-4F82-9B4B-534695CBF532}" type="sibTrans" cxnId="{F152A5AB-BE2B-4182-8F1F-8FB7CC5507A4}">
      <dgm:prSet/>
      <dgm:spPr/>
      <dgm:t>
        <a:bodyPr/>
        <a:lstStyle/>
        <a:p>
          <a:pPr>
            <a:lnSpc>
              <a:spcPct val="100000"/>
            </a:lnSpc>
          </a:pPr>
          <a:endParaRPr lang="fr-FR"/>
        </a:p>
      </dgm:t>
    </dgm:pt>
    <dgm:pt modelId="{04B8DBCF-1B86-46EC-B60C-90B4406927D8}" type="pres">
      <dgm:prSet presAssocID="{B4AF4389-324E-4F8F-99C4-6612A41891B5}" presName="root" presStyleCnt="0">
        <dgm:presLayoutVars>
          <dgm:dir/>
          <dgm:resizeHandles val="exact"/>
        </dgm:presLayoutVars>
      </dgm:prSet>
      <dgm:spPr/>
    </dgm:pt>
    <dgm:pt modelId="{34511141-09B2-4EE4-ABF3-C2555C859313}" type="pres">
      <dgm:prSet presAssocID="{B4AF4389-324E-4F8F-99C4-6612A41891B5}" presName="container" presStyleCnt="0">
        <dgm:presLayoutVars>
          <dgm:dir/>
          <dgm:resizeHandles val="exact"/>
        </dgm:presLayoutVars>
      </dgm:prSet>
      <dgm:spPr/>
    </dgm:pt>
    <dgm:pt modelId="{B60CA238-E2BD-4457-B887-76545FC3442A}" type="pres">
      <dgm:prSet presAssocID="{60935FB4-EB18-449C-8CC6-7DB90AF9B83B}" presName="compNode" presStyleCnt="0"/>
      <dgm:spPr/>
    </dgm:pt>
    <dgm:pt modelId="{C3B74D93-A988-4A92-A56A-906789B03645}" type="pres">
      <dgm:prSet presAssocID="{60935FB4-EB18-449C-8CC6-7DB90AF9B83B}" presName="iconBgRect" presStyleLbl="bgShp" presStyleIdx="0" presStyleCnt="4"/>
      <dgm:spPr/>
    </dgm:pt>
    <dgm:pt modelId="{EF7C73C5-EE08-4859-9315-AE6C08954A4F}" type="pres">
      <dgm:prSet presAssocID="{60935FB4-EB18-449C-8CC6-7DB90AF9B83B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nger"/>
        </a:ext>
      </dgm:extLst>
    </dgm:pt>
    <dgm:pt modelId="{606E3B7B-57D1-4E25-80A9-4E4D88756659}" type="pres">
      <dgm:prSet presAssocID="{60935FB4-EB18-449C-8CC6-7DB90AF9B83B}" presName="spaceRect" presStyleCnt="0"/>
      <dgm:spPr/>
    </dgm:pt>
    <dgm:pt modelId="{3CB1FE8A-903B-4DA4-8EBA-2220BD0846BE}" type="pres">
      <dgm:prSet presAssocID="{60935FB4-EB18-449C-8CC6-7DB90AF9B83B}" presName="textRect" presStyleLbl="revTx" presStyleIdx="0" presStyleCnt="4">
        <dgm:presLayoutVars>
          <dgm:chMax val="1"/>
          <dgm:chPref val="1"/>
        </dgm:presLayoutVars>
      </dgm:prSet>
      <dgm:spPr/>
    </dgm:pt>
    <dgm:pt modelId="{E9CB0927-E019-4C51-B770-91630B2540B2}" type="pres">
      <dgm:prSet presAssocID="{5C7C7D12-BE11-4DC9-950F-1C419C163881}" presName="sibTrans" presStyleLbl="sibTrans2D1" presStyleIdx="0" presStyleCnt="0"/>
      <dgm:spPr/>
    </dgm:pt>
    <dgm:pt modelId="{9BE41674-5B83-40FA-9078-4E2B70165010}" type="pres">
      <dgm:prSet presAssocID="{2C1E8E98-3DC5-47B2-BF07-7D6CF9DBB92E}" presName="compNode" presStyleCnt="0"/>
      <dgm:spPr/>
    </dgm:pt>
    <dgm:pt modelId="{6B1F369E-9B17-4C2D-B035-8202008C294A}" type="pres">
      <dgm:prSet presAssocID="{2C1E8E98-3DC5-47B2-BF07-7D6CF9DBB92E}" presName="iconBgRect" presStyleLbl="bgShp" presStyleIdx="1" presStyleCnt="4"/>
      <dgm:spPr/>
    </dgm:pt>
    <dgm:pt modelId="{58352D8A-F4CE-4B8A-AB13-6A3BFC5E6667}" type="pres">
      <dgm:prSet presAssocID="{2C1E8E98-3DC5-47B2-BF07-7D6CF9DBB92E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mbulance"/>
        </a:ext>
      </dgm:extLst>
    </dgm:pt>
    <dgm:pt modelId="{D9CF400A-ED49-4059-A182-A00D3C5EBAEE}" type="pres">
      <dgm:prSet presAssocID="{2C1E8E98-3DC5-47B2-BF07-7D6CF9DBB92E}" presName="spaceRect" presStyleCnt="0"/>
      <dgm:spPr/>
    </dgm:pt>
    <dgm:pt modelId="{B9C7D4C3-318C-4436-8ADA-69D4F74C1F1E}" type="pres">
      <dgm:prSet presAssocID="{2C1E8E98-3DC5-47B2-BF07-7D6CF9DBB92E}" presName="textRect" presStyleLbl="revTx" presStyleIdx="1" presStyleCnt="4">
        <dgm:presLayoutVars>
          <dgm:chMax val="1"/>
          <dgm:chPref val="1"/>
        </dgm:presLayoutVars>
      </dgm:prSet>
      <dgm:spPr/>
    </dgm:pt>
    <dgm:pt modelId="{D3032FC1-16A1-4E87-9A5C-E23CDE4AF644}" type="pres">
      <dgm:prSet presAssocID="{6BC11B9E-C786-4D80-9695-5367744436DE}" presName="sibTrans" presStyleLbl="sibTrans2D1" presStyleIdx="0" presStyleCnt="0"/>
      <dgm:spPr/>
    </dgm:pt>
    <dgm:pt modelId="{665F0854-9959-4882-9518-91737A397928}" type="pres">
      <dgm:prSet presAssocID="{3E9F004D-1047-445F-A521-AD32C49A8F59}" presName="compNode" presStyleCnt="0"/>
      <dgm:spPr/>
    </dgm:pt>
    <dgm:pt modelId="{EC8A9A5A-31DF-4159-ADFD-36F5E9A865C6}" type="pres">
      <dgm:prSet presAssocID="{3E9F004D-1047-445F-A521-AD32C49A8F59}" presName="iconBgRect" presStyleLbl="bgShp" presStyleIdx="2" presStyleCnt="4"/>
      <dgm:spPr/>
    </dgm:pt>
    <dgm:pt modelId="{AAFF0039-CAAD-4C2E-8E68-2D803EFC5A51}" type="pres">
      <dgm:prSet presAssocID="{3E9F004D-1047-445F-A521-AD32C49A8F5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ant"/>
        </a:ext>
      </dgm:extLst>
    </dgm:pt>
    <dgm:pt modelId="{4AD382C6-3EF0-40AB-8740-36DCD140D8CF}" type="pres">
      <dgm:prSet presAssocID="{3E9F004D-1047-445F-A521-AD32C49A8F59}" presName="spaceRect" presStyleCnt="0"/>
      <dgm:spPr/>
    </dgm:pt>
    <dgm:pt modelId="{D1EFAF68-19C9-4747-B804-B08F042B4803}" type="pres">
      <dgm:prSet presAssocID="{3E9F004D-1047-445F-A521-AD32C49A8F59}" presName="textRect" presStyleLbl="revTx" presStyleIdx="2" presStyleCnt="4">
        <dgm:presLayoutVars>
          <dgm:chMax val="1"/>
          <dgm:chPref val="1"/>
        </dgm:presLayoutVars>
      </dgm:prSet>
      <dgm:spPr/>
    </dgm:pt>
    <dgm:pt modelId="{7C939459-A4C9-41A8-B410-2B72E5AFC3BC}" type="pres">
      <dgm:prSet presAssocID="{C8120AE6-95C2-4F82-9B4B-534695CBF532}" presName="sibTrans" presStyleLbl="sibTrans2D1" presStyleIdx="0" presStyleCnt="0"/>
      <dgm:spPr/>
    </dgm:pt>
    <dgm:pt modelId="{6E6B48BD-60C9-4645-BACF-68FF5D19124C}" type="pres">
      <dgm:prSet presAssocID="{C20BC2FE-EAB7-471C-AEAA-AEC1FF69C8EF}" presName="compNode" presStyleCnt="0"/>
      <dgm:spPr/>
    </dgm:pt>
    <dgm:pt modelId="{F201A141-4F3A-4C96-BDB8-5C2A2C8CBC94}" type="pres">
      <dgm:prSet presAssocID="{C20BC2FE-EAB7-471C-AEAA-AEC1FF69C8EF}" presName="iconBgRect" presStyleLbl="bgShp" presStyleIdx="3" presStyleCnt="4"/>
      <dgm:spPr/>
    </dgm:pt>
    <dgm:pt modelId="{3A308B12-84E5-42D9-8322-516DE8824628}" type="pres">
      <dgm:prSet presAssocID="{C20BC2FE-EAB7-471C-AEAA-AEC1FF69C8E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eur"/>
        </a:ext>
      </dgm:extLst>
    </dgm:pt>
    <dgm:pt modelId="{D024F1D8-C96B-4FE0-AB84-9B3ED0635E00}" type="pres">
      <dgm:prSet presAssocID="{C20BC2FE-EAB7-471C-AEAA-AEC1FF69C8EF}" presName="spaceRect" presStyleCnt="0"/>
      <dgm:spPr/>
    </dgm:pt>
    <dgm:pt modelId="{699AE4F5-173C-4B37-AC91-87A45C85BAF2}" type="pres">
      <dgm:prSet presAssocID="{C20BC2FE-EAB7-471C-AEAA-AEC1FF69C8EF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0E253200-870A-4064-9416-76E38461337A}" type="presOf" srcId="{C20BC2FE-EAB7-471C-AEAA-AEC1FF69C8EF}" destId="{699AE4F5-173C-4B37-AC91-87A45C85BAF2}" srcOrd="0" destOrd="0" presId="urn:microsoft.com/office/officeart/2018/2/layout/IconCircleList"/>
    <dgm:cxn modelId="{4C035430-79FC-4AB7-B6AA-CD180A14BEA4}" type="presOf" srcId="{5C7C7D12-BE11-4DC9-950F-1C419C163881}" destId="{E9CB0927-E019-4C51-B770-91630B2540B2}" srcOrd="0" destOrd="0" presId="urn:microsoft.com/office/officeart/2018/2/layout/IconCircleList"/>
    <dgm:cxn modelId="{7596DF36-1917-4670-AD24-456487046867}" type="presOf" srcId="{2C1E8E98-3DC5-47B2-BF07-7D6CF9DBB92E}" destId="{B9C7D4C3-318C-4436-8ADA-69D4F74C1F1E}" srcOrd="0" destOrd="0" presId="urn:microsoft.com/office/officeart/2018/2/layout/IconCircleList"/>
    <dgm:cxn modelId="{D5EB925E-BC19-4F7E-9780-8BABB8C5EA94}" srcId="{B4AF4389-324E-4F8F-99C4-6612A41891B5}" destId="{C20BC2FE-EAB7-471C-AEAA-AEC1FF69C8EF}" srcOrd="3" destOrd="0" parTransId="{59AE9A80-FF34-4EC0-BF36-E4792D9E961E}" sibTransId="{CB94D754-7566-4125-A1EC-9929A746CA32}"/>
    <dgm:cxn modelId="{FCD4B14E-0A9C-4B1A-A9F7-D03CADD8B58E}" type="presOf" srcId="{60935FB4-EB18-449C-8CC6-7DB90AF9B83B}" destId="{3CB1FE8A-903B-4DA4-8EBA-2220BD0846BE}" srcOrd="0" destOrd="0" presId="urn:microsoft.com/office/officeart/2018/2/layout/IconCircleList"/>
    <dgm:cxn modelId="{9F6FA589-903E-4016-B79D-5B99026F4E01}" srcId="{B4AF4389-324E-4F8F-99C4-6612A41891B5}" destId="{2C1E8E98-3DC5-47B2-BF07-7D6CF9DBB92E}" srcOrd="1" destOrd="0" parTransId="{4B039BF6-01E0-4A94-8DD2-36BA49201A0B}" sibTransId="{6BC11B9E-C786-4D80-9695-5367744436DE}"/>
    <dgm:cxn modelId="{0DF8AA92-825D-45A0-AF49-713F617A51C1}" srcId="{B4AF4389-324E-4F8F-99C4-6612A41891B5}" destId="{60935FB4-EB18-449C-8CC6-7DB90AF9B83B}" srcOrd="0" destOrd="0" parTransId="{5B4C6937-195C-4717-9328-2C567EAECAB7}" sibTransId="{5C7C7D12-BE11-4DC9-950F-1C419C163881}"/>
    <dgm:cxn modelId="{F152A5AB-BE2B-4182-8F1F-8FB7CC5507A4}" srcId="{B4AF4389-324E-4F8F-99C4-6612A41891B5}" destId="{3E9F004D-1047-445F-A521-AD32C49A8F59}" srcOrd="2" destOrd="0" parTransId="{2A01CAA6-8BD3-44D7-9B2F-052B800F8EF6}" sibTransId="{C8120AE6-95C2-4F82-9B4B-534695CBF532}"/>
    <dgm:cxn modelId="{F712D6B9-469E-4BB8-AE96-BFFC5CBE6FB7}" type="presOf" srcId="{6BC11B9E-C786-4D80-9695-5367744436DE}" destId="{D3032FC1-16A1-4E87-9A5C-E23CDE4AF644}" srcOrd="0" destOrd="0" presId="urn:microsoft.com/office/officeart/2018/2/layout/IconCircleList"/>
    <dgm:cxn modelId="{5FF5A0CC-B805-4E76-AB5C-D292F7184F07}" type="presOf" srcId="{B4AF4389-324E-4F8F-99C4-6612A41891B5}" destId="{04B8DBCF-1B86-46EC-B60C-90B4406927D8}" srcOrd="0" destOrd="0" presId="urn:microsoft.com/office/officeart/2018/2/layout/IconCircleList"/>
    <dgm:cxn modelId="{58538AFA-DE2D-4598-A698-94DD8F39FD49}" type="presOf" srcId="{C8120AE6-95C2-4F82-9B4B-534695CBF532}" destId="{7C939459-A4C9-41A8-B410-2B72E5AFC3BC}" srcOrd="0" destOrd="0" presId="urn:microsoft.com/office/officeart/2018/2/layout/IconCircleList"/>
    <dgm:cxn modelId="{98253CFE-BF04-429E-BCFA-24D26AFD9F85}" type="presOf" srcId="{3E9F004D-1047-445F-A521-AD32C49A8F59}" destId="{D1EFAF68-19C9-4747-B804-B08F042B4803}" srcOrd="0" destOrd="0" presId="urn:microsoft.com/office/officeart/2018/2/layout/IconCircleList"/>
    <dgm:cxn modelId="{008F8BB2-59A2-456B-AF4D-B24C0B5A1B3D}" type="presParOf" srcId="{04B8DBCF-1B86-46EC-B60C-90B4406927D8}" destId="{34511141-09B2-4EE4-ABF3-C2555C859313}" srcOrd="0" destOrd="0" presId="urn:microsoft.com/office/officeart/2018/2/layout/IconCircleList"/>
    <dgm:cxn modelId="{CE97C7AF-FFC9-4957-9724-08DA31E95E3A}" type="presParOf" srcId="{34511141-09B2-4EE4-ABF3-C2555C859313}" destId="{B60CA238-E2BD-4457-B887-76545FC3442A}" srcOrd="0" destOrd="0" presId="urn:microsoft.com/office/officeart/2018/2/layout/IconCircleList"/>
    <dgm:cxn modelId="{7B8A613C-8EFE-4EE4-81D0-54B5A874DEA7}" type="presParOf" srcId="{B60CA238-E2BD-4457-B887-76545FC3442A}" destId="{C3B74D93-A988-4A92-A56A-906789B03645}" srcOrd="0" destOrd="0" presId="urn:microsoft.com/office/officeart/2018/2/layout/IconCircleList"/>
    <dgm:cxn modelId="{86B703F9-7067-443F-9783-96E239E844F8}" type="presParOf" srcId="{B60CA238-E2BD-4457-B887-76545FC3442A}" destId="{EF7C73C5-EE08-4859-9315-AE6C08954A4F}" srcOrd="1" destOrd="0" presId="urn:microsoft.com/office/officeart/2018/2/layout/IconCircleList"/>
    <dgm:cxn modelId="{AC340D0F-8834-41B8-B5C6-754E0946AC88}" type="presParOf" srcId="{B60CA238-E2BD-4457-B887-76545FC3442A}" destId="{606E3B7B-57D1-4E25-80A9-4E4D88756659}" srcOrd="2" destOrd="0" presId="urn:microsoft.com/office/officeart/2018/2/layout/IconCircleList"/>
    <dgm:cxn modelId="{1904FC9E-F7B4-44A9-89EE-B2000E18C464}" type="presParOf" srcId="{B60CA238-E2BD-4457-B887-76545FC3442A}" destId="{3CB1FE8A-903B-4DA4-8EBA-2220BD0846BE}" srcOrd="3" destOrd="0" presId="urn:microsoft.com/office/officeart/2018/2/layout/IconCircleList"/>
    <dgm:cxn modelId="{5A649BB8-A326-4B91-84BC-94748AF45726}" type="presParOf" srcId="{34511141-09B2-4EE4-ABF3-C2555C859313}" destId="{E9CB0927-E019-4C51-B770-91630B2540B2}" srcOrd="1" destOrd="0" presId="urn:microsoft.com/office/officeart/2018/2/layout/IconCircleList"/>
    <dgm:cxn modelId="{1CAF3452-595F-4086-9B8B-D6DF8D5FD1B9}" type="presParOf" srcId="{34511141-09B2-4EE4-ABF3-C2555C859313}" destId="{9BE41674-5B83-40FA-9078-4E2B70165010}" srcOrd="2" destOrd="0" presId="urn:microsoft.com/office/officeart/2018/2/layout/IconCircleList"/>
    <dgm:cxn modelId="{6166518C-4B99-4545-B10B-51BCFA192227}" type="presParOf" srcId="{9BE41674-5B83-40FA-9078-4E2B70165010}" destId="{6B1F369E-9B17-4C2D-B035-8202008C294A}" srcOrd="0" destOrd="0" presId="urn:microsoft.com/office/officeart/2018/2/layout/IconCircleList"/>
    <dgm:cxn modelId="{98DA51A1-5A24-4B23-99A3-95B9D9B4B43C}" type="presParOf" srcId="{9BE41674-5B83-40FA-9078-4E2B70165010}" destId="{58352D8A-F4CE-4B8A-AB13-6A3BFC5E6667}" srcOrd="1" destOrd="0" presId="urn:microsoft.com/office/officeart/2018/2/layout/IconCircleList"/>
    <dgm:cxn modelId="{9B404CC0-2DC3-41D6-9444-12973430FB1A}" type="presParOf" srcId="{9BE41674-5B83-40FA-9078-4E2B70165010}" destId="{D9CF400A-ED49-4059-A182-A00D3C5EBAEE}" srcOrd="2" destOrd="0" presId="urn:microsoft.com/office/officeart/2018/2/layout/IconCircleList"/>
    <dgm:cxn modelId="{5141E484-3974-4EAF-ABC8-27DF5E39507F}" type="presParOf" srcId="{9BE41674-5B83-40FA-9078-4E2B70165010}" destId="{B9C7D4C3-318C-4436-8ADA-69D4F74C1F1E}" srcOrd="3" destOrd="0" presId="urn:microsoft.com/office/officeart/2018/2/layout/IconCircleList"/>
    <dgm:cxn modelId="{FF8782A6-2EC3-4A28-9560-ED07908BAAD0}" type="presParOf" srcId="{34511141-09B2-4EE4-ABF3-C2555C859313}" destId="{D3032FC1-16A1-4E87-9A5C-E23CDE4AF644}" srcOrd="3" destOrd="0" presId="urn:microsoft.com/office/officeart/2018/2/layout/IconCircleList"/>
    <dgm:cxn modelId="{2D7DDB18-75A8-4AE0-A453-6641B18AE097}" type="presParOf" srcId="{34511141-09B2-4EE4-ABF3-C2555C859313}" destId="{665F0854-9959-4882-9518-91737A397928}" srcOrd="4" destOrd="0" presId="urn:microsoft.com/office/officeart/2018/2/layout/IconCircleList"/>
    <dgm:cxn modelId="{42BF70F4-EDA9-4003-B6A0-830731A90553}" type="presParOf" srcId="{665F0854-9959-4882-9518-91737A397928}" destId="{EC8A9A5A-31DF-4159-ADFD-36F5E9A865C6}" srcOrd="0" destOrd="0" presId="urn:microsoft.com/office/officeart/2018/2/layout/IconCircleList"/>
    <dgm:cxn modelId="{C6D4C966-36D1-4AA5-9BD8-A2B749E153ED}" type="presParOf" srcId="{665F0854-9959-4882-9518-91737A397928}" destId="{AAFF0039-CAAD-4C2E-8E68-2D803EFC5A51}" srcOrd="1" destOrd="0" presId="urn:microsoft.com/office/officeart/2018/2/layout/IconCircleList"/>
    <dgm:cxn modelId="{7AD7D7FA-B3FB-4338-B05E-59551D2DF6CE}" type="presParOf" srcId="{665F0854-9959-4882-9518-91737A397928}" destId="{4AD382C6-3EF0-40AB-8740-36DCD140D8CF}" srcOrd="2" destOrd="0" presId="urn:microsoft.com/office/officeart/2018/2/layout/IconCircleList"/>
    <dgm:cxn modelId="{AB3469E1-687F-439B-B94D-7F25F8ABAF11}" type="presParOf" srcId="{665F0854-9959-4882-9518-91737A397928}" destId="{D1EFAF68-19C9-4747-B804-B08F042B4803}" srcOrd="3" destOrd="0" presId="urn:microsoft.com/office/officeart/2018/2/layout/IconCircleList"/>
    <dgm:cxn modelId="{86F4B259-107F-42E5-B088-AEC2BC8349A0}" type="presParOf" srcId="{34511141-09B2-4EE4-ABF3-C2555C859313}" destId="{7C939459-A4C9-41A8-B410-2B72E5AFC3BC}" srcOrd="5" destOrd="0" presId="urn:microsoft.com/office/officeart/2018/2/layout/IconCircleList"/>
    <dgm:cxn modelId="{ED4346B5-2BA9-41A4-9E39-ADA35AA62D3F}" type="presParOf" srcId="{34511141-09B2-4EE4-ABF3-C2555C859313}" destId="{6E6B48BD-60C9-4645-BACF-68FF5D19124C}" srcOrd="6" destOrd="0" presId="urn:microsoft.com/office/officeart/2018/2/layout/IconCircleList"/>
    <dgm:cxn modelId="{FF519FCA-AB9B-43A0-AEA7-1FC0387BC80A}" type="presParOf" srcId="{6E6B48BD-60C9-4645-BACF-68FF5D19124C}" destId="{F201A141-4F3A-4C96-BDB8-5C2A2C8CBC94}" srcOrd="0" destOrd="0" presId="urn:microsoft.com/office/officeart/2018/2/layout/IconCircleList"/>
    <dgm:cxn modelId="{8C1BE2A3-10BC-4C10-A55E-4BB49C125914}" type="presParOf" srcId="{6E6B48BD-60C9-4645-BACF-68FF5D19124C}" destId="{3A308B12-84E5-42D9-8322-516DE8824628}" srcOrd="1" destOrd="0" presId="urn:microsoft.com/office/officeart/2018/2/layout/IconCircleList"/>
    <dgm:cxn modelId="{0DB1FFB0-8C2B-4E2C-956F-BB86D2D5438F}" type="presParOf" srcId="{6E6B48BD-60C9-4645-BACF-68FF5D19124C}" destId="{D024F1D8-C96B-4FE0-AB84-9B3ED0635E00}" srcOrd="2" destOrd="0" presId="urn:microsoft.com/office/officeart/2018/2/layout/IconCircleList"/>
    <dgm:cxn modelId="{858E3706-2232-4CAB-AC67-406AB3DF7530}" type="presParOf" srcId="{6E6B48BD-60C9-4645-BACF-68FF5D19124C}" destId="{699AE4F5-173C-4B37-AC91-87A45C85BAF2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2C1922-AE2E-40A3-8F4D-8EE2F2D007BE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E0D729E-1F6F-4A78-9B01-8C4E1601F4ED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2000" b="1" dirty="0"/>
            <a:t>OBJECTIF PRINCIPAL</a:t>
          </a:r>
        </a:p>
        <a:p>
          <a:pPr>
            <a:lnSpc>
              <a:spcPct val="100000"/>
            </a:lnSpc>
            <a:defRPr b="1"/>
          </a:pPr>
          <a:r>
            <a:rPr lang="fr-FR" sz="2000" b="1" dirty="0"/>
            <a:t>Evaluer la conformité des pratiques de pose des ceintures pelviennes aux recommandations SFAR–SFMU de 2017.</a:t>
          </a:r>
          <a:endParaRPr lang="en-US" sz="2000" dirty="0"/>
        </a:p>
      </dgm:t>
    </dgm:pt>
    <dgm:pt modelId="{5C00D3EF-FDF3-44E7-9CCC-6B58E09162FC}" type="parTrans" cxnId="{C288F6A9-9C5D-4581-9006-10A0658CDB24}">
      <dgm:prSet/>
      <dgm:spPr/>
      <dgm:t>
        <a:bodyPr/>
        <a:lstStyle/>
        <a:p>
          <a:endParaRPr lang="en-US"/>
        </a:p>
      </dgm:t>
    </dgm:pt>
    <dgm:pt modelId="{5AAAB369-AC68-432B-82FC-96D0514E0567}" type="sibTrans" cxnId="{C288F6A9-9C5D-4581-9006-10A0658CDB24}">
      <dgm:prSet/>
      <dgm:spPr/>
      <dgm:t>
        <a:bodyPr/>
        <a:lstStyle/>
        <a:p>
          <a:endParaRPr lang="en-US"/>
        </a:p>
      </dgm:t>
    </dgm:pt>
    <dgm:pt modelId="{33FC46A2-6FED-42FD-8B69-307EBC4B7E43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2000" b="1" dirty="0"/>
            <a:t>OBJECTIFS SECONDAIRES</a:t>
          </a:r>
        </a:p>
        <a:p>
          <a:pPr>
            <a:lnSpc>
              <a:spcPct val="100000"/>
            </a:lnSpc>
            <a:defRPr b="1"/>
          </a:pPr>
          <a:endParaRPr lang="en-US" sz="2000" dirty="0"/>
        </a:p>
      </dgm:t>
    </dgm:pt>
    <dgm:pt modelId="{5CE69EF0-868E-446C-87D9-58A0FBD51C73}" type="parTrans" cxnId="{894CBEBE-F753-4632-BA99-ED7F368AE968}">
      <dgm:prSet/>
      <dgm:spPr/>
      <dgm:t>
        <a:bodyPr/>
        <a:lstStyle/>
        <a:p>
          <a:endParaRPr lang="en-US"/>
        </a:p>
      </dgm:t>
    </dgm:pt>
    <dgm:pt modelId="{3A6918B4-F7CE-48DB-87BA-75F5B1A57586}" type="sibTrans" cxnId="{894CBEBE-F753-4632-BA99-ED7F368AE968}">
      <dgm:prSet/>
      <dgm:spPr/>
      <dgm:t>
        <a:bodyPr/>
        <a:lstStyle/>
        <a:p>
          <a:endParaRPr lang="en-US"/>
        </a:p>
      </dgm:t>
    </dgm:pt>
    <dgm:pt modelId="{113FF98F-634B-4D31-AD83-E4472635EBF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600" b="1" dirty="0"/>
            <a:t>Identifier les facteurs anatomiques et cliniques associés à une mauvaise position de la ceinture pelvienne.</a:t>
          </a:r>
          <a:endParaRPr lang="en-US" sz="1600" b="1" dirty="0"/>
        </a:p>
      </dgm:t>
    </dgm:pt>
    <dgm:pt modelId="{A12BB543-0487-41AF-801B-C30CF0AD2794}" type="parTrans" cxnId="{C87915D7-A54E-4E37-90BA-C1315678E856}">
      <dgm:prSet/>
      <dgm:spPr/>
      <dgm:t>
        <a:bodyPr/>
        <a:lstStyle/>
        <a:p>
          <a:endParaRPr lang="en-US"/>
        </a:p>
      </dgm:t>
    </dgm:pt>
    <dgm:pt modelId="{7547C146-0358-47C5-8DD3-0176AE355CA1}" type="sibTrans" cxnId="{C87915D7-A54E-4E37-90BA-C1315678E856}">
      <dgm:prSet/>
      <dgm:spPr/>
      <dgm:t>
        <a:bodyPr/>
        <a:lstStyle/>
        <a:p>
          <a:endParaRPr lang="en-US"/>
        </a:p>
      </dgm:t>
    </dgm:pt>
    <dgm:pt modelId="{B950BAD7-0885-4BDF-AE48-08ECAB8A3DF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600" b="1" dirty="0"/>
            <a:t>Étudier l’impact de la qualité de pose des ceintures sur la réduction du saignement artériel actif.</a:t>
          </a:r>
          <a:endParaRPr lang="en-US" sz="1600" b="1" dirty="0"/>
        </a:p>
      </dgm:t>
    </dgm:pt>
    <dgm:pt modelId="{9A7B567A-B2CF-4585-A409-A62474BC20EE}" type="parTrans" cxnId="{D31A30A6-38DD-450D-B480-A281960979B8}">
      <dgm:prSet/>
      <dgm:spPr/>
      <dgm:t>
        <a:bodyPr/>
        <a:lstStyle/>
        <a:p>
          <a:endParaRPr lang="en-US"/>
        </a:p>
      </dgm:t>
    </dgm:pt>
    <dgm:pt modelId="{3A41FF44-AC4F-4237-8E8B-7E484751074A}" type="sibTrans" cxnId="{D31A30A6-38DD-450D-B480-A281960979B8}">
      <dgm:prSet/>
      <dgm:spPr/>
      <dgm:t>
        <a:bodyPr/>
        <a:lstStyle/>
        <a:p>
          <a:endParaRPr lang="en-US"/>
        </a:p>
      </dgm:t>
    </dgm:pt>
    <dgm:pt modelId="{7D7A6DA1-369E-4394-A044-63A3F2A2B5B8}" type="pres">
      <dgm:prSet presAssocID="{C32C1922-AE2E-40A3-8F4D-8EE2F2D007BE}" presName="root" presStyleCnt="0">
        <dgm:presLayoutVars>
          <dgm:dir/>
          <dgm:resizeHandles val="exact"/>
        </dgm:presLayoutVars>
      </dgm:prSet>
      <dgm:spPr/>
    </dgm:pt>
    <dgm:pt modelId="{AF29E932-C8E5-498C-AF94-9A48B3F78A1E}" type="pres">
      <dgm:prSet presAssocID="{1E0D729E-1F6F-4A78-9B01-8C4E1601F4ED}" presName="compNode" presStyleCnt="0"/>
      <dgm:spPr/>
    </dgm:pt>
    <dgm:pt modelId="{CA715798-48CA-4A1C-9ECB-1F3093437492}" type="pres">
      <dgm:prSet presAssocID="{1E0D729E-1F6F-4A78-9B01-8C4E1601F4ED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che"/>
        </a:ext>
      </dgm:extLst>
    </dgm:pt>
    <dgm:pt modelId="{2F697E69-C2CE-467B-ACA0-B0C12ACF4EDC}" type="pres">
      <dgm:prSet presAssocID="{1E0D729E-1F6F-4A78-9B01-8C4E1601F4ED}" presName="iconSpace" presStyleCnt="0"/>
      <dgm:spPr/>
    </dgm:pt>
    <dgm:pt modelId="{CDA547B2-FF6D-4E9C-86C2-FCA2F2FEA36C}" type="pres">
      <dgm:prSet presAssocID="{1E0D729E-1F6F-4A78-9B01-8C4E1601F4ED}" presName="parTx" presStyleLbl="revTx" presStyleIdx="0" presStyleCnt="4">
        <dgm:presLayoutVars>
          <dgm:chMax val="0"/>
          <dgm:chPref val="0"/>
        </dgm:presLayoutVars>
      </dgm:prSet>
      <dgm:spPr/>
    </dgm:pt>
    <dgm:pt modelId="{814A7C64-FBB8-43BC-87F6-6BC3CE33069C}" type="pres">
      <dgm:prSet presAssocID="{1E0D729E-1F6F-4A78-9B01-8C4E1601F4ED}" presName="txSpace" presStyleCnt="0"/>
      <dgm:spPr/>
    </dgm:pt>
    <dgm:pt modelId="{3B3961B5-C661-4FA1-8A4E-A421D58C9FDD}" type="pres">
      <dgm:prSet presAssocID="{1E0D729E-1F6F-4A78-9B01-8C4E1601F4ED}" presName="desTx" presStyleLbl="revTx" presStyleIdx="1" presStyleCnt="4">
        <dgm:presLayoutVars/>
      </dgm:prSet>
      <dgm:spPr/>
    </dgm:pt>
    <dgm:pt modelId="{C4DA9FA7-67F6-4AE1-B7E2-8CD4B7D367B6}" type="pres">
      <dgm:prSet presAssocID="{5AAAB369-AC68-432B-82FC-96D0514E0567}" presName="sibTrans" presStyleCnt="0"/>
      <dgm:spPr/>
    </dgm:pt>
    <dgm:pt modelId="{1E33EB3A-BB29-4FFB-9936-9770482DDDBA}" type="pres">
      <dgm:prSet presAssocID="{33FC46A2-6FED-42FD-8B69-307EBC4B7E43}" presName="compNode" presStyleCnt="0"/>
      <dgm:spPr/>
    </dgm:pt>
    <dgm:pt modelId="{E5581E4C-551F-454F-ADE8-BFB725602BCF}" type="pres">
      <dgm:prSet presAssocID="{33FC46A2-6FED-42FD-8B69-307EBC4B7E43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ille"/>
        </a:ext>
      </dgm:extLst>
    </dgm:pt>
    <dgm:pt modelId="{CCA1CE25-352D-41DF-B7ED-1A5A7A2C0302}" type="pres">
      <dgm:prSet presAssocID="{33FC46A2-6FED-42FD-8B69-307EBC4B7E43}" presName="iconSpace" presStyleCnt="0"/>
      <dgm:spPr/>
    </dgm:pt>
    <dgm:pt modelId="{06602664-29E5-4AF7-B373-0DC6E6C9025D}" type="pres">
      <dgm:prSet presAssocID="{33FC46A2-6FED-42FD-8B69-307EBC4B7E43}" presName="parTx" presStyleLbl="revTx" presStyleIdx="2" presStyleCnt="4" custLinFactNeighborX="0" custLinFactNeighborY="-2680">
        <dgm:presLayoutVars>
          <dgm:chMax val="0"/>
          <dgm:chPref val="0"/>
        </dgm:presLayoutVars>
      </dgm:prSet>
      <dgm:spPr/>
    </dgm:pt>
    <dgm:pt modelId="{B089A1F6-3B1C-417F-BA84-CC29CDE2A6EE}" type="pres">
      <dgm:prSet presAssocID="{33FC46A2-6FED-42FD-8B69-307EBC4B7E43}" presName="txSpace" presStyleCnt="0"/>
      <dgm:spPr/>
    </dgm:pt>
    <dgm:pt modelId="{9B216DA8-9ADC-47F7-8318-ED3081CAB63F}" type="pres">
      <dgm:prSet presAssocID="{33FC46A2-6FED-42FD-8B69-307EBC4B7E43}" presName="desTx" presStyleLbl="revTx" presStyleIdx="3" presStyleCnt="4" custLinFactY="-9923" custLinFactNeighborX="-2125" custLinFactNeighborY="-100000">
        <dgm:presLayoutVars/>
      </dgm:prSet>
      <dgm:spPr/>
    </dgm:pt>
  </dgm:ptLst>
  <dgm:cxnLst>
    <dgm:cxn modelId="{50D10A2E-6F4C-42DE-8C7F-536A15A1AC7F}" type="presOf" srcId="{C32C1922-AE2E-40A3-8F4D-8EE2F2D007BE}" destId="{7D7A6DA1-369E-4394-A044-63A3F2A2B5B8}" srcOrd="0" destOrd="0" presId="urn:microsoft.com/office/officeart/2018/5/layout/CenteredIconLabelDescriptionList"/>
    <dgm:cxn modelId="{F38B896E-7448-4D7A-A687-B527041AF44F}" type="presOf" srcId="{B950BAD7-0885-4BDF-AE48-08ECAB8A3DF0}" destId="{9B216DA8-9ADC-47F7-8318-ED3081CAB63F}" srcOrd="0" destOrd="1" presId="urn:microsoft.com/office/officeart/2018/5/layout/CenteredIconLabelDescriptionList"/>
    <dgm:cxn modelId="{20D69B58-4F4B-4878-B2C5-D1D07A5046BD}" type="presOf" srcId="{1E0D729E-1F6F-4A78-9B01-8C4E1601F4ED}" destId="{CDA547B2-FF6D-4E9C-86C2-FCA2F2FEA36C}" srcOrd="0" destOrd="0" presId="urn:microsoft.com/office/officeart/2018/5/layout/CenteredIconLabelDescriptionList"/>
    <dgm:cxn modelId="{32D1E3A4-FCE6-46B2-B05A-FB996AD79AFB}" type="presOf" srcId="{113FF98F-634B-4D31-AD83-E4472635EBF9}" destId="{9B216DA8-9ADC-47F7-8318-ED3081CAB63F}" srcOrd="0" destOrd="0" presId="urn:microsoft.com/office/officeart/2018/5/layout/CenteredIconLabelDescriptionList"/>
    <dgm:cxn modelId="{D31A30A6-38DD-450D-B480-A281960979B8}" srcId="{33FC46A2-6FED-42FD-8B69-307EBC4B7E43}" destId="{B950BAD7-0885-4BDF-AE48-08ECAB8A3DF0}" srcOrd="1" destOrd="0" parTransId="{9A7B567A-B2CF-4585-A409-A62474BC20EE}" sibTransId="{3A41FF44-AC4F-4237-8E8B-7E484751074A}"/>
    <dgm:cxn modelId="{C288F6A9-9C5D-4581-9006-10A0658CDB24}" srcId="{C32C1922-AE2E-40A3-8F4D-8EE2F2D007BE}" destId="{1E0D729E-1F6F-4A78-9B01-8C4E1601F4ED}" srcOrd="0" destOrd="0" parTransId="{5C00D3EF-FDF3-44E7-9CCC-6B58E09162FC}" sibTransId="{5AAAB369-AC68-432B-82FC-96D0514E0567}"/>
    <dgm:cxn modelId="{894CBEBE-F753-4632-BA99-ED7F368AE968}" srcId="{C32C1922-AE2E-40A3-8F4D-8EE2F2D007BE}" destId="{33FC46A2-6FED-42FD-8B69-307EBC4B7E43}" srcOrd="1" destOrd="0" parTransId="{5CE69EF0-868E-446C-87D9-58A0FBD51C73}" sibTransId="{3A6918B4-F7CE-48DB-87BA-75F5B1A57586}"/>
    <dgm:cxn modelId="{C87915D7-A54E-4E37-90BA-C1315678E856}" srcId="{33FC46A2-6FED-42FD-8B69-307EBC4B7E43}" destId="{113FF98F-634B-4D31-AD83-E4472635EBF9}" srcOrd="0" destOrd="0" parTransId="{A12BB543-0487-41AF-801B-C30CF0AD2794}" sibTransId="{7547C146-0358-47C5-8DD3-0176AE355CA1}"/>
    <dgm:cxn modelId="{2E0F20E5-3194-4607-BB51-43276F7C0F89}" type="presOf" srcId="{33FC46A2-6FED-42FD-8B69-307EBC4B7E43}" destId="{06602664-29E5-4AF7-B373-0DC6E6C9025D}" srcOrd="0" destOrd="0" presId="urn:microsoft.com/office/officeart/2018/5/layout/CenteredIconLabelDescriptionList"/>
    <dgm:cxn modelId="{742A3637-60CE-46CD-8C59-92B625ECA145}" type="presParOf" srcId="{7D7A6DA1-369E-4394-A044-63A3F2A2B5B8}" destId="{AF29E932-C8E5-498C-AF94-9A48B3F78A1E}" srcOrd="0" destOrd="0" presId="urn:microsoft.com/office/officeart/2018/5/layout/CenteredIconLabelDescriptionList"/>
    <dgm:cxn modelId="{B198C5D5-1B20-460A-8DA5-6A22686AA801}" type="presParOf" srcId="{AF29E932-C8E5-498C-AF94-9A48B3F78A1E}" destId="{CA715798-48CA-4A1C-9ECB-1F3093437492}" srcOrd="0" destOrd="0" presId="urn:microsoft.com/office/officeart/2018/5/layout/CenteredIconLabelDescriptionList"/>
    <dgm:cxn modelId="{1D3D74D9-FB56-4D07-8F76-5EF3DD9D4806}" type="presParOf" srcId="{AF29E932-C8E5-498C-AF94-9A48B3F78A1E}" destId="{2F697E69-C2CE-467B-ACA0-B0C12ACF4EDC}" srcOrd="1" destOrd="0" presId="urn:microsoft.com/office/officeart/2018/5/layout/CenteredIconLabelDescriptionList"/>
    <dgm:cxn modelId="{82C3DD14-F782-4BF3-8D3A-72EB10065B73}" type="presParOf" srcId="{AF29E932-C8E5-498C-AF94-9A48B3F78A1E}" destId="{CDA547B2-FF6D-4E9C-86C2-FCA2F2FEA36C}" srcOrd="2" destOrd="0" presId="urn:microsoft.com/office/officeart/2018/5/layout/CenteredIconLabelDescriptionList"/>
    <dgm:cxn modelId="{A037DA9F-53F7-4FFF-852F-074355E66EA5}" type="presParOf" srcId="{AF29E932-C8E5-498C-AF94-9A48B3F78A1E}" destId="{814A7C64-FBB8-43BC-87F6-6BC3CE33069C}" srcOrd="3" destOrd="0" presId="urn:microsoft.com/office/officeart/2018/5/layout/CenteredIconLabelDescriptionList"/>
    <dgm:cxn modelId="{D940FC64-FC35-4EBC-91AA-9515542F0B85}" type="presParOf" srcId="{AF29E932-C8E5-498C-AF94-9A48B3F78A1E}" destId="{3B3961B5-C661-4FA1-8A4E-A421D58C9FDD}" srcOrd="4" destOrd="0" presId="urn:microsoft.com/office/officeart/2018/5/layout/CenteredIconLabelDescriptionList"/>
    <dgm:cxn modelId="{BADD95F9-608E-4136-9074-A29D99E400E4}" type="presParOf" srcId="{7D7A6DA1-369E-4394-A044-63A3F2A2B5B8}" destId="{C4DA9FA7-67F6-4AE1-B7E2-8CD4B7D367B6}" srcOrd="1" destOrd="0" presId="urn:microsoft.com/office/officeart/2018/5/layout/CenteredIconLabelDescriptionList"/>
    <dgm:cxn modelId="{B5B03224-CCE7-4857-B036-933A7C2C3C8C}" type="presParOf" srcId="{7D7A6DA1-369E-4394-A044-63A3F2A2B5B8}" destId="{1E33EB3A-BB29-4FFB-9936-9770482DDDBA}" srcOrd="2" destOrd="0" presId="urn:microsoft.com/office/officeart/2018/5/layout/CenteredIconLabelDescriptionList"/>
    <dgm:cxn modelId="{FF24864B-9FB9-4225-BA18-BEBA58283513}" type="presParOf" srcId="{1E33EB3A-BB29-4FFB-9936-9770482DDDBA}" destId="{E5581E4C-551F-454F-ADE8-BFB725602BCF}" srcOrd="0" destOrd="0" presId="urn:microsoft.com/office/officeart/2018/5/layout/CenteredIconLabelDescriptionList"/>
    <dgm:cxn modelId="{5A958C5A-5A08-422C-A40E-EB902D31332E}" type="presParOf" srcId="{1E33EB3A-BB29-4FFB-9936-9770482DDDBA}" destId="{CCA1CE25-352D-41DF-B7ED-1A5A7A2C0302}" srcOrd="1" destOrd="0" presId="urn:microsoft.com/office/officeart/2018/5/layout/CenteredIconLabelDescriptionList"/>
    <dgm:cxn modelId="{1D403E52-5857-461F-B9F3-D258971E914F}" type="presParOf" srcId="{1E33EB3A-BB29-4FFB-9936-9770482DDDBA}" destId="{06602664-29E5-4AF7-B373-0DC6E6C9025D}" srcOrd="2" destOrd="0" presId="urn:microsoft.com/office/officeart/2018/5/layout/CenteredIconLabelDescriptionList"/>
    <dgm:cxn modelId="{F0883D79-1DF1-451E-85B9-4AE100AB4FBA}" type="presParOf" srcId="{1E33EB3A-BB29-4FFB-9936-9770482DDDBA}" destId="{B089A1F6-3B1C-417F-BA84-CC29CDE2A6EE}" srcOrd="3" destOrd="0" presId="urn:microsoft.com/office/officeart/2018/5/layout/CenteredIconLabelDescriptionList"/>
    <dgm:cxn modelId="{0BA3AC28-FDF8-4AB4-BDF5-48DD771E94D9}" type="presParOf" srcId="{1E33EB3A-BB29-4FFB-9936-9770482DDDBA}" destId="{9B216DA8-9ADC-47F7-8318-ED3081CAB63F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D329F5D-0265-4CF9-97C6-5B63D368168A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ED6D49B-DD6C-4529-98F5-3F6B6BD1197E}">
      <dgm:prSet/>
      <dgm:spPr/>
      <dgm:t>
        <a:bodyPr/>
        <a:lstStyle/>
        <a:p>
          <a:r>
            <a:rPr lang="fr-FR" b="1" dirty="0"/>
            <a:t>Design: Etude rétrospective monocentrique (2017–2023)</a:t>
          </a:r>
          <a:endParaRPr lang="en-US" b="1" dirty="0"/>
        </a:p>
      </dgm:t>
    </dgm:pt>
    <dgm:pt modelId="{E426B809-37FD-4402-9452-03B8E1429CB1}" type="parTrans" cxnId="{C004EC0E-C783-4E0B-A3F7-5B4A38E3AE3D}">
      <dgm:prSet/>
      <dgm:spPr/>
      <dgm:t>
        <a:bodyPr/>
        <a:lstStyle/>
        <a:p>
          <a:endParaRPr lang="en-US"/>
        </a:p>
      </dgm:t>
    </dgm:pt>
    <dgm:pt modelId="{93FCA8B6-6F25-481F-B04A-0AFDEF0C9F90}" type="sibTrans" cxnId="{C004EC0E-C783-4E0B-A3F7-5B4A38E3AE3D}">
      <dgm:prSet phldrT="01" phldr="0"/>
      <dgm:spPr/>
      <dgm:t>
        <a:bodyPr/>
        <a:lstStyle/>
        <a:p>
          <a:r>
            <a:rPr lang="en-US"/>
            <a:t>01</a:t>
          </a:r>
        </a:p>
      </dgm:t>
    </dgm:pt>
    <dgm:pt modelId="{B1A7205C-A052-4130-8BBC-925C0E0D038A}">
      <dgm:prSet custT="1"/>
      <dgm:spPr/>
      <dgm:t>
        <a:bodyPr/>
        <a:lstStyle/>
        <a:p>
          <a:r>
            <a:rPr lang="fr-FR" sz="1600" b="1" dirty="0"/>
            <a:t>Lieu: Trauma Center de niveau 1 du CHU de Clermont-Ferrand</a:t>
          </a:r>
          <a:endParaRPr lang="en-US" sz="1600" b="1" dirty="0"/>
        </a:p>
      </dgm:t>
    </dgm:pt>
    <dgm:pt modelId="{84DA69C3-8F1A-440A-A265-69934C695D27}" type="parTrans" cxnId="{108A5490-4896-4D87-8BD8-B730FA0D96DE}">
      <dgm:prSet/>
      <dgm:spPr/>
      <dgm:t>
        <a:bodyPr/>
        <a:lstStyle/>
        <a:p>
          <a:endParaRPr lang="en-US"/>
        </a:p>
      </dgm:t>
    </dgm:pt>
    <dgm:pt modelId="{C03EEBE6-1623-4043-A56F-B128E4CA8E1F}" type="sibTrans" cxnId="{108A5490-4896-4D87-8BD8-B730FA0D96DE}">
      <dgm:prSet phldrT="02" phldr="0"/>
      <dgm:spPr/>
      <dgm:t>
        <a:bodyPr/>
        <a:lstStyle/>
        <a:p>
          <a:r>
            <a:rPr lang="en-US"/>
            <a:t>02</a:t>
          </a:r>
        </a:p>
      </dgm:t>
    </dgm:pt>
    <dgm:pt modelId="{4CF8C24D-C68A-41D7-BD89-70B3B549AA27}">
      <dgm:prSet custT="1"/>
      <dgm:spPr/>
      <dgm:t>
        <a:bodyPr/>
        <a:lstStyle/>
        <a:p>
          <a:r>
            <a:rPr lang="fr-FR" sz="1600" b="1" dirty="0"/>
            <a:t>Population</a:t>
          </a:r>
          <a:r>
            <a:rPr lang="fr-FR" sz="1200" b="1" dirty="0"/>
            <a:t>: </a:t>
          </a:r>
        </a:p>
        <a:p>
          <a:r>
            <a:rPr lang="fr-FR" sz="1200" b="1" dirty="0"/>
            <a:t>Les patients ayant une indication de pose de ceinture pelvienne/chez qui une ceinture a été posée/présentant une fracture de l’anneau pelvien</a:t>
          </a:r>
          <a:endParaRPr lang="en-US" sz="1200" b="1" dirty="0"/>
        </a:p>
      </dgm:t>
    </dgm:pt>
    <dgm:pt modelId="{76074BB1-2A18-4E31-945D-05F460CEE435}" type="parTrans" cxnId="{72A76F36-E3DE-4F96-B11C-C903302A0E3F}">
      <dgm:prSet/>
      <dgm:spPr/>
      <dgm:t>
        <a:bodyPr/>
        <a:lstStyle/>
        <a:p>
          <a:endParaRPr lang="en-US"/>
        </a:p>
      </dgm:t>
    </dgm:pt>
    <dgm:pt modelId="{79745D8A-3A7F-46E1-ACDE-AA36A5BF0FE9}" type="sibTrans" cxnId="{72A76F36-E3DE-4F96-B11C-C903302A0E3F}">
      <dgm:prSet phldrT="03" phldr="0"/>
      <dgm:spPr/>
      <dgm:t>
        <a:bodyPr/>
        <a:lstStyle/>
        <a:p>
          <a:r>
            <a:rPr lang="en-US"/>
            <a:t>03</a:t>
          </a:r>
          <a:endParaRPr lang="en-US" dirty="0"/>
        </a:p>
      </dgm:t>
    </dgm:pt>
    <dgm:pt modelId="{F9776128-E840-4A9E-8062-76CD28AE950F}">
      <dgm:prSet custT="1"/>
      <dgm:spPr/>
      <dgm:t>
        <a:bodyPr/>
        <a:lstStyle/>
        <a:p>
          <a:r>
            <a:rPr lang="fr-FR" sz="1600" b="1" dirty="0"/>
            <a:t>Analyse: respect des indications, hauteur et serrage, saignement actif artériel</a:t>
          </a:r>
          <a:endParaRPr lang="en-US" sz="1600" b="1" dirty="0"/>
        </a:p>
      </dgm:t>
    </dgm:pt>
    <dgm:pt modelId="{C432BEEA-FDD6-4F49-92D2-ED38DA3C0ED8}" type="parTrans" cxnId="{2BB128E4-E691-4627-9C68-5A2C5B08BCF6}">
      <dgm:prSet/>
      <dgm:spPr/>
      <dgm:t>
        <a:bodyPr/>
        <a:lstStyle/>
        <a:p>
          <a:endParaRPr lang="en-US"/>
        </a:p>
      </dgm:t>
    </dgm:pt>
    <dgm:pt modelId="{BEDDF357-44EE-49BB-A074-3F3C252DD29E}" type="sibTrans" cxnId="{2BB128E4-E691-4627-9C68-5A2C5B08BCF6}">
      <dgm:prSet phldrT="04" phldr="0"/>
      <dgm:spPr/>
      <dgm:t>
        <a:bodyPr/>
        <a:lstStyle/>
        <a:p>
          <a:r>
            <a:rPr lang="en-US"/>
            <a:t>04</a:t>
          </a:r>
          <a:endParaRPr lang="en-US" dirty="0"/>
        </a:p>
      </dgm:t>
    </dgm:pt>
    <dgm:pt modelId="{42EFC9E8-1B6B-4802-8771-745633AE8963}">
      <dgm:prSet/>
      <dgm:spPr/>
      <dgm:t>
        <a:bodyPr/>
        <a:lstStyle/>
        <a:p>
          <a:r>
            <a:rPr lang="fr-FR" b="1" dirty="0"/>
            <a:t>Lecture: double aveugle sénior/interne</a:t>
          </a:r>
          <a:endParaRPr lang="en-US" b="1" dirty="0"/>
        </a:p>
      </dgm:t>
    </dgm:pt>
    <dgm:pt modelId="{26ABAD26-0E2A-4CE8-BF6E-382050045583}" type="parTrans" cxnId="{4C8205B9-0978-43ED-AEB8-28F691D03804}">
      <dgm:prSet/>
      <dgm:spPr/>
      <dgm:t>
        <a:bodyPr/>
        <a:lstStyle/>
        <a:p>
          <a:endParaRPr lang="en-US"/>
        </a:p>
      </dgm:t>
    </dgm:pt>
    <dgm:pt modelId="{31FFE5C2-5280-4082-95BC-E4EE6E9DE3B2}" type="sibTrans" cxnId="{4C8205B9-0978-43ED-AEB8-28F691D03804}">
      <dgm:prSet phldrT="05" phldr="0"/>
      <dgm:spPr/>
      <dgm:t>
        <a:bodyPr/>
        <a:lstStyle/>
        <a:p>
          <a:r>
            <a:rPr lang="en-US"/>
            <a:t>05</a:t>
          </a:r>
          <a:endParaRPr lang="en-US" dirty="0"/>
        </a:p>
      </dgm:t>
    </dgm:pt>
    <dgm:pt modelId="{65D47FCE-055B-4AF1-956C-CF22D30C1174}" type="pres">
      <dgm:prSet presAssocID="{3D329F5D-0265-4CF9-97C6-5B63D368168A}" presName="Name0" presStyleCnt="0">
        <dgm:presLayoutVars>
          <dgm:animLvl val="lvl"/>
          <dgm:resizeHandles val="exact"/>
        </dgm:presLayoutVars>
      </dgm:prSet>
      <dgm:spPr/>
    </dgm:pt>
    <dgm:pt modelId="{747ABBF5-4851-4E00-8BC5-468CA211D392}" type="pres">
      <dgm:prSet presAssocID="{9ED6D49B-DD6C-4529-98F5-3F6B6BD1197E}" presName="compositeNode" presStyleCnt="0">
        <dgm:presLayoutVars>
          <dgm:bulletEnabled val="1"/>
        </dgm:presLayoutVars>
      </dgm:prSet>
      <dgm:spPr/>
    </dgm:pt>
    <dgm:pt modelId="{E375B6D0-F207-4B28-9FD6-694BFB0292B9}" type="pres">
      <dgm:prSet presAssocID="{9ED6D49B-DD6C-4529-98F5-3F6B6BD1197E}" presName="bgRect" presStyleLbl="alignNode1" presStyleIdx="0" presStyleCnt="5"/>
      <dgm:spPr/>
    </dgm:pt>
    <dgm:pt modelId="{E4D21E64-E454-4EC3-922E-80D45D98C575}" type="pres">
      <dgm:prSet presAssocID="{93FCA8B6-6F25-481F-B04A-0AFDEF0C9F90}" presName="sibTransNodeRect" presStyleLbl="alignNode1" presStyleIdx="0" presStyleCnt="5">
        <dgm:presLayoutVars>
          <dgm:chMax val="0"/>
          <dgm:bulletEnabled val="1"/>
        </dgm:presLayoutVars>
      </dgm:prSet>
      <dgm:spPr/>
    </dgm:pt>
    <dgm:pt modelId="{9281D1C5-468D-414E-9788-284CDFD406C8}" type="pres">
      <dgm:prSet presAssocID="{9ED6D49B-DD6C-4529-98F5-3F6B6BD1197E}" presName="nodeRect" presStyleLbl="alignNode1" presStyleIdx="0" presStyleCnt="5">
        <dgm:presLayoutVars>
          <dgm:bulletEnabled val="1"/>
        </dgm:presLayoutVars>
      </dgm:prSet>
      <dgm:spPr/>
    </dgm:pt>
    <dgm:pt modelId="{2A7AF28B-5632-4BD6-82A5-274CA832EE43}" type="pres">
      <dgm:prSet presAssocID="{93FCA8B6-6F25-481F-B04A-0AFDEF0C9F90}" presName="sibTrans" presStyleCnt="0"/>
      <dgm:spPr/>
    </dgm:pt>
    <dgm:pt modelId="{D7FC05D0-D0F8-46DE-8AA0-64037B311C92}" type="pres">
      <dgm:prSet presAssocID="{B1A7205C-A052-4130-8BBC-925C0E0D038A}" presName="compositeNode" presStyleCnt="0">
        <dgm:presLayoutVars>
          <dgm:bulletEnabled val="1"/>
        </dgm:presLayoutVars>
      </dgm:prSet>
      <dgm:spPr/>
    </dgm:pt>
    <dgm:pt modelId="{2FB05B36-7167-4A55-A73C-B1B5216D27CA}" type="pres">
      <dgm:prSet presAssocID="{B1A7205C-A052-4130-8BBC-925C0E0D038A}" presName="bgRect" presStyleLbl="alignNode1" presStyleIdx="1" presStyleCnt="5"/>
      <dgm:spPr/>
    </dgm:pt>
    <dgm:pt modelId="{02D7FA47-CDB5-496E-B9D1-2F11CC7F8FB6}" type="pres">
      <dgm:prSet presAssocID="{C03EEBE6-1623-4043-A56F-B128E4CA8E1F}" presName="sibTransNodeRect" presStyleLbl="alignNode1" presStyleIdx="1" presStyleCnt="5">
        <dgm:presLayoutVars>
          <dgm:chMax val="0"/>
          <dgm:bulletEnabled val="1"/>
        </dgm:presLayoutVars>
      </dgm:prSet>
      <dgm:spPr/>
    </dgm:pt>
    <dgm:pt modelId="{E91BF9B5-2AA1-4209-AF77-F817EF96B4D7}" type="pres">
      <dgm:prSet presAssocID="{B1A7205C-A052-4130-8BBC-925C0E0D038A}" presName="nodeRect" presStyleLbl="alignNode1" presStyleIdx="1" presStyleCnt="5">
        <dgm:presLayoutVars>
          <dgm:bulletEnabled val="1"/>
        </dgm:presLayoutVars>
      </dgm:prSet>
      <dgm:spPr/>
    </dgm:pt>
    <dgm:pt modelId="{E07E448F-FA12-4455-A3D7-DA013039D243}" type="pres">
      <dgm:prSet presAssocID="{C03EEBE6-1623-4043-A56F-B128E4CA8E1F}" presName="sibTrans" presStyleCnt="0"/>
      <dgm:spPr/>
    </dgm:pt>
    <dgm:pt modelId="{6BAD4690-42C7-46FC-9C2C-1B82EB39766D}" type="pres">
      <dgm:prSet presAssocID="{4CF8C24D-C68A-41D7-BD89-70B3B549AA27}" presName="compositeNode" presStyleCnt="0">
        <dgm:presLayoutVars>
          <dgm:bulletEnabled val="1"/>
        </dgm:presLayoutVars>
      </dgm:prSet>
      <dgm:spPr/>
    </dgm:pt>
    <dgm:pt modelId="{6ED3233E-2533-498A-A77D-6B8CE105CA87}" type="pres">
      <dgm:prSet presAssocID="{4CF8C24D-C68A-41D7-BD89-70B3B549AA27}" presName="bgRect" presStyleLbl="alignNode1" presStyleIdx="2" presStyleCnt="5" custLinFactNeighborX="-583" custLinFactNeighborY="315"/>
      <dgm:spPr/>
    </dgm:pt>
    <dgm:pt modelId="{AD65B48A-C828-466D-85D8-65409DC50100}" type="pres">
      <dgm:prSet presAssocID="{79745D8A-3A7F-46E1-ACDE-AA36A5BF0FE9}" presName="sibTransNodeRect" presStyleLbl="alignNode1" presStyleIdx="2" presStyleCnt="5">
        <dgm:presLayoutVars>
          <dgm:chMax val="0"/>
          <dgm:bulletEnabled val="1"/>
        </dgm:presLayoutVars>
      </dgm:prSet>
      <dgm:spPr/>
    </dgm:pt>
    <dgm:pt modelId="{4D412AA3-B0CE-4FAB-9A86-C56CBB3A8D55}" type="pres">
      <dgm:prSet presAssocID="{4CF8C24D-C68A-41D7-BD89-70B3B549AA27}" presName="nodeRect" presStyleLbl="alignNode1" presStyleIdx="2" presStyleCnt="5">
        <dgm:presLayoutVars>
          <dgm:bulletEnabled val="1"/>
        </dgm:presLayoutVars>
      </dgm:prSet>
      <dgm:spPr/>
    </dgm:pt>
    <dgm:pt modelId="{A06853E3-6467-418C-AE41-460684D13E34}" type="pres">
      <dgm:prSet presAssocID="{79745D8A-3A7F-46E1-ACDE-AA36A5BF0FE9}" presName="sibTrans" presStyleCnt="0"/>
      <dgm:spPr/>
    </dgm:pt>
    <dgm:pt modelId="{6B3DCCCD-4145-4DC7-A48B-889BD1B0D82B}" type="pres">
      <dgm:prSet presAssocID="{F9776128-E840-4A9E-8062-76CD28AE950F}" presName="compositeNode" presStyleCnt="0">
        <dgm:presLayoutVars>
          <dgm:bulletEnabled val="1"/>
        </dgm:presLayoutVars>
      </dgm:prSet>
      <dgm:spPr/>
    </dgm:pt>
    <dgm:pt modelId="{FC730835-0D6E-498D-8349-5A37CDB13996}" type="pres">
      <dgm:prSet presAssocID="{F9776128-E840-4A9E-8062-76CD28AE950F}" presName="bgRect" presStyleLbl="alignNode1" presStyleIdx="3" presStyleCnt="5" custLinFactNeighborX="938" custLinFactNeighborY="315"/>
      <dgm:spPr/>
    </dgm:pt>
    <dgm:pt modelId="{171B2AB9-2A75-4CD8-9A67-DFAE1C01B834}" type="pres">
      <dgm:prSet presAssocID="{BEDDF357-44EE-49BB-A074-3F3C252DD29E}" presName="sibTransNodeRect" presStyleLbl="alignNode1" presStyleIdx="3" presStyleCnt="5">
        <dgm:presLayoutVars>
          <dgm:chMax val="0"/>
          <dgm:bulletEnabled val="1"/>
        </dgm:presLayoutVars>
      </dgm:prSet>
      <dgm:spPr/>
    </dgm:pt>
    <dgm:pt modelId="{BF1531E8-25BE-47FE-8F51-51DEB9E031C1}" type="pres">
      <dgm:prSet presAssocID="{F9776128-E840-4A9E-8062-76CD28AE950F}" presName="nodeRect" presStyleLbl="alignNode1" presStyleIdx="3" presStyleCnt="5">
        <dgm:presLayoutVars>
          <dgm:bulletEnabled val="1"/>
        </dgm:presLayoutVars>
      </dgm:prSet>
      <dgm:spPr/>
    </dgm:pt>
    <dgm:pt modelId="{E5AA71C2-A99C-4CD0-AF93-BB92BE3D463C}" type="pres">
      <dgm:prSet presAssocID="{BEDDF357-44EE-49BB-A074-3F3C252DD29E}" presName="sibTrans" presStyleCnt="0"/>
      <dgm:spPr/>
    </dgm:pt>
    <dgm:pt modelId="{0B835546-9C00-47C6-9016-4A9D9EC782F0}" type="pres">
      <dgm:prSet presAssocID="{42EFC9E8-1B6B-4802-8771-745633AE8963}" presName="compositeNode" presStyleCnt="0">
        <dgm:presLayoutVars>
          <dgm:bulletEnabled val="1"/>
        </dgm:presLayoutVars>
      </dgm:prSet>
      <dgm:spPr/>
    </dgm:pt>
    <dgm:pt modelId="{60A8B5C1-5C1F-428D-A16E-BD3C6726343A}" type="pres">
      <dgm:prSet presAssocID="{42EFC9E8-1B6B-4802-8771-745633AE8963}" presName="bgRect" presStyleLbl="alignNode1" presStyleIdx="4" presStyleCnt="5"/>
      <dgm:spPr/>
    </dgm:pt>
    <dgm:pt modelId="{CA9B585F-02A9-418F-ACB7-83D4A4E4EA65}" type="pres">
      <dgm:prSet presAssocID="{31FFE5C2-5280-4082-95BC-E4EE6E9DE3B2}" presName="sibTransNodeRect" presStyleLbl="alignNode1" presStyleIdx="4" presStyleCnt="5">
        <dgm:presLayoutVars>
          <dgm:chMax val="0"/>
          <dgm:bulletEnabled val="1"/>
        </dgm:presLayoutVars>
      </dgm:prSet>
      <dgm:spPr/>
    </dgm:pt>
    <dgm:pt modelId="{3F559225-0B1F-48BF-84D9-A2BBF9AF4E1F}" type="pres">
      <dgm:prSet presAssocID="{42EFC9E8-1B6B-4802-8771-745633AE8963}" presName="nodeRect" presStyleLbl="alignNode1" presStyleIdx="4" presStyleCnt="5">
        <dgm:presLayoutVars>
          <dgm:bulletEnabled val="1"/>
        </dgm:presLayoutVars>
      </dgm:prSet>
      <dgm:spPr/>
    </dgm:pt>
  </dgm:ptLst>
  <dgm:cxnLst>
    <dgm:cxn modelId="{C004EC0E-C783-4E0B-A3F7-5B4A38E3AE3D}" srcId="{3D329F5D-0265-4CF9-97C6-5B63D368168A}" destId="{9ED6D49B-DD6C-4529-98F5-3F6B6BD1197E}" srcOrd="0" destOrd="0" parTransId="{E426B809-37FD-4402-9452-03B8E1429CB1}" sibTransId="{93FCA8B6-6F25-481F-B04A-0AFDEF0C9F90}"/>
    <dgm:cxn modelId="{34554719-AE9A-49DF-BA8E-EAACEFC9AB59}" type="presOf" srcId="{4CF8C24D-C68A-41D7-BD89-70B3B549AA27}" destId="{6ED3233E-2533-498A-A77D-6B8CE105CA87}" srcOrd="0" destOrd="0" presId="urn:microsoft.com/office/officeart/2016/7/layout/LinearBlockProcessNumbered"/>
    <dgm:cxn modelId="{AE61E21F-85AA-4849-98F3-59151FC74DB1}" type="presOf" srcId="{BEDDF357-44EE-49BB-A074-3F3C252DD29E}" destId="{171B2AB9-2A75-4CD8-9A67-DFAE1C01B834}" srcOrd="0" destOrd="0" presId="urn:microsoft.com/office/officeart/2016/7/layout/LinearBlockProcessNumbered"/>
    <dgm:cxn modelId="{37758C31-AB6C-41DC-92AD-E2525BC90CA8}" type="presOf" srcId="{F9776128-E840-4A9E-8062-76CD28AE950F}" destId="{FC730835-0D6E-498D-8349-5A37CDB13996}" srcOrd="0" destOrd="0" presId="urn:microsoft.com/office/officeart/2016/7/layout/LinearBlockProcessNumbered"/>
    <dgm:cxn modelId="{56CC3A33-5236-4276-BB9E-A0137F2598C1}" type="presOf" srcId="{93FCA8B6-6F25-481F-B04A-0AFDEF0C9F90}" destId="{E4D21E64-E454-4EC3-922E-80D45D98C575}" srcOrd="0" destOrd="0" presId="urn:microsoft.com/office/officeart/2016/7/layout/LinearBlockProcessNumbered"/>
    <dgm:cxn modelId="{72A76F36-E3DE-4F96-B11C-C903302A0E3F}" srcId="{3D329F5D-0265-4CF9-97C6-5B63D368168A}" destId="{4CF8C24D-C68A-41D7-BD89-70B3B549AA27}" srcOrd="2" destOrd="0" parTransId="{76074BB1-2A18-4E31-945D-05F460CEE435}" sibTransId="{79745D8A-3A7F-46E1-ACDE-AA36A5BF0FE9}"/>
    <dgm:cxn modelId="{4FC3923E-19B4-425C-8515-2C0A980CAF45}" type="presOf" srcId="{31FFE5C2-5280-4082-95BC-E4EE6E9DE3B2}" destId="{CA9B585F-02A9-418F-ACB7-83D4A4E4EA65}" srcOrd="0" destOrd="0" presId="urn:microsoft.com/office/officeart/2016/7/layout/LinearBlockProcessNumbered"/>
    <dgm:cxn modelId="{5B3AE940-C28B-43C4-865F-281AA9EB66A1}" type="presOf" srcId="{B1A7205C-A052-4130-8BBC-925C0E0D038A}" destId="{2FB05B36-7167-4A55-A73C-B1B5216D27CA}" srcOrd="0" destOrd="0" presId="urn:microsoft.com/office/officeart/2016/7/layout/LinearBlockProcessNumbered"/>
    <dgm:cxn modelId="{9D37E55F-195C-4CF5-8880-8BA0C4565982}" type="presOf" srcId="{42EFC9E8-1B6B-4802-8771-745633AE8963}" destId="{3F559225-0B1F-48BF-84D9-A2BBF9AF4E1F}" srcOrd="1" destOrd="0" presId="urn:microsoft.com/office/officeart/2016/7/layout/LinearBlockProcessNumbered"/>
    <dgm:cxn modelId="{69447966-9726-429D-9DE1-AFAD90C1D452}" type="presOf" srcId="{3D329F5D-0265-4CF9-97C6-5B63D368168A}" destId="{65D47FCE-055B-4AF1-956C-CF22D30C1174}" srcOrd="0" destOrd="0" presId="urn:microsoft.com/office/officeart/2016/7/layout/LinearBlockProcessNumbered"/>
    <dgm:cxn modelId="{76C59448-A56E-4B73-A8DC-050234DE9DBF}" type="presOf" srcId="{F9776128-E840-4A9E-8062-76CD28AE950F}" destId="{BF1531E8-25BE-47FE-8F51-51DEB9E031C1}" srcOrd="1" destOrd="0" presId="urn:microsoft.com/office/officeart/2016/7/layout/LinearBlockProcessNumbered"/>
    <dgm:cxn modelId="{30DC276E-21AD-4C04-9C23-AE7DF9678EC8}" type="presOf" srcId="{42EFC9E8-1B6B-4802-8771-745633AE8963}" destId="{60A8B5C1-5C1F-428D-A16E-BD3C6726343A}" srcOrd="0" destOrd="0" presId="urn:microsoft.com/office/officeart/2016/7/layout/LinearBlockProcessNumbered"/>
    <dgm:cxn modelId="{B43C787B-4FB9-494E-B814-7BCCD289E9F3}" type="presOf" srcId="{C03EEBE6-1623-4043-A56F-B128E4CA8E1F}" destId="{02D7FA47-CDB5-496E-B9D1-2F11CC7F8FB6}" srcOrd="0" destOrd="0" presId="urn:microsoft.com/office/officeart/2016/7/layout/LinearBlockProcessNumbered"/>
    <dgm:cxn modelId="{AF015A82-057E-4C46-BA01-959C2ED35D2B}" type="presOf" srcId="{B1A7205C-A052-4130-8BBC-925C0E0D038A}" destId="{E91BF9B5-2AA1-4209-AF77-F817EF96B4D7}" srcOrd="1" destOrd="0" presId="urn:microsoft.com/office/officeart/2016/7/layout/LinearBlockProcessNumbered"/>
    <dgm:cxn modelId="{108A5490-4896-4D87-8BD8-B730FA0D96DE}" srcId="{3D329F5D-0265-4CF9-97C6-5B63D368168A}" destId="{B1A7205C-A052-4130-8BBC-925C0E0D038A}" srcOrd="1" destOrd="0" parTransId="{84DA69C3-8F1A-440A-A265-69934C695D27}" sibTransId="{C03EEBE6-1623-4043-A56F-B128E4CA8E1F}"/>
    <dgm:cxn modelId="{87F8C9B3-D561-40F8-9AB0-6B11BD67E80A}" type="presOf" srcId="{4CF8C24D-C68A-41D7-BD89-70B3B549AA27}" destId="{4D412AA3-B0CE-4FAB-9A86-C56CBB3A8D55}" srcOrd="1" destOrd="0" presId="urn:microsoft.com/office/officeart/2016/7/layout/LinearBlockProcessNumbered"/>
    <dgm:cxn modelId="{4C8205B9-0978-43ED-AEB8-28F691D03804}" srcId="{3D329F5D-0265-4CF9-97C6-5B63D368168A}" destId="{42EFC9E8-1B6B-4802-8771-745633AE8963}" srcOrd="4" destOrd="0" parTransId="{26ABAD26-0E2A-4CE8-BF6E-382050045583}" sibTransId="{31FFE5C2-5280-4082-95BC-E4EE6E9DE3B2}"/>
    <dgm:cxn modelId="{E26D2BBF-DDCE-4F20-AA53-A1AEFC40F430}" type="presOf" srcId="{79745D8A-3A7F-46E1-ACDE-AA36A5BF0FE9}" destId="{AD65B48A-C828-466D-85D8-65409DC50100}" srcOrd="0" destOrd="0" presId="urn:microsoft.com/office/officeart/2016/7/layout/LinearBlockProcessNumbered"/>
    <dgm:cxn modelId="{ED9199C2-3B7A-4745-B5DC-1934EBFDABCE}" type="presOf" srcId="{9ED6D49B-DD6C-4529-98F5-3F6B6BD1197E}" destId="{9281D1C5-468D-414E-9788-284CDFD406C8}" srcOrd="1" destOrd="0" presId="urn:microsoft.com/office/officeart/2016/7/layout/LinearBlockProcessNumbered"/>
    <dgm:cxn modelId="{5D0112D7-C342-4B8F-834F-B758DC7FBE70}" type="presOf" srcId="{9ED6D49B-DD6C-4529-98F5-3F6B6BD1197E}" destId="{E375B6D0-F207-4B28-9FD6-694BFB0292B9}" srcOrd="0" destOrd="0" presId="urn:microsoft.com/office/officeart/2016/7/layout/LinearBlockProcessNumbered"/>
    <dgm:cxn modelId="{2BB128E4-E691-4627-9C68-5A2C5B08BCF6}" srcId="{3D329F5D-0265-4CF9-97C6-5B63D368168A}" destId="{F9776128-E840-4A9E-8062-76CD28AE950F}" srcOrd="3" destOrd="0" parTransId="{C432BEEA-FDD6-4F49-92D2-ED38DA3C0ED8}" sibTransId="{BEDDF357-44EE-49BB-A074-3F3C252DD29E}"/>
    <dgm:cxn modelId="{1E26B9DC-3BA6-430D-BF4B-3DD7212C33F4}" type="presParOf" srcId="{65D47FCE-055B-4AF1-956C-CF22D30C1174}" destId="{747ABBF5-4851-4E00-8BC5-468CA211D392}" srcOrd="0" destOrd="0" presId="urn:microsoft.com/office/officeart/2016/7/layout/LinearBlockProcessNumbered"/>
    <dgm:cxn modelId="{E89E6962-876A-4965-AA8C-711A86C202C9}" type="presParOf" srcId="{747ABBF5-4851-4E00-8BC5-468CA211D392}" destId="{E375B6D0-F207-4B28-9FD6-694BFB0292B9}" srcOrd="0" destOrd="0" presId="urn:microsoft.com/office/officeart/2016/7/layout/LinearBlockProcessNumbered"/>
    <dgm:cxn modelId="{AE76D22D-B7A0-4228-8CEE-272963BA135A}" type="presParOf" srcId="{747ABBF5-4851-4E00-8BC5-468CA211D392}" destId="{E4D21E64-E454-4EC3-922E-80D45D98C575}" srcOrd="1" destOrd="0" presId="urn:microsoft.com/office/officeart/2016/7/layout/LinearBlockProcessNumbered"/>
    <dgm:cxn modelId="{74472062-29F7-42DA-8BF1-B25FD82981DC}" type="presParOf" srcId="{747ABBF5-4851-4E00-8BC5-468CA211D392}" destId="{9281D1C5-468D-414E-9788-284CDFD406C8}" srcOrd="2" destOrd="0" presId="urn:microsoft.com/office/officeart/2016/7/layout/LinearBlockProcessNumbered"/>
    <dgm:cxn modelId="{6316D0E8-0BC7-4001-B64F-63A0583CB816}" type="presParOf" srcId="{65D47FCE-055B-4AF1-956C-CF22D30C1174}" destId="{2A7AF28B-5632-4BD6-82A5-274CA832EE43}" srcOrd="1" destOrd="0" presId="urn:microsoft.com/office/officeart/2016/7/layout/LinearBlockProcessNumbered"/>
    <dgm:cxn modelId="{AFFED7C2-2AFD-41EB-818E-1FA5762C2187}" type="presParOf" srcId="{65D47FCE-055B-4AF1-956C-CF22D30C1174}" destId="{D7FC05D0-D0F8-46DE-8AA0-64037B311C92}" srcOrd="2" destOrd="0" presId="urn:microsoft.com/office/officeart/2016/7/layout/LinearBlockProcessNumbered"/>
    <dgm:cxn modelId="{912A8E81-394F-4068-BECE-44FF2EA2C7B4}" type="presParOf" srcId="{D7FC05D0-D0F8-46DE-8AA0-64037B311C92}" destId="{2FB05B36-7167-4A55-A73C-B1B5216D27CA}" srcOrd="0" destOrd="0" presId="urn:microsoft.com/office/officeart/2016/7/layout/LinearBlockProcessNumbered"/>
    <dgm:cxn modelId="{7F22C9C9-102D-44CE-B687-64F48E4089E3}" type="presParOf" srcId="{D7FC05D0-D0F8-46DE-8AA0-64037B311C92}" destId="{02D7FA47-CDB5-496E-B9D1-2F11CC7F8FB6}" srcOrd="1" destOrd="0" presId="urn:microsoft.com/office/officeart/2016/7/layout/LinearBlockProcessNumbered"/>
    <dgm:cxn modelId="{37366A39-3860-4F5F-9869-30AEEED9D915}" type="presParOf" srcId="{D7FC05D0-D0F8-46DE-8AA0-64037B311C92}" destId="{E91BF9B5-2AA1-4209-AF77-F817EF96B4D7}" srcOrd="2" destOrd="0" presId="urn:microsoft.com/office/officeart/2016/7/layout/LinearBlockProcessNumbered"/>
    <dgm:cxn modelId="{773AA489-9C56-4144-A76F-D83303A4DEB6}" type="presParOf" srcId="{65D47FCE-055B-4AF1-956C-CF22D30C1174}" destId="{E07E448F-FA12-4455-A3D7-DA013039D243}" srcOrd="3" destOrd="0" presId="urn:microsoft.com/office/officeart/2016/7/layout/LinearBlockProcessNumbered"/>
    <dgm:cxn modelId="{71875B05-0B62-40D5-B52A-EA46DCA8D7D6}" type="presParOf" srcId="{65D47FCE-055B-4AF1-956C-CF22D30C1174}" destId="{6BAD4690-42C7-46FC-9C2C-1B82EB39766D}" srcOrd="4" destOrd="0" presId="urn:microsoft.com/office/officeart/2016/7/layout/LinearBlockProcessNumbered"/>
    <dgm:cxn modelId="{4EE928BA-D1DC-42C0-A44C-DEB31C939EFC}" type="presParOf" srcId="{6BAD4690-42C7-46FC-9C2C-1B82EB39766D}" destId="{6ED3233E-2533-498A-A77D-6B8CE105CA87}" srcOrd="0" destOrd="0" presId="urn:microsoft.com/office/officeart/2016/7/layout/LinearBlockProcessNumbered"/>
    <dgm:cxn modelId="{E570F443-2A05-4E22-B375-B9E8D2880324}" type="presParOf" srcId="{6BAD4690-42C7-46FC-9C2C-1B82EB39766D}" destId="{AD65B48A-C828-466D-85D8-65409DC50100}" srcOrd="1" destOrd="0" presId="urn:microsoft.com/office/officeart/2016/7/layout/LinearBlockProcessNumbered"/>
    <dgm:cxn modelId="{CFF14EF5-A8F0-4326-9591-4E11F5E3A48F}" type="presParOf" srcId="{6BAD4690-42C7-46FC-9C2C-1B82EB39766D}" destId="{4D412AA3-B0CE-4FAB-9A86-C56CBB3A8D55}" srcOrd="2" destOrd="0" presId="urn:microsoft.com/office/officeart/2016/7/layout/LinearBlockProcessNumbered"/>
    <dgm:cxn modelId="{319EDD01-A269-47E0-9AAE-220DAE246499}" type="presParOf" srcId="{65D47FCE-055B-4AF1-956C-CF22D30C1174}" destId="{A06853E3-6467-418C-AE41-460684D13E34}" srcOrd="5" destOrd="0" presId="urn:microsoft.com/office/officeart/2016/7/layout/LinearBlockProcessNumbered"/>
    <dgm:cxn modelId="{DE0D21A0-B990-4208-9EE4-450F68388B2B}" type="presParOf" srcId="{65D47FCE-055B-4AF1-956C-CF22D30C1174}" destId="{6B3DCCCD-4145-4DC7-A48B-889BD1B0D82B}" srcOrd="6" destOrd="0" presId="urn:microsoft.com/office/officeart/2016/7/layout/LinearBlockProcessNumbered"/>
    <dgm:cxn modelId="{38FBB9A5-F1C2-4472-8BC3-AAD144C1DE70}" type="presParOf" srcId="{6B3DCCCD-4145-4DC7-A48B-889BD1B0D82B}" destId="{FC730835-0D6E-498D-8349-5A37CDB13996}" srcOrd="0" destOrd="0" presId="urn:microsoft.com/office/officeart/2016/7/layout/LinearBlockProcessNumbered"/>
    <dgm:cxn modelId="{49988882-8A49-49B0-8187-8ECFC9E1A476}" type="presParOf" srcId="{6B3DCCCD-4145-4DC7-A48B-889BD1B0D82B}" destId="{171B2AB9-2A75-4CD8-9A67-DFAE1C01B834}" srcOrd="1" destOrd="0" presId="urn:microsoft.com/office/officeart/2016/7/layout/LinearBlockProcessNumbered"/>
    <dgm:cxn modelId="{DC085370-DC6D-4D23-85AB-1FE11E2E057A}" type="presParOf" srcId="{6B3DCCCD-4145-4DC7-A48B-889BD1B0D82B}" destId="{BF1531E8-25BE-47FE-8F51-51DEB9E031C1}" srcOrd="2" destOrd="0" presId="urn:microsoft.com/office/officeart/2016/7/layout/LinearBlockProcessNumbered"/>
    <dgm:cxn modelId="{C6697770-7EF5-4047-A098-54E4EA1087AC}" type="presParOf" srcId="{65D47FCE-055B-4AF1-956C-CF22D30C1174}" destId="{E5AA71C2-A99C-4CD0-AF93-BB92BE3D463C}" srcOrd="7" destOrd="0" presId="urn:microsoft.com/office/officeart/2016/7/layout/LinearBlockProcessNumbered"/>
    <dgm:cxn modelId="{ADE45E94-51EA-40EA-A4C0-6704EACB96CE}" type="presParOf" srcId="{65D47FCE-055B-4AF1-956C-CF22D30C1174}" destId="{0B835546-9C00-47C6-9016-4A9D9EC782F0}" srcOrd="8" destOrd="0" presId="urn:microsoft.com/office/officeart/2016/7/layout/LinearBlockProcessNumbered"/>
    <dgm:cxn modelId="{58ED117B-6605-4DCF-BDB2-7BCE19673FA8}" type="presParOf" srcId="{0B835546-9C00-47C6-9016-4A9D9EC782F0}" destId="{60A8B5C1-5C1F-428D-A16E-BD3C6726343A}" srcOrd="0" destOrd="0" presId="urn:microsoft.com/office/officeart/2016/7/layout/LinearBlockProcessNumbered"/>
    <dgm:cxn modelId="{C69A1D04-D3BC-4CED-9937-2124A499C1C8}" type="presParOf" srcId="{0B835546-9C00-47C6-9016-4A9D9EC782F0}" destId="{CA9B585F-02A9-418F-ACB7-83D4A4E4EA65}" srcOrd="1" destOrd="0" presId="urn:microsoft.com/office/officeart/2016/7/layout/LinearBlockProcessNumbered"/>
    <dgm:cxn modelId="{BBD7B0AE-7C49-4086-B774-050122E9F48C}" type="presParOf" srcId="{0B835546-9C00-47C6-9016-4A9D9EC782F0}" destId="{3F559225-0B1F-48BF-84D9-A2BBF9AF4E1F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947F34C-E75B-4B49-8A8F-DB78C5C2E247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659EB58-3889-4BFA-85AB-96A93360CC09}">
      <dgm:prSet/>
      <dgm:spPr/>
      <dgm:t>
        <a:bodyPr/>
        <a:lstStyle/>
        <a:p>
          <a:r>
            <a:rPr lang="fr-FR" b="1" dirty="0"/>
            <a:t>2577 patients admis au déchocage</a:t>
          </a:r>
          <a:endParaRPr lang="en-US" dirty="0"/>
        </a:p>
      </dgm:t>
    </dgm:pt>
    <dgm:pt modelId="{8B5F3DD3-9A90-40FB-9FF5-7A87C1EC878F}" type="parTrans" cxnId="{7932847B-5F54-44EA-BC93-43E13316C158}">
      <dgm:prSet/>
      <dgm:spPr/>
      <dgm:t>
        <a:bodyPr/>
        <a:lstStyle/>
        <a:p>
          <a:endParaRPr lang="en-US"/>
        </a:p>
      </dgm:t>
    </dgm:pt>
    <dgm:pt modelId="{C1EC3E9C-E5E2-49F5-937E-B3B8D47D2ED9}" type="sibTrans" cxnId="{7932847B-5F54-44EA-BC93-43E13316C158}">
      <dgm:prSet/>
      <dgm:spPr/>
      <dgm:t>
        <a:bodyPr/>
        <a:lstStyle/>
        <a:p>
          <a:endParaRPr lang="en-US"/>
        </a:p>
      </dgm:t>
    </dgm:pt>
    <dgm:pt modelId="{69C941B1-81FC-41B6-A2C1-BFAFDDF27B7D}">
      <dgm:prSet/>
      <dgm:spPr/>
      <dgm:t>
        <a:bodyPr/>
        <a:lstStyle/>
        <a:p>
          <a:r>
            <a:rPr lang="fr-FR" b="1" dirty="0"/>
            <a:t>1016 patients avec indication de ceinture </a:t>
          </a:r>
          <a:endParaRPr lang="en-US" dirty="0"/>
        </a:p>
      </dgm:t>
    </dgm:pt>
    <dgm:pt modelId="{409A7F27-6F57-43A7-8B1F-F61632797822}" type="parTrans" cxnId="{7F42F55E-0780-44D3-8CAD-AF912522918E}">
      <dgm:prSet/>
      <dgm:spPr/>
      <dgm:t>
        <a:bodyPr/>
        <a:lstStyle/>
        <a:p>
          <a:endParaRPr lang="en-US"/>
        </a:p>
      </dgm:t>
    </dgm:pt>
    <dgm:pt modelId="{9065A689-F431-4766-8679-8D124C4D8A0B}" type="sibTrans" cxnId="{7F42F55E-0780-44D3-8CAD-AF912522918E}">
      <dgm:prSet/>
      <dgm:spPr/>
      <dgm:t>
        <a:bodyPr/>
        <a:lstStyle/>
        <a:p>
          <a:endParaRPr lang="en-US"/>
        </a:p>
      </dgm:t>
    </dgm:pt>
    <dgm:pt modelId="{1D2BFABD-0235-416D-B054-224AC0C4E127}">
      <dgm:prSet/>
      <dgm:spPr/>
      <dgm:t>
        <a:bodyPr/>
        <a:lstStyle/>
        <a:p>
          <a:r>
            <a:rPr lang="fr-FR" b="1" dirty="0"/>
            <a:t>Ceinture posée dans 31% des cas</a:t>
          </a:r>
          <a:endParaRPr lang="en-US" dirty="0"/>
        </a:p>
      </dgm:t>
    </dgm:pt>
    <dgm:pt modelId="{F0EA5DB0-D1B0-453F-9BE5-ED5CFE2FAA7F}" type="parTrans" cxnId="{6ECD6DC6-9480-4216-B620-A230F950D73D}">
      <dgm:prSet/>
      <dgm:spPr/>
      <dgm:t>
        <a:bodyPr/>
        <a:lstStyle/>
        <a:p>
          <a:endParaRPr lang="en-US"/>
        </a:p>
      </dgm:t>
    </dgm:pt>
    <dgm:pt modelId="{AE67DD2D-7E12-44A3-8B36-2909A2933FD6}" type="sibTrans" cxnId="{6ECD6DC6-9480-4216-B620-A230F950D73D}">
      <dgm:prSet/>
      <dgm:spPr/>
      <dgm:t>
        <a:bodyPr/>
        <a:lstStyle/>
        <a:p>
          <a:endParaRPr lang="en-US"/>
        </a:p>
      </dgm:t>
    </dgm:pt>
    <dgm:pt modelId="{486827A1-07EA-47C2-ABBB-50F06FBA3799}">
      <dgm:prSet/>
      <dgm:spPr/>
      <dgm:t>
        <a:bodyPr/>
        <a:lstStyle/>
        <a:p>
          <a:r>
            <a:rPr lang="fr-FR" b="1" dirty="0"/>
            <a:t>&gt;50% à la bonne hauteur</a:t>
          </a:r>
          <a:endParaRPr lang="en-US" dirty="0"/>
        </a:p>
      </dgm:t>
    </dgm:pt>
    <dgm:pt modelId="{C496CFD6-658B-4143-850F-2F3026F03AD5}" type="parTrans" cxnId="{57156F7C-B361-4697-B18C-D21755899EED}">
      <dgm:prSet/>
      <dgm:spPr/>
      <dgm:t>
        <a:bodyPr/>
        <a:lstStyle/>
        <a:p>
          <a:endParaRPr lang="en-US"/>
        </a:p>
      </dgm:t>
    </dgm:pt>
    <dgm:pt modelId="{2C4613F1-9179-4499-A00C-8209B0C4F1C3}" type="sibTrans" cxnId="{57156F7C-B361-4697-B18C-D21755899EED}">
      <dgm:prSet/>
      <dgm:spPr/>
      <dgm:t>
        <a:bodyPr/>
        <a:lstStyle/>
        <a:p>
          <a:endParaRPr lang="en-US"/>
        </a:p>
      </dgm:t>
    </dgm:pt>
    <dgm:pt modelId="{303FB080-4E46-4082-B04E-DE2A8F54759E}">
      <dgm:prSet/>
      <dgm:spPr/>
      <dgm:t>
        <a:bodyPr/>
        <a:lstStyle/>
        <a:p>
          <a:r>
            <a:rPr lang="fr-FR" b="1" dirty="0"/>
            <a:t>32% à la bonne hauteur ET au bon serrage</a:t>
          </a:r>
          <a:endParaRPr lang="en-US" dirty="0"/>
        </a:p>
      </dgm:t>
    </dgm:pt>
    <dgm:pt modelId="{496A1412-8D74-4F67-B500-06713B7EFB8C}" type="parTrans" cxnId="{220E969C-2537-40A8-9A04-FAE505083BD2}">
      <dgm:prSet/>
      <dgm:spPr/>
      <dgm:t>
        <a:bodyPr/>
        <a:lstStyle/>
        <a:p>
          <a:endParaRPr lang="en-US"/>
        </a:p>
      </dgm:t>
    </dgm:pt>
    <dgm:pt modelId="{301EAA73-640A-4F2A-BA9E-0BBE66E90B8B}" type="sibTrans" cxnId="{220E969C-2537-40A8-9A04-FAE505083BD2}">
      <dgm:prSet/>
      <dgm:spPr/>
      <dgm:t>
        <a:bodyPr/>
        <a:lstStyle/>
        <a:p>
          <a:endParaRPr lang="en-US"/>
        </a:p>
      </dgm:t>
    </dgm:pt>
    <dgm:pt modelId="{18BCEF1B-DCFF-4A31-A521-3E61D25E6C68}">
      <dgm:prSet/>
      <dgm:spPr/>
      <dgm:t>
        <a:bodyPr/>
        <a:lstStyle/>
        <a:p>
          <a:r>
            <a:rPr lang="fr-FR" b="1" dirty="0"/>
            <a:t>↑ utilisation dans les TILE C</a:t>
          </a:r>
          <a:endParaRPr lang="en-US" dirty="0"/>
        </a:p>
      </dgm:t>
    </dgm:pt>
    <dgm:pt modelId="{F154F993-C80B-4B76-9EB2-19F39FD79499}" type="parTrans" cxnId="{E6EABD44-819B-460B-8985-FD4094BE8F0A}">
      <dgm:prSet/>
      <dgm:spPr/>
      <dgm:t>
        <a:bodyPr/>
        <a:lstStyle/>
        <a:p>
          <a:endParaRPr lang="en-US"/>
        </a:p>
      </dgm:t>
    </dgm:pt>
    <dgm:pt modelId="{A4B1DCFE-A2D0-490F-9036-0A8EE2BA9ABC}" type="sibTrans" cxnId="{E6EABD44-819B-460B-8985-FD4094BE8F0A}">
      <dgm:prSet/>
      <dgm:spPr/>
      <dgm:t>
        <a:bodyPr/>
        <a:lstStyle/>
        <a:p>
          <a:endParaRPr lang="en-US"/>
        </a:p>
      </dgm:t>
    </dgm:pt>
    <dgm:pt modelId="{2080F751-FDD3-4CC0-B1C1-175015E773C5}">
      <dgm:prSet/>
      <dgm:spPr/>
      <dgm:t>
        <a:bodyPr/>
        <a:lstStyle/>
        <a:p>
          <a:r>
            <a:rPr lang="en-US" b="1" dirty="0"/>
            <a:t>Excellente reproductibilité</a:t>
          </a:r>
        </a:p>
      </dgm:t>
    </dgm:pt>
    <dgm:pt modelId="{655CDC81-94A6-4BA3-8C01-04FD8A4C9FAB}" type="parTrans" cxnId="{FEFF81FA-9DFD-48F9-8CDB-08834A3B12AF}">
      <dgm:prSet/>
      <dgm:spPr/>
      <dgm:t>
        <a:bodyPr/>
        <a:lstStyle/>
        <a:p>
          <a:endParaRPr lang="en-US"/>
        </a:p>
      </dgm:t>
    </dgm:pt>
    <dgm:pt modelId="{152D65A1-172B-4030-A993-9CD58EBF998A}" type="sibTrans" cxnId="{FEFF81FA-9DFD-48F9-8CDB-08834A3B12AF}">
      <dgm:prSet/>
      <dgm:spPr/>
      <dgm:t>
        <a:bodyPr/>
        <a:lstStyle/>
        <a:p>
          <a:endParaRPr lang="en-US"/>
        </a:p>
      </dgm:t>
    </dgm:pt>
    <dgm:pt modelId="{D27F0033-8C10-4841-A660-F1936F143E3D}">
      <dgm:prSet/>
      <dgm:spPr/>
      <dgm:t>
        <a:bodyPr/>
        <a:lstStyle/>
        <a:p>
          <a:r>
            <a:rPr lang="fr-FR" b="1" dirty="0"/>
            <a:t>↑ épaisseur tissu sous cutané = serrage insuffisant</a:t>
          </a:r>
          <a:endParaRPr lang="en-US" dirty="0"/>
        </a:p>
      </dgm:t>
    </dgm:pt>
    <dgm:pt modelId="{B50A5425-FA61-4422-B888-B3288DB43150}" type="parTrans" cxnId="{CB61A308-9C9F-4539-9BA6-5021491D203F}">
      <dgm:prSet/>
      <dgm:spPr/>
      <dgm:t>
        <a:bodyPr/>
        <a:lstStyle/>
        <a:p>
          <a:endParaRPr lang="en-US"/>
        </a:p>
      </dgm:t>
    </dgm:pt>
    <dgm:pt modelId="{930EC8D9-1A7D-4E86-9452-9A7AA8F05B51}" type="sibTrans" cxnId="{CB61A308-9C9F-4539-9BA6-5021491D203F}">
      <dgm:prSet/>
      <dgm:spPr/>
      <dgm:t>
        <a:bodyPr/>
        <a:lstStyle/>
        <a:p>
          <a:endParaRPr lang="en-US"/>
        </a:p>
      </dgm:t>
    </dgm:pt>
    <dgm:pt modelId="{AB51D37F-0E30-4A5E-9B36-901BFA74420B}">
      <dgm:prSet/>
      <dgm:spPr/>
      <dgm:t>
        <a:bodyPr/>
        <a:lstStyle/>
        <a:p>
          <a:r>
            <a:rPr lang="en-US" b="1" dirty="0"/>
            <a:t>Scanner: pas </a:t>
          </a:r>
          <a:r>
            <a:rPr lang="en-US" b="1" dirty="0" err="1"/>
            <a:t>d’impact</a:t>
          </a:r>
          <a:r>
            <a:rPr lang="en-US" b="1" dirty="0"/>
            <a:t> de la qualité de pose sur la reduction du saignement actif artériel</a:t>
          </a:r>
        </a:p>
      </dgm:t>
    </dgm:pt>
    <dgm:pt modelId="{C4007712-6249-4F7D-A416-F1B4A0CB9005}" type="parTrans" cxnId="{62825B6A-ED5C-43D7-B89C-EDF01D5D1D0B}">
      <dgm:prSet/>
      <dgm:spPr/>
      <dgm:t>
        <a:bodyPr/>
        <a:lstStyle/>
        <a:p>
          <a:endParaRPr lang="en-US"/>
        </a:p>
      </dgm:t>
    </dgm:pt>
    <dgm:pt modelId="{BAF26060-1878-4679-A005-76C868FDA557}" type="sibTrans" cxnId="{62825B6A-ED5C-43D7-B89C-EDF01D5D1D0B}">
      <dgm:prSet/>
      <dgm:spPr/>
      <dgm:t>
        <a:bodyPr/>
        <a:lstStyle/>
        <a:p>
          <a:endParaRPr lang="en-US"/>
        </a:p>
      </dgm:t>
    </dgm:pt>
    <dgm:pt modelId="{41973705-001A-4F3C-83F5-D2B7FBDE0577}">
      <dgm:prSet/>
      <dgm:spPr/>
      <dgm:t>
        <a:bodyPr/>
        <a:lstStyle/>
        <a:p>
          <a:r>
            <a:rPr lang="fr-FR" b="1" dirty="0"/>
            <a:t>Angiographie: présence de ceinture = potentiel effet protecteur</a:t>
          </a:r>
        </a:p>
      </dgm:t>
    </dgm:pt>
    <dgm:pt modelId="{BEF6596C-E4F1-42B0-B810-EDF1685327E0}" type="parTrans" cxnId="{13AF062F-267B-4C14-B2B6-50A68FFBC83F}">
      <dgm:prSet/>
      <dgm:spPr/>
      <dgm:t>
        <a:bodyPr/>
        <a:lstStyle/>
        <a:p>
          <a:endParaRPr lang="fr-FR"/>
        </a:p>
      </dgm:t>
    </dgm:pt>
    <dgm:pt modelId="{DE4E024B-8355-4394-BA9E-B2CF64B31274}" type="sibTrans" cxnId="{13AF062F-267B-4C14-B2B6-50A68FFBC83F}">
      <dgm:prSet/>
      <dgm:spPr/>
      <dgm:t>
        <a:bodyPr/>
        <a:lstStyle/>
        <a:p>
          <a:endParaRPr lang="fr-FR"/>
        </a:p>
      </dgm:t>
    </dgm:pt>
    <dgm:pt modelId="{8105ED2E-9B95-4997-BFD1-8B5CA8F4805B}" type="pres">
      <dgm:prSet presAssocID="{4947F34C-E75B-4B49-8A8F-DB78C5C2E247}" presName="Name0" presStyleCnt="0">
        <dgm:presLayoutVars>
          <dgm:dir/>
          <dgm:resizeHandles val="exact"/>
        </dgm:presLayoutVars>
      </dgm:prSet>
      <dgm:spPr/>
    </dgm:pt>
    <dgm:pt modelId="{EA6BAFE0-BC59-4AF5-A219-107EE51812BC}" type="pres">
      <dgm:prSet presAssocID="{B659EB58-3889-4BFA-85AB-96A93360CC09}" presName="node" presStyleLbl="node1" presStyleIdx="0" presStyleCnt="10">
        <dgm:presLayoutVars>
          <dgm:bulletEnabled val="1"/>
        </dgm:presLayoutVars>
      </dgm:prSet>
      <dgm:spPr/>
    </dgm:pt>
    <dgm:pt modelId="{01CB5427-30AE-4DFD-A3E6-EDB4723FDCED}" type="pres">
      <dgm:prSet presAssocID="{C1EC3E9C-E5E2-49F5-937E-B3B8D47D2ED9}" presName="sibTrans" presStyleLbl="sibTrans1D1" presStyleIdx="0" presStyleCnt="9"/>
      <dgm:spPr/>
    </dgm:pt>
    <dgm:pt modelId="{007C15A8-CE43-4AE9-B252-D26B665D34B4}" type="pres">
      <dgm:prSet presAssocID="{C1EC3E9C-E5E2-49F5-937E-B3B8D47D2ED9}" presName="connectorText" presStyleLbl="sibTrans1D1" presStyleIdx="0" presStyleCnt="9"/>
      <dgm:spPr/>
    </dgm:pt>
    <dgm:pt modelId="{366BBFBF-8126-4AAB-A9E2-6CA5D012542A}" type="pres">
      <dgm:prSet presAssocID="{69C941B1-81FC-41B6-A2C1-BFAFDDF27B7D}" presName="node" presStyleLbl="node1" presStyleIdx="1" presStyleCnt="10">
        <dgm:presLayoutVars>
          <dgm:bulletEnabled val="1"/>
        </dgm:presLayoutVars>
      </dgm:prSet>
      <dgm:spPr/>
    </dgm:pt>
    <dgm:pt modelId="{B3404894-5CBE-4348-9C3A-869D161950D8}" type="pres">
      <dgm:prSet presAssocID="{9065A689-F431-4766-8679-8D124C4D8A0B}" presName="sibTrans" presStyleLbl="sibTrans1D1" presStyleIdx="1" presStyleCnt="9"/>
      <dgm:spPr/>
    </dgm:pt>
    <dgm:pt modelId="{D070FFB5-3EBE-43FE-9A86-A586CE6FACE7}" type="pres">
      <dgm:prSet presAssocID="{9065A689-F431-4766-8679-8D124C4D8A0B}" presName="connectorText" presStyleLbl="sibTrans1D1" presStyleIdx="1" presStyleCnt="9"/>
      <dgm:spPr/>
    </dgm:pt>
    <dgm:pt modelId="{FA45C59B-6DFD-4C69-9207-32BE07838E90}" type="pres">
      <dgm:prSet presAssocID="{1D2BFABD-0235-416D-B054-224AC0C4E127}" presName="node" presStyleLbl="node1" presStyleIdx="2" presStyleCnt="10">
        <dgm:presLayoutVars>
          <dgm:bulletEnabled val="1"/>
        </dgm:presLayoutVars>
      </dgm:prSet>
      <dgm:spPr/>
    </dgm:pt>
    <dgm:pt modelId="{17507F94-7817-478E-B307-D1912C6AFFBD}" type="pres">
      <dgm:prSet presAssocID="{AE67DD2D-7E12-44A3-8B36-2909A2933FD6}" presName="sibTrans" presStyleLbl="sibTrans1D1" presStyleIdx="2" presStyleCnt="9"/>
      <dgm:spPr/>
    </dgm:pt>
    <dgm:pt modelId="{ADD30F17-E61C-450A-944F-9ED9BB219216}" type="pres">
      <dgm:prSet presAssocID="{AE67DD2D-7E12-44A3-8B36-2909A2933FD6}" presName="connectorText" presStyleLbl="sibTrans1D1" presStyleIdx="2" presStyleCnt="9"/>
      <dgm:spPr/>
    </dgm:pt>
    <dgm:pt modelId="{0EA55C38-0766-4D8F-8B66-3D2F84FA48B7}" type="pres">
      <dgm:prSet presAssocID="{486827A1-07EA-47C2-ABBB-50F06FBA3799}" presName="node" presStyleLbl="node1" presStyleIdx="3" presStyleCnt="10">
        <dgm:presLayoutVars>
          <dgm:bulletEnabled val="1"/>
        </dgm:presLayoutVars>
      </dgm:prSet>
      <dgm:spPr/>
    </dgm:pt>
    <dgm:pt modelId="{158C966F-808D-4A86-97DD-E072FA2BCBCF}" type="pres">
      <dgm:prSet presAssocID="{2C4613F1-9179-4499-A00C-8209B0C4F1C3}" presName="sibTrans" presStyleLbl="sibTrans1D1" presStyleIdx="3" presStyleCnt="9"/>
      <dgm:spPr/>
    </dgm:pt>
    <dgm:pt modelId="{0A1AF44A-94C1-4382-A22E-D4ADF70292C8}" type="pres">
      <dgm:prSet presAssocID="{2C4613F1-9179-4499-A00C-8209B0C4F1C3}" presName="connectorText" presStyleLbl="sibTrans1D1" presStyleIdx="3" presStyleCnt="9"/>
      <dgm:spPr/>
    </dgm:pt>
    <dgm:pt modelId="{6B0F0FA0-1810-4E44-BE01-1529846EE253}" type="pres">
      <dgm:prSet presAssocID="{303FB080-4E46-4082-B04E-DE2A8F54759E}" presName="node" presStyleLbl="node1" presStyleIdx="4" presStyleCnt="10">
        <dgm:presLayoutVars>
          <dgm:bulletEnabled val="1"/>
        </dgm:presLayoutVars>
      </dgm:prSet>
      <dgm:spPr/>
    </dgm:pt>
    <dgm:pt modelId="{2E0C16A6-DB16-4AE3-97CB-73729C8B8C62}" type="pres">
      <dgm:prSet presAssocID="{301EAA73-640A-4F2A-BA9E-0BBE66E90B8B}" presName="sibTrans" presStyleLbl="sibTrans1D1" presStyleIdx="4" presStyleCnt="9"/>
      <dgm:spPr/>
    </dgm:pt>
    <dgm:pt modelId="{6072965E-6BC1-444A-B41E-93BF1D4FD565}" type="pres">
      <dgm:prSet presAssocID="{301EAA73-640A-4F2A-BA9E-0BBE66E90B8B}" presName="connectorText" presStyleLbl="sibTrans1D1" presStyleIdx="4" presStyleCnt="9"/>
      <dgm:spPr/>
    </dgm:pt>
    <dgm:pt modelId="{0CA36B1A-3CAB-4074-A1B0-C25BD99CA19F}" type="pres">
      <dgm:prSet presAssocID="{18BCEF1B-DCFF-4A31-A521-3E61D25E6C68}" presName="node" presStyleLbl="node1" presStyleIdx="5" presStyleCnt="10">
        <dgm:presLayoutVars>
          <dgm:bulletEnabled val="1"/>
        </dgm:presLayoutVars>
      </dgm:prSet>
      <dgm:spPr/>
    </dgm:pt>
    <dgm:pt modelId="{DDF97458-D4D7-43B2-BC22-55E293E5BEE3}" type="pres">
      <dgm:prSet presAssocID="{A4B1DCFE-A2D0-490F-9036-0A8EE2BA9ABC}" presName="sibTrans" presStyleLbl="sibTrans1D1" presStyleIdx="5" presStyleCnt="9"/>
      <dgm:spPr/>
    </dgm:pt>
    <dgm:pt modelId="{6385E784-3657-4AC2-BAEF-DCBE4D0D4B9E}" type="pres">
      <dgm:prSet presAssocID="{A4B1DCFE-A2D0-490F-9036-0A8EE2BA9ABC}" presName="connectorText" presStyleLbl="sibTrans1D1" presStyleIdx="5" presStyleCnt="9"/>
      <dgm:spPr/>
    </dgm:pt>
    <dgm:pt modelId="{F4C16BE3-769C-4720-B183-73188D2EEC7A}" type="pres">
      <dgm:prSet presAssocID="{2080F751-FDD3-4CC0-B1C1-175015E773C5}" presName="node" presStyleLbl="node1" presStyleIdx="6" presStyleCnt="10">
        <dgm:presLayoutVars>
          <dgm:bulletEnabled val="1"/>
        </dgm:presLayoutVars>
      </dgm:prSet>
      <dgm:spPr/>
    </dgm:pt>
    <dgm:pt modelId="{651CE39D-DC6B-4BAB-B47A-96C63C94C65F}" type="pres">
      <dgm:prSet presAssocID="{152D65A1-172B-4030-A993-9CD58EBF998A}" presName="sibTrans" presStyleLbl="sibTrans1D1" presStyleIdx="6" presStyleCnt="9"/>
      <dgm:spPr/>
    </dgm:pt>
    <dgm:pt modelId="{790F6F0F-AA23-4504-A98A-AF115E5EB51C}" type="pres">
      <dgm:prSet presAssocID="{152D65A1-172B-4030-A993-9CD58EBF998A}" presName="connectorText" presStyleLbl="sibTrans1D1" presStyleIdx="6" presStyleCnt="9"/>
      <dgm:spPr/>
    </dgm:pt>
    <dgm:pt modelId="{85596EAD-1033-428E-A0D2-7CD409025EFF}" type="pres">
      <dgm:prSet presAssocID="{D27F0033-8C10-4841-A660-F1936F143E3D}" presName="node" presStyleLbl="node1" presStyleIdx="7" presStyleCnt="10">
        <dgm:presLayoutVars>
          <dgm:bulletEnabled val="1"/>
        </dgm:presLayoutVars>
      </dgm:prSet>
      <dgm:spPr/>
    </dgm:pt>
    <dgm:pt modelId="{D8EB2D66-57A7-44D2-B728-9E29F15473F5}" type="pres">
      <dgm:prSet presAssocID="{930EC8D9-1A7D-4E86-9452-9A7AA8F05B51}" presName="sibTrans" presStyleLbl="sibTrans1D1" presStyleIdx="7" presStyleCnt="9"/>
      <dgm:spPr/>
    </dgm:pt>
    <dgm:pt modelId="{420ED2A8-8A3A-48C9-BE13-8A5162791933}" type="pres">
      <dgm:prSet presAssocID="{930EC8D9-1A7D-4E86-9452-9A7AA8F05B51}" presName="connectorText" presStyleLbl="sibTrans1D1" presStyleIdx="7" presStyleCnt="9"/>
      <dgm:spPr/>
    </dgm:pt>
    <dgm:pt modelId="{532D72F7-E587-4394-ACEF-BEA2AA188725}" type="pres">
      <dgm:prSet presAssocID="{AB51D37F-0E30-4A5E-9B36-901BFA74420B}" presName="node" presStyleLbl="node1" presStyleIdx="8" presStyleCnt="10">
        <dgm:presLayoutVars>
          <dgm:bulletEnabled val="1"/>
        </dgm:presLayoutVars>
      </dgm:prSet>
      <dgm:spPr/>
    </dgm:pt>
    <dgm:pt modelId="{F9488282-F366-4B70-A344-87343E69D0EC}" type="pres">
      <dgm:prSet presAssocID="{BAF26060-1878-4679-A005-76C868FDA557}" presName="sibTrans" presStyleLbl="sibTrans1D1" presStyleIdx="8" presStyleCnt="9"/>
      <dgm:spPr/>
    </dgm:pt>
    <dgm:pt modelId="{8691D609-156C-4B30-B8EE-24FD0FE99D9A}" type="pres">
      <dgm:prSet presAssocID="{BAF26060-1878-4679-A005-76C868FDA557}" presName="connectorText" presStyleLbl="sibTrans1D1" presStyleIdx="8" presStyleCnt="9"/>
      <dgm:spPr/>
    </dgm:pt>
    <dgm:pt modelId="{9AD9D1D1-11E4-4E99-B4E0-39E2AE386186}" type="pres">
      <dgm:prSet presAssocID="{41973705-001A-4F3C-83F5-D2B7FBDE0577}" presName="node" presStyleLbl="node1" presStyleIdx="9" presStyleCnt="10">
        <dgm:presLayoutVars>
          <dgm:bulletEnabled val="1"/>
        </dgm:presLayoutVars>
      </dgm:prSet>
      <dgm:spPr/>
    </dgm:pt>
  </dgm:ptLst>
  <dgm:cxnLst>
    <dgm:cxn modelId="{CB61A308-9C9F-4539-9BA6-5021491D203F}" srcId="{4947F34C-E75B-4B49-8A8F-DB78C5C2E247}" destId="{D27F0033-8C10-4841-A660-F1936F143E3D}" srcOrd="7" destOrd="0" parTransId="{B50A5425-FA61-4422-B888-B3288DB43150}" sibTransId="{930EC8D9-1A7D-4E86-9452-9A7AA8F05B51}"/>
    <dgm:cxn modelId="{083E4B0D-001F-4D1F-9C80-345ECF76B20B}" type="presOf" srcId="{AE67DD2D-7E12-44A3-8B36-2909A2933FD6}" destId="{ADD30F17-E61C-450A-944F-9ED9BB219216}" srcOrd="1" destOrd="0" presId="urn:microsoft.com/office/officeart/2016/7/layout/RepeatingBendingProcessNew"/>
    <dgm:cxn modelId="{51FB0723-BB1D-4D36-A1A6-BCD90836F104}" type="presOf" srcId="{B659EB58-3889-4BFA-85AB-96A93360CC09}" destId="{EA6BAFE0-BC59-4AF5-A219-107EE51812BC}" srcOrd="0" destOrd="0" presId="urn:microsoft.com/office/officeart/2016/7/layout/RepeatingBendingProcessNew"/>
    <dgm:cxn modelId="{E7180C29-B088-4ACC-854F-053ED3D1F8CA}" type="presOf" srcId="{301EAA73-640A-4F2A-BA9E-0BBE66E90B8B}" destId="{6072965E-6BC1-444A-B41E-93BF1D4FD565}" srcOrd="1" destOrd="0" presId="urn:microsoft.com/office/officeart/2016/7/layout/RepeatingBendingProcessNew"/>
    <dgm:cxn modelId="{13AF062F-267B-4C14-B2B6-50A68FFBC83F}" srcId="{4947F34C-E75B-4B49-8A8F-DB78C5C2E247}" destId="{41973705-001A-4F3C-83F5-D2B7FBDE0577}" srcOrd="9" destOrd="0" parTransId="{BEF6596C-E4F1-42B0-B810-EDF1685327E0}" sibTransId="{DE4E024B-8355-4394-BA9E-B2CF64B31274}"/>
    <dgm:cxn modelId="{3BC5BF35-5CCA-4DF0-9127-8DBF905E1320}" type="presOf" srcId="{4947F34C-E75B-4B49-8A8F-DB78C5C2E247}" destId="{8105ED2E-9B95-4997-BFD1-8B5CA8F4805B}" srcOrd="0" destOrd="0" presId="urn:microsoft.com/office/officeart/2016/7/layout/RepeatingBendingProcessNew"/>
    <dgm:cxn modelId="{1983E137-8554-4584-A815-4A51341F7801}" type="presOf" srcId="{AE67DD2D-7E12-44A3-8B36-2909A2933FD6}" destId="{17507F94-7817-478E-B307-D1912C6AFFBD}" srcOrd="0" destOrd="0" presId="urn:microsoft.com/office/officeart/2016/7/layout/RepeatingBendingProcessNew"/>
    <dgm:cxn modelId="{D83D2D3F-418A-4299-9340-A9212FB65FF0}" type="presOf" srcId="{69C941B1-81FC-41B6-A2C1-BFAFDDF27B7D}" destId="{366BBFBF-8126-4AAB-A9E2-6CA5D012542A}" srcOrd="0" destOrd="0" presId="urn:microsoft.com/office/officeart/2016/7/layout/RepeatingBendingProcessNew"/>
    <dgm:cxn modelId="{7F42F55E-0780-44D3-8CAD-AF912522918E}" srcId="{4947F34C-E75B-4B49-8A8F-DB78C5C2E247}" destId="{69C941B1-81FC-41B6-A2C1-BFAFDDF27B7D}" srcOrd="1" destOrd="0" parTransId="{409A7F27-6F57-43A7-8B1F-F61632797822}" sibTransId="{9065A689-F431-4766-8679-8D124C4D8A0B}"/>
    <dgm:cxn modelId="{33DC7742-0697-41E0-BAD0-BAFBB501AAAC}" type="presOf" srcId="{2C4613F1-9179-4499-A00C-8209B0C4F1C3}" destId="{0A1AF44A-94C1-4382-A22E-D4ADF70292C8}" srcOrd="1" destOrd="0" presId="urn:microsoft.com/office/officeart/2016/7/layout/RepeatingBendingProcessNew"/>
    <dgm:cxn modelId="{407EAF44-22E9-456B-87B2-66A94210B12D}" type="presOf" srcId="{41973705-001A-4F3C-83F5-D2B7FBDE0577}" destId="{9AD9D1D1-11E4-4E99-B4E0-39E2AE386186}" srcOrd="0" destOrd="0" presId="urn:microsoft.com/office/officeart/2016/7/layout/RepeatingBendingProcessNew"/>
    <dgm:cxn modelId="{E6EABD44-819B-460B-8985-FD4094BE8F0A}" srcId="{4947F34C-E75B-4B49-8A8F-DB78C5C2E247}" destId="{18BCEF1B-DCFF-4A31-A521-3E61D25E6C68}" srcOrd="5" destOrd="0" parTransId="{F154F993-C80B-4B76-9EB2-19F39FD79499}" sibTransId="{A4B1DCFE-A2D0-490F-9036-0A8EE2BA9ABC}"/>
    <dgm:cxn modelId="{72438268-FC0F-4280-88AD-9E5F9A74BE59}" type="presOf" srcId="{303FB080-4E46-4082-B04E-DE2A8F54759E}" destId="{6B0F0FA0-1810-4E44-BE01-1529846EE253}" srcOrd="0" destOrd="0" presId="urn:microsoft.com/office/officeart/2016/7/layout/RepeatingBendingProcessNew"/>
    <dgm:cxn modelId="{62825B6A-ED5C-43D7-B89C-EDF01D5D1D0B}" srcId="{4947F34C-E75B-4B49-8A8F-DB78C5C2E247}" destId="{AB51D37F-0E30-4A5E-9B36-901BFA74420B}" srcOrd="8" destOrd="0" parTransId="{C4007712-6249-4F7D-A416-F1B4A0CB9005}" sibTransId="{BAF26060-1878-4679-A005-76C868FDA557}"/>
    <dgm:cxn modelId="{45F6034B-A62C-4F05-80E5-218BFDF50AB9}" type="presOf" srcId="{2C4613F1-9179-4499-A00C-8209B0C4F1C3}" destId="{158C966F-808D-4A86-97DD-E072FA2BCBCF}" srcOrd="0" destOrd="0" presId="urn:microsoft.com/office/officeart/2016/7/layout/RepeatingBendingProcessNew"/>
    <dgm:cxn modelId="{07A10071-77AA-4213-8483-DB0ACD0193A9}" type="presOf" srcId="{D27F0033-8C10-4841-A660-F1936F143E3D}" destId="{85596EAD-1033-428E-A0D2-7CD409025EFF}" srcOrd="0" destOrd="0" presId="urn:microsoft.com/office/officeart/2016/7/layout/RepeatingBendingProcessNew"/>
    <dgm:cxn modelId="{75051E73-0C13-4401-A13A-ECA626B48850}" type="presOf" srcId="{930EC8D9-1A7D-4E86-9452-9A7AA8F05B51}" destId="{D8EB2D66-57A7-44D2-B728-9E29F15473F5}" srcOrd="0" destOrd="0" presId="urn:microsoft.com/office/officeart/2016/7/layout/RepeatingBendingProcessNew"/>
    <dgm:cxn modelId="{8636FE54-2795-4CE3-8D2D-9B4891CD816E}" type="presOf" srcId="{486827A1-07EA-47C2-ABBB-50F06FBA3799}" destId="{0EA55C38-0766-4D8F-8B66-3D2F84FA48B7}" srcOrd="0" destOrd="0" presId="urn:microsoft.com/office/officeart/2016/7/layout/RepeatingBendingProcessNew"/>
    <dgm:cxn modelId="{EA518C56-32BE-484C-B617-C96BCC70FE44}" type="presOf" srcId="{A4B1DCFE-A2D0-490F-9036-0A8EE2BA9ABC}" destId="{DDF97458-D4D7-43B2-BC22-55E293E5BEE3}" srcOrd="0" destOrd="0" presId="urn:microsoft.com/office/officeart/2016/7/layout/RepeatingBendingProcessNew"/>
    <dgm:cxn modelId="{C3B99356-8B13-4638-A053-199D99649A56}" type="presOf" srcId="{A4B1DCFE-A2D0-490F-9036-0A8EE2BA9ABC}" destId="{6385E784-3657-4AC2-BAEF-DCBE4D0D4B9E}" srcOrd="1" destOrd="0" presId="urn:microsoft.com/office/officeart/2016/7/layout/RepeatingBendingProcessNew"/>
    <dgm:cxn modelId="{7932847B-5F54-44EA-BC93-43E13316C158}" srcId="{4947F34C-E75B-4B49-8A8F-DB78C5C2E247}" destId="{B659EB58-3889-4BFA-85AB-96A93360CC09}" srcOrd="0" destOrd="0" parTransId="{8B5F3DD3-9A90-40FB-9FF5-7A87C1EC878F}" sibTransId="{C1EC3E9C-E5E2-49F5-937E-B3B8D47D2ED9}"/>
    <dgm:cxn modelId="{57156F7C-B361-4697-B18C-D21755899EED}" srcId="{4947F34C-E75B-4B49-8A8F-DB78C5C2E247}" destId="{486827A1-07EA-47C2-ABBB-50F06FBA3799}" srcOrd="3" destOrd="0" parTransId="{C496CFD6-658B-4143-850F-2F3026F03AD5}" sibTransId="{2C4613F1-9179-4499-A00C-8209B0C4F1C3}"/>
    <dgm:cxn modelId="{41526281-DDF8-42C2-AB44-80FFDBDAFBB4}" type="presOf" srcId="{BAF26060-1878-4679-A005-76C868FDA557}" destId="{8691D609-156C-4B30-B8EE-24FD0FE99D9A}" srcOrd="1" destOrd="0" presId="urn:microsoft.com/office/officeart/2016/7/layout/RepeatingBendingProcessNew"/>
    <dgm:cxn modelId="{B5037991-9473-4016-9016-C1C4F5701BD1}" type="presOf" srcId="{C1EC3E9C-E5E2-49F5-937E-B3B8D47D2ED9}" destId="{007C15A8-CE43-4AE9-B252-D26B665D34B4}" srcOrd="1" destOrd="0" presId="urn:microsoft.com/office/officeart/2016/7/layout/RepeatingBendingProcessNew"/>
    <dgm:cxn modelId="{220E969C-2537-40A8-9A04-FAE505083BD2}" srcId="{4947F34C-E75B-4B49-8A8F-DB78C5C2E247}" destId="{303FB080-4E46-4082-B04E-DE2A8F54759E}" srcOrd="4" destOrd="0" parTransId="{496A1412-8D74-4F67-B500-06713B7EFB8C}" sibTransId="{301EAA73-640A-4F2A-BA9E-0BBE66E90B8B}"/>
    <dgm:cxn modelId="{38B664A0-5330-4A40-8908-B8257E4BE391}" type="presOf" srcId="{C1EC3E9C-E5E2-49F5-937E-B3B8D47D2ED9}" destId="{01CB5427-30AE-4DFD-A3E6-EDB4723FDCED}" srcOrd="0" destOrd="0" presId="urn:microsoft.com/office/officeart/2016/7/layout/RepeatingBendingProcessNew"/>
    <dgm:cxn modelId="{75F7CDA7-E457-4F55-8CEE-621A04FFCB8B}" type="presOf" srcId="{152D65A1-172B-4030-A993-9CD58EBF998A}" destId="{651CE39D-DC6B-4BAB-B47A-96C63C94C65F}" srcOrd="0" destOrd="0" presId="urn:microsoft.com/office/officeart/2016/7/layout/RepeatingBendingProcessNew"/>
    <dgm:cxn modelId="{175B47AC-E49E-4304-9EFF-F717EF45BE8F}" type="presOf" srcId="{2080F751-FDD3-4CC0-B1C1-175015E773C5}" destId="{F4C16BE3-769C-4720-B183-73188D2EEC7A}" srcOrd="0" destOrd="0" presId="urn:microsoft.com/office/officeart/2016/7/layout/RepeatingBendingProcessNew"/>
    <dgm:cxn modelId="{EE286BB1-8980-439E-93C3-47A2C0A2A45E}" type="presOf" srcId="{9065A689-F431-4766-8679-8D124C4D8A0B}" destId="{B3404894-5CBE-4348-9C3A-869D161950D8}" srcOrd="0" destOrd="0" presId="urn:microsoft.com/office/officeart/2016/7/layout/RepeatingBendingProcessNew"/>
    <dgm:cxn modelId="{0AC44ABB-9566-406E-B280-C644949F2D0C}" type="presOf" srcId="{18BCEF1B-DCFF-4A31-A521-3E61D25E6C68}" destId="{0CA36B1A-3CAB-4074-A1B0-C25BD99CA19F}" srcOrd="0" destOrd="0" presId="urn:microsoft.com/office/officeart/2016/7/layout/RepeatingBendingProcessNew"/>
    <dgm:cxn modelId="{EBEA07BF-5BBD-451B-BA3B-22F6A1517E08}" type="presOf" srcId="{BAF26060-1878-4679-A005-76C868FDA557}" destId="{F9488282-F366-4B70-A344-87343E69D0EC}" srcOrd="0" destOrd="0" presId="urn:microsoft.com/office/officeart/2016/7/layout/RepeatingBendingProcessNew"/>
    <dgm:cxn modelId="{457587BF-6601-4D0A-AA87-154DB19C805C}" type="presOf" srcId="{152D65A1-172B-4030-A993-9CD58EBF998A}" destId="{790F6F0F-AA23-4504-A98A-AF115E5EB51C}" srcOrd="1" destOrd="0" presId="urn:microsoft.com/office/officeart/2016/7/layout/RepeatingBendingProcessNew"/>
    <dgm:cxn modelId="{05BBAFC3-9DFC-4799-9B5C-94F33DE75F98}" type="presOf" srcId="{301EAA73-640A-4F2A-BA9E-0BBE66E90B8B}" destId="{2E0C16A6-DB16-4AE3-97CB-73729C8B8C62}" srcOrd="0" destOrd="0" presId="urn:microsoft.com/office/officeart/2016/7/layout/RepeatingBendingProcessNew"/>
    <dgm:cxn modelId="{6ECD6DC6-9480-4216-B620-A230F950D73D}" srcId="{4947F34C-E75B-4B49-8A8F-DB78C5C2E247}" destId="{1D2BFABD-0235-416D-B054-224AC0C4E127}" srcOrd="2" destOrd="0" parTransId="{F0EA5DB0-D1B0-453F-9BE5-ED5CFE2FAA7F}" sibTransId="{AE67DD2D-7E12-44A3-8B36-2909A2933FD6}"/>
    <dgm:cxn modelId="{E83931C9-3B6F-480E-A2A8-EA6C45298DAF}" type="presOf" srcId="{AB51D37F-0E30-4A5E-9B36-901BFA74420B}" destId="{532D72F7-E587-4394-ACEF-BEA2AA188725}" srcOrd="0" destOrd="0" presId="urn:microsoft.com/office/officeart/2016/7/layout/RepeatingBendingProcessNew"/>
    <dgm:cxn modelId="{1033AAE2-084F-4EB3-8C59-1C8C193BC6C7}" type="presOf" srcId="{1D2BFABD-0235-416D-B054-224AC0C4E127}" destId="{FA45C59B-6DFD-4C69-9207-32BE07838E90}" srcOrd="0" destOrd="0" presId="urn:microsoft.com/office/officeart/2016/7/layout/RepeatingBendingProcessNew"/>
    <dgm:cxn modelId="{A9C2D7F0-88D7-47A4-B0E9-34370CE56F7B}" type="presOf" srcId="{930EC8D9-1A7D-4E86-9452-9A7AA8F05B51}" destId="{420ED2A8-8A3A-48C9-BE13-8A5162791933}" srcOrd="1" destOrd="0" presId="urn:microsoft.com/office/officeart/2016/7/layout/RepeatingBendingProcessNew"/>
    <dgm:cxn modelId="{72EDBAF7-776B-4345-B1D0-01375D06043C}" type="presOf" srcId="{9065A689-F431-4766-8679-8D124C4D8A0B}" destId="{D070FFB5-3EBE-43FE-9A86-A586CE6FACE7}" srcOrd="1" destOrd="0" presId="urn:microsoft.com/office/officeart/2016/7/layout/RepeatingBendingProcessNew"/>
    <dgm:cxn modelId="{FEFF81FA-9DFD-48F9-8CDB-08834A3B12AF}" srcId="{4947F34C-E75B-4B49-8A8F-DB78C5C2E247}" destId="{2080F751-FDD3-4CC0-B1C1-175015E773C5}" srcOrd="6" destOrd="0" parTransId="{655CDC81-94A6-4BA3-8C01-04FD8A4C9FAB}" sibTransId="{152D65A1-172B-4030-A993-9CD58EBF998A}"/>
    <dgm:cxn modelId="{4B7C1846-D880-4EA3-B733-EED96A4380E2}" type="presParOf" srcId="{8105ED2E-9B95-4997-BFD1-8B5CA8F4805B}" destId="{EA6BAFE0-BC59-4AF5-A219-107EE51812BC}" srcOrd="0" destOrd="0" presId="urn:microsoft.com/office/officeart/2016/7/layout/RepeatingBendingProcessNew"/>
    <dgm:cxn modelId="{5B98C1D5-8885-4198-9657-10070F918F11}" type="presParOf" srcId="{8105ED2E-9B95-4997-BFD1-8B5CA8F4805B}" destId="{01CB5427-30AE-4DFD-A3E6-EDB4723FDCED}" srcOrd="1" destOrd="0" presId="urn:microsoft.com/office/officeart/2016/7/layout/RepeatingBendingProcessNew"/>
    <dgm:cxn modelId="{52A3EDAB-DFCA-4A62-BE13-5B87ACECD503}" type="presParOf" srcId="{01CB5427-30AE-4DFD-A3E6-EDB4723FDCED}" destId="{007C15A8-CE43-4AE9-B252-D26B665D34B4}" srcOrd="0" destOrd="0" presId="urn:microsoft.com/office/officeart/2016/7/layout/RepeatingBendingProcessNew"/>
    <dgm:cxn modelId="{96EAE5B4-4927-4DE6-97C9-196AFD1B0850}" type="presParOf" srcId="{8105ED2E-9B95-4997-BFD1-8B5CA8F4805B}" destId="{366BBFBF-8126-4AAB-A9E2-6CA5D012542A}" srcOrd="2" destOrd="0" presId="urn:microsoft.com/office/officeart/2016/7/layout/RepeatingBendingProcessNew"/>
    <dgm:cxn modelId="{F1FB3320-9052-4D84-B217-2220544930D4}" type="presParOf" srcId="{8105ED2E-9B95-4997-BFD1-8B5CA8F4805B}" destId="{B3404894-5CBE-4348-9C3A-869D161950D8}" srcOrd="3" destOrd="0" presId="urn:microsoft.com/office/officeart/2016/7/layout/RepeatingBendingProcessNew"/>
    <dgm:cxn modelId="{8F5E25ED-DBF1-4AC2-9D10-3901C7865508}" type="presParOf" srcId="{B3404894-5CBE-4348-9C3A-869D161950D8}" destId="{D070FFB5-3EBE-43FE-9A86-A586CE6FACE7}" srcOrd="0" destOrd="0" presId="urn:microsoft.com/office/officeart/2016/7/layout/RepeatingBendingProcessNew"/>
    <dgm:cxn modelId="{8800014F-6F37-4106-9EBA-662E0D06FAFA}" type="presParOf" srcId="{8105ED2E-9B95-4997-BFD1-8B5CA8F4805B}" destId="{FA45C59B-6DFD-4C69-9207-32BE07838E90}" srcOrd="4" destOrd="0" presId="urn:microsoft.com/office/officeart/2016/7/layout/RepeatingBendingProcessNew"/>
    <dgm:cxn modelId="{8629C209-3746-42F8-9608-114ADD06A6E6}" type="presParOf" srcId="{8105ED2E-9B95-4997-BFD1-8B5CA8F4805B}" destId="{17507F94-7817-478E-B307-D1912C6AFFBD}" srcOrd="5" destOrd="0" presId="urn:microsoft.com/office/officeart/2016/7/layout/RepeatingBendingProcessNew"/>
    <dgm:cxn modelId="{1A28BAD7-997E-4A9C-A425-BA37AA4C1972}" type="presParOf" srcId="{17507F94-7817-478E-B307-D1912C6AFFBD}" destId="{ADD30F17-E61C-450A-944F-9ED9BB219216}" srcOrd="0" destOrd="0" presId="urn:microsoft.com/office/officeart/2016/7/layout/RepeatingBendingProcessNew"/>
    <dgm:cxn modelId="{751E5CB6-BE54-4409-B532-DD462C93B62E}" type="presParOf" srcId="{8105ED2E-9B95-4997-BFD1-8B5CA8F4805B}" destId="{0EA55C38-0766-4D8F-8B66-3D2F84FA48B7}" srcOrd="6" destOrd="0" presId="urn:microsoft.com/office/officeart/2016/7/layout/RepeatingBendingProcessNew"/>
    <dgm:cxn modelId="{14FF5D7C-4B49-473F-8645-56657B3A139A}" type="presParOf" srcId="{8105ED2E-9B95-4997-BFD1-8B5CA8F4805B}" destId="{158C966F-808D-4A86-97DD-E072FA2BCBCF}" srcOrd="7" destOrd="0" presId="urn:microsoft.com/office/officeart/2016/7/layout/RepeatingBendingProcessNew"/>
    <dgm:cxn modelId="{461034D8-E34E-43A0-AEF8-B50A1522B724}" type="presParOf" srcId="{158C966F-808D-4A86-97DD-E072FA2BCBCF}" destId="{0A1AF44A-94C1-4382-A22E-D4ADF70292C8}" srcOrd="0" destOrd="0" presId="urn:microsoft.com/office/officeart/2016/7/layout/RepeatingBendingProcessNew"/>
    <dgm:cxn modelId="{44F2F7FF-6302-40EF-B692-98D4409A8355}" type="presParOf" srcId="{8105ED2E-9B95-4997-BFD1-8B5CA8F4805B}" destId="{6B0F0FA0-1810-4E44-BE01-1529846EE253}" srcOrd="8" destOrd="0" presId="urn:microsoft.com/office/officeart/2016/7/layout/RepeatingBendingProcessNew"/>
    <dgm:cxn modelId="{224416E5-6A7D-4750-8F90-842FB2F47170}" type="presParOf" srcId="{8105ED2E-9B95-4997-BFD1-8B5CA8F4805B}" destId="{2E0C16A6-DB16-4AE3-97CB-73729C8B8C62}" srcOrd="9" destOrd="0" presId="urn:microsoft.com/office/officeart/2016/7/layout/RepeatingBendingProcessNew"/>
    <dgm:cxn modelId="{E9A72377-8DD6-4D0C-BF8E-7EBC14A581CE}" type="presParOf" srcId="{2E0C16A6-DB16-4AE3-97CB-73729C8B8C62}" destId="{6072965E-6BC1-444A-B41E-93BF1D4FD565}" srcOrd="0" destOrd="0" presId="urn:microsoft.com/office/officeart/2016/7/layout/RepeatingBendingProcessNew"/>
    <dgm:cxn modelId="{DC4E9069-A10C-4EB5-A220-DFDE810703BB}" type="presParOf" srcId="{8105ED2E-9B95-4997-BFD1-8B5CA8F4805B}" destId="{0CA36B1A-3CAB-4074-A1B0-C25BD99CA19F}" srcOrd="10" destOrd="0" presId="urn:microsoft.com/office/officeart/2016/7/layout/RepeatingBendingProcessNew"/>
    <dgm:cxn modelId="{A0484A4F-FFB2-4E4C-A284-D803DB065E32}" type="presParOf" srcId="{8105ED2E-9B95-4997-BFD1-8B5CA8F4805B}" destId="{DDF97458-D4D7-43B2-BC22-55E293E5BEE3}" srcOrd="11" destOrd="0" presId="urn:microsoft.com/office/officeart/2016/7/layout/RepeatingBendingProcessNew"/>
    <dgm:cxn modelId="{5541CDFE-D3C7-4A64-8C1C-215A7F9B7B05}" type="presParOf" srcId="{DDF97458-D4D7-43B2-BC22-55E293E5BEE3}" destId="{6385E784-3657-4AC2-BAEF-DCBE4D0D4B9E}" srcOrd="0" destOrd="0" presId="urn:microsoft.com/office/officeart/2016/7/layout/RepeatingBendingProcessNew"/>
    <dgm:cxn modelId="{30B40301-0616-4064-BFF2-E3059DAC0E38}" type="presParOf" srcId="{8105ED2E-9B95-4997-BFD1-8B5CA8F4805B}" destId="{F4C16BE3-769C-4720-B183-73188D2EEC7A}" srcOrd="12" destOrd="0" presId="urn:microsoft.com/office/officeart/2016/7/layout/RepeatingBendingProcessNew"/>
    <dgm:cxn modelId="{1AD6AB83-91D0-402E-9608-DC5131874A74}" type="presParOf" srcId="{8105ED2E-9B95-4997-BFD1-8B5CA8F4805B}" destId="{651CE39D-DC6B-4BAB-B47A-96C63C94C65F}" srcOrd="13" destOrd="0" presId="urn:microsoft.com/office/officeart/2016/7/layout/RepeatingBendingProcessNew"/>
    <dgm:cxn modelId="{C517D79B-7D6A-478C-94CB-1B7337424C96}" type="presParOf" srcId="{651CE39D-DC6B-4BAB-B47A-96C63C94C65F}" destId="{790F6F0F-AA23-4504-A98A-AF115E5EB51C}" srcOrd="0" destOrd="0" presId="urn:microsoft.com/office/officeart/2016/7/layout/RepeatingBendingProcessNew"/>
    <dgm:cxn modelId="{268BBDCD-1B29-4615-8229-ADE1D0706B32}" type="presParOf" srcId="{8105ED2E-9B95-4997-BFD1-8B5CA8F4805B}" destId="{85596EAD-1033-428E-A0D2-7CD409025EFF}" srcOrd="14" destOrd="0" presId="urn:microsoft.com/office/officeart/2016/7/layout/RepeatingBendingProcessNew"/>
    <dgm:cxn modelId="{D10DAB5E-F013-442B-936F-FBEE3578DFF1}" type="presParOf" srcId="{8105ED2E-9B95-4997-BFD1-8B5CA8F4805B}" destId="{D8EB2D66-57A7-44D2-B728-9E29F15473F5}" srcOrd="15" destOrd="0" presId="urn:microsoft.com/office/officeart/2016/7/layout/RepeatingBendingProcessNew"/>
    <dgm:cxn modelId="{2D8DD3FB-30E9-41A1-8EC9-50212F653739}" type="presParOf" srcId="{D8EB2D66-57A7-44D2-B728-9E29F15473F5}" destId="{420ED2A8-8A3A-48C9-BE13-8A5162791933}" srcOrd="0" destOrd="0" presId="urn:microsoft.com/office/officeart/2016/7/layout/RepeatingBendingProcessNew"/>
    <dgm:cxn modelId="{ADAA80C3-3C87-416A-9E84-7E7211C59A3E}" type="presParOf" srcId="{8105ED2E-9B95-4997-BFD1-8B5CA8F4805B}" destId="{532D72F7-E587-4394-ACEF-BEA2AA188725}" srcOrd="16" destOrd="0" presId="urn:microsoft.com/office/officeart/2016/7/layout/RepeatingBendingProcessNew"/>
    <dgm:cxn modelId="{E84022BA-C658-4D69-86E3-E65100F7E2A8}" type="presParOf" srcId="{8105ED2E-9B95-4997-BFD1-8B5CA8F4805B}" destId="{F9488282-F366-4B70-A344-87343E69D0EC}" srcOrd="17" destOrd="0" presId="urn:microsoft.com/office/officeart/2016/7/layout/RepeatingBendingProcessNew"/>
    <dgm:cxn modelId="{AD5E59D2-D0F1-4EEC-BF18-2D49242CA486}" type="presParOf" srcId="{F9488282-F366-4B70-A344-87343E69D0EC}" destId="{8691D609-156C-4B30-B8EE-24FD0FE99D9A}" srcOrd="0" destOrd="0" presId="urn:microsoft.com/office/officeart/2016/7/layout/RepeatingBendingProcessNew"/>
    <dgm:cxn modelId="{EE00008C-E247-4F68-8996-DF0441D386C6}" type="presParOf" srcId="{8105ED2E-9B95-4997-BFD1-8B5CA8F4805B}" destId="{9AD9D1D1-11E4-4E99-B4E0-39E2AE386186}" srcOrd="18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A44BFF6-8EB1-4C31-9DE8-E837A80B7C8E}" type="doc">
      <dgm:prSet loTypeId="urn:microsoft.com/office/officeart/2008/layout/LinedList" loCatId="list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6E88ADCB-66A2-42A5-8EB4-078AFB3D3C5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Les ceintures pelviennes </a:t>
          </a:r>
          <a:r>
            <a:rPr lang="en-US" b="1" dirty="0" err="1"/>
            <a:t>sont</a:t>
          </a:r>
          <a:r>
            <a:rPr lang="en-US" b="1" dirty="0"/>
            <a:t> peu utilisées et </a:t>
          </a:r>
          <a:r>
            <a:rPr lang="en-US" b="1" dirty="0" err="1"/>
            <a:t>souvent</a:t>
          </a:r>
          <a:r>
            <a:rPr lang="en-US" b="1" dirty="0"/>
            <a:t> mal </a:t>
          </a:r>
          <a:r>
            <a:rPr lang="en-US" b="1" dirty="0" err="1"/>
            <a:t>posées</a:t>
          </a:r>
          <a:endParaRPr lang="en-US" dirty="0"/>
        </a:p>
      </dgm:t>
    </dgm:pt>
    <dgm:pt modelId="{67639EA7-BF69-492E-BFB4-FBE53AB68189}" type="parTrans" cxnId="{0C62C4EC-636B-428B-9F57-0321E709A53A}">
      <dgm:prSet/>
      <dgm:spPr/>
      <dgm:t>
        <a:bodyPr/>
        <a:lstStyle/>
        <a:p>
          <a:endParaRPr lang="en-US"/>
        </a:p>
      </dgm:t>
    </dgm:pt>
    <dgm:pt modelId="{F6E0A276-B270-4589-A0E8-439BEA74A46D}" type="sibTrans" cxnId="{0C62C4EC-636B-428B-9F57-0321E709A53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69B79B7-6DE3-48DB-90E1-471260A85B4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Pas </a:t>
          </a:r>
          <a:r>
            <a:rPr lang="en-US" b="1" dirty="0" err="1"/>
            <a:t>d’effet</a:t>
          </a:r>
          <a:r>
            <a:rPr lang="en-US" b="1" dirty="0"/>
            <a:t> global de </a:t>
          </a:r>
          <a:r>
            <a:rPr lang="en-US" b="1" dirty="0" err="1"/>
            <a:t>leur</a:t>
          </a:r>
          <a:r>
            <a:rPr lang="en-US" b="1" dirty="0"/>
            <a:t> qualité de pose sur la </a:t>
          </a:r>
          <a:r>
            <a:rPr lang="en-US" b="1" dirty="0" err="1"/>
            <a:t>réduction</a:t>
          </a:r>
          <a:r>
            <a:rPr lang="en-US" b="1" dirty="0"/>
            <a:t> du saignement actif artériel</a:t>
          </a:r>
        </a:p>
      </dgm:t>
    </dgm:pt>
    <dgm:pt modelId="{8D639C01-4AED-4131-880B-75870B1DA579}" type="parTrans" cxnId="{B557A62B-4AD4-4744-9942-D00464FEDF01}">
      <dgm:prSet/>
      <dgm:spPr/>
      <dgm:t>
        <a:bodyPr/>
        <a:lstStyle/>
        <a:p>
          <a:endParaRPr lang="en-US"/>
        </a:p>
      </dgm:t>
    </dgm:pt>
    <dgm:pt modelId="{74589518-6FE9-4BEF-88AB-94150E611781}" type="sibTrans" cxnId="{B557A62B-4AD4-4744-9942-D00464FEDF0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F13829AB-965A-4606-A4DB-DC56CEEAEB2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Formation et standardisation des pratiques: leviers majeurs</a:t>
          </a:r>
          <a:endParaRPr lang="en-US" dirty="0"/>
        </a:p>
      </dgm:t>
    </dgm:pt>
    <dgm:pt modelId="{07E360DF-8A0A-4DFB-A333-B6DEA25CDA8A}" type="parTrans" cxnId="{F2826CBA-E0BC-41EF-9538-648F9D66D5A2}">
      <dgm:prSet/>
      <dgm:spPr/>
      <dgm:t>
        <a:bodyPr/>
        <a:lstStyle/>
        <a:p>
          <a:endParaRPr lang="en-US"/>
        </a:p>
      </dgm:t>
    </dgm:pt>
    <dgm:pt modelId="{DF41A08D-A8C0-4532-8254-B4A0B5F0644F}" type="sibTrans" cxnId="{F2826CBA-E0BC-41EF-9538-648F9D66D5A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AB79DC1-F88D-4C86-B032-D92627701B4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 err="1"/>
            <a:t>Nécessité</a:t>
          </a:r>
          <a:r>
            <a:rPr lang="en-US" b="1" dirty="0"/>
            <a:t> </a:t>
          </a:r>
          <a:r>
            <a:rPr lang="en-US" b="1" dirty="0" err="1"/>
            <a:t>d’études</a:t>
          </a:r>
          <a:r>
            <a:rPr lang="en-US" b="1"/>
            <a:t> prospectives </a:t>
          </a:r>
          <a:r>
            <a:rPr lang="en-US" b="1" dirty="0" err="1"/>
            <a:t>multicentriques</a:t>
          </a:r>
          <a:endParaRPr lang="en-US" dirty="0"/>
        </a:p>
      </dgm:t>
    </dgm:pt>
    <dgm:pt modelId="{739C95FC-090B-42B4-83FA-BF3831A17AE2}" type="parTrans" cxnId="{61A418DC-ECF9-4A6A-ACAE-344BC9C62965}">
      <dgm:prSet/>
      <dgm:spPr/>
      <dgm:t>
        <a:bodyPr/>
        <a:lstStyle/>
        <a:p>
          <a:endParaRPr lang="en-US"/>
        </a:p>
      </dgm:t>
    </dgm:pt>
    <dgm:pt modelId="{47505161-893B-42B1-BDA2-AEECEFA51D23}" type="sibTrans" cxnId="{61A418DC-ECF9-4A6A-ACAE-344BC9C62965}">
      <dgm:prSet/>
      <dgm:spPr/>
      <dgm:t>
        <a:bodyPr/>
        <a:lstStyle/>
        <a:p>
          <a:endParaRPr lang="en-US"/>
        </a:p>
      </dgm:t>
    </dgm:pt>
    <dgm:pt modelId="{BEF7C368-4D91-401D-8F2F-94C15CFCB1A4}" type="pres">
      <dgm:prSet presAssocID="{BA44BFF6-8EB1-4C31-9DE8-E837A80B7C8E}" presName="vert0" presStyleCnt="0">
        <dgm:presLayoutVars>
          <dgm:dir/>
          <dgm:animOne val="branch"/>
          <dgm:animLvl val="lvl"/>
        </dgm:presLayoutVars>
      </dgm:prSet>
      <dgm:spPr/>
    </dgm:pt>
    <dgm:pt modelId="{E3044826-951F-4479-8BC3-E7416137DCEB}" type="pres">
      <dgm:prSet presAssocID="{6E88ADCB-66A2-42A5-8EB4-078AFB3D3C51}" presName="thickLine" presStyleLbl="alignNode1" presStyleIdx="0" presStyleCnt="4"/>
      <dgm:spPr/>
    </dgm:pt>
    <dgm:pt modelId="{3F4AC2E9-9DCA-4BCD-B15E-19A9062638EF}" type="pres">
      <dgm:prSet presAssocID="{6E88ADCB-66A2-42A5-8EB4-078AFB3D3C51}" presName="horz1" presStyleCnt="0"/>
      <dgm:spPr/>
    </dgm:pt>
    <dgm:pt modelId="{0A509D58-78E4-479E-8EEF-F80D4FAA6249}" type="pres">
      <dgm:prSet presAssocID="{6E88ADCB-66A2-42A5-8EB4-078AFB3D3C51}" presName="tx1" presStyleLbl="revTx" presStyleIdx="0" presStyleCnt="4"/>
      <dgm:spPr/>
    </dgm:pt>
    <dgm:pt modelId="{63E06759-BAA2-4350-96C0-8F4064329CB9}" type="pres">
      <dgm:prSet presAssocID="{6E88ADCB-66A2-42A5-8EB4-078AFB3D3C51}" presName="vert1" presStyleCnt="0"/>
      <dgm:spPr/>
    </dgm:pt>
    <dgm:pt modelId="{6361A4A6-732C-46F3-8148-013D4B1C062B}" type="pres">
      <dgm:prSet presAssocID="{D69B79B7-6DE3-48DB-90E1-471260A85B4C}" presName="thickLine" presStyleLbl="alignNode1" presStyleIdx="1" presStyleCnt="4"/>
      <dgm:spPr/>
    </dgm:pt>
    <dgm:pt modelId="{687AF4D4-0862-468D-AB2B-72D322F4FADD}" type="pres">
      <dgm:prSet presAssocID="{D69B79B7-6DE3-48DB-90E1-471260A85B4C}" presName="horz1" presStyleCnt="0"/>
      <dgm:spPr/>
    </dgm:pt>
    <dgm:pt modelId="{74B07503-76E1-4272-B827-3C1C8BDB728E}" type="pres">
      <dgm:prSet presAssocID="{D69B79B7-6DE3-48DB-90E1-471260A85B4C}" presName="tx1" presStyleLbl="revTx" presStyleIdx="1" presStyleCnt="4"/>
      <dgm:spPr/>
    </dgm:pt>
    <dgm:pt modelId="{93966E96-0CA7-4447-9399-741395B7A508}" type="pres">
      <dgm:prSet presAssocID="{D69B79B7-6DE3-48DB-90E1-471260A85B4C}" presName="vert1" presStyleCnt="0"/>
      <dgm:spPr/>
    </dgm:pt>
    <dgm:pt modelId="{D864B8A9-2568-48F5-BC21-FBF06675B987}" type="pres">
      <dgm:prSet presAssocID="{F13829AB-965A-4606-A4DB-DC56CEEAEB2B}" presName="thickLine" presStyleLbl="alignNode1" presStyleIdx="2" presStyleCnt="4"/>
      <dgm:spPr/>
    </dgm:pt>
    <dgm:pt modelId="{83D56719-D60C-4F68-A63D-3336CA1184D2}" type="pres">
      <dgm:prSet presAssocID="{F13829AB-965A-4606-A4DB-DC56CEEAEB2B}" presName="horz1" presStyleCnt="0"/>
      <dgm:spPr/>
    </dgm:pt>
    <dgm:pt modelId="{B00AF293-87AB-44E2-9473-39895198EBAD}" type="pres">
      <dgm:prSet presAssocID="{F13829AB-965A-4606-A4DB-DC56CEEAEB2B}" presName="tx1" presStyleLbl="revTx" presStyleIdx="2" presStyleCnt="4"/>
      <dgm:spPr/>
    </dgm:pt>
    <dgm:pt modelId="{14AFDF59-CDD1-427A-8174-BD60FB162233}" type="pres">
      <dgm:prSet presAssocID="{F13829AB-965A-4606-A4DB-DC56CEEAEB2B}" presName="vert1" presStyleCnt="0"/>
      <dgm:spPr/>
    </dgm:pt>
    <dgm:pt modelId="{01CBB2A3-8544-4E8B-9276-57B6B4FC60BC}" type="pres">
      <dgm:prSet presAssocID="{CAB79DC1-F88D-4C86-B032-D92627701B40}" presName="thickLine" presStyleLbl="alignNode1" presStyleIdx="3" presStyleCnt="4"/>
      <dgm:spPr/>
    </dgm:pt>
    <dgm:pt modelId="{4BF8BE48-68C8-4883-AD28-4902B4BD2EAC}" type="pres">
      <dgm:prSet presAssocID="{CAB79DC1-F88D-4C86-B032-D92627701B40}" presName="horz1" presStyleCnt="0"/>
      <dgm:spPr/>
    </dgm:pt>
    <dgm:pt modelId="{ABB8299D-0AEC-4511-A107-CBD409CDC509}" type="pres">
      <dgm:prSet presAssocID="{CAB79DC1-F88D-4C86-B032-D92627701B40}" presName="tx1" presStyleLbl="revTx" presStyleIdx="3" presStyleCnt="4"/>
      <dgm:spPr/>
    </dgm:pt>
    <dgm:pt modelId="{312D12A7-5B6C-4DC1-A74D-EC3337E88A4B}" type="pres">
      <dgm:prSet presAssocID="{CAB79DC1-F88D-4C86-B032-D92627701B40}" presName="vert1" presStyleCnt="0"/>
      <dgm:spPr/>
    </dgm:pt>
  </dgm:ptLst>
  <dgm:cxnLst>
    <dgm:cxn modelId="{61B9C10D-2EA7-4835-957F-F340862336EB}" type="presOf" srcId="{CAB79DC1-F88D-4C86-B032-D92627701B40}" destId="{ABB8299D-0AEC-4511-A107-CBD409CDC509}" srcOrd="0" destOrd="0" presId="urn:microsoft.com/office/officeart/2008/layout/LinedList"/>
    <dgm:cxn modelId="{70F34415-2CFC-4DFE-80D3-AD76F3DC6CF0}" type="presOf" srcId="{BA44BFF6-8EB1-4C31-9DE8-E837A80B7C8E}" destId="{BEF7C368-4D91-401D-8F2F-94C15CFCB1A4}" srcOrd="0" destOrd="0" presId="urn:microsoft.com/office/officeart/2008/layout/LinedList"/>
    <dgm:cxn modelId="{B557A62B-4AD4-4744-9942-D00464FEDF01}" srcId="{BA44BFF6-8EB1-4C31-9DE8-E837A80B7C8E}" destId="{D69B79B7-6DE3-48DB-90E1-471260A85B4C}" srcOrd="1" destOrd="0" parTransId="{8D639C01-4AED-4131-880B-75870B1DA579}" sibTransId="{74589518-6FE9-4BEF-88AB-94150E611781}"/>
    <dgm:cxn modelId="{EDFF985B-F764-46C5-9009-30FA4DC61221}" type="presOf" srcId="{F13829AB-965A-4606-A4DB-DC56CEEAEB2B}" destId="{B00AF293-87AB-44E2-9473-39895198EBAD}" srcOrd="0" destOrd="0" presId="urn:microsoft.com/office/officeart/2008/layout/LinedList"/>
    <dgm:cxn modelId="{33CD8981-33F0-416D-ADBA-61700495019E}" type="presOf" srcId="{D69B79B7-6DE3-48DB-90E1-471260A85B4C}" destId="{74B07503-76E1-4272-B827-3C1C8BDB728E}" srcOrd="0" destOrd="0" presId="urn:microsoft.com/office/officeart/2008/layout/LinedList"/>
    <dgm:cxn modelId="{1AC83799-5DFE-4FC7-84E2-AE8430D74070}" type="presOf" srcId="{6E88ADCB-66A2-42A5-8EB4-078AFB3D3C51}" destId="{0A509D58-78E4-479E-8EEF-F80D4FAA6249}" srcOrd="0" destOrd="0" presId="urn:microsoft.com/office/officeart/2008/layout/LinedList"/>
    <dgm:cxn modelId="{F2826CBA-E0BC-41EF-9538-648F9D66D5A2}" srcId="{BA44BFF6-8EB1-4C31-9DE8-E837A80B7C8E}" destId="{F13829AB-965A-4606-A4DB-DC56CEEAEB2B}" srcOrd="2" destOrd="0" parTransId="{07E360DF-8A0A-4DFB-A333-B6DEA25CDA8A}" sibTransId="{DF41A08D-A8C0-4532-8254-B4A0B5F0644F}"/>
    <dgm:cxn modelId="{61A418DC-ECF9-4A6A-ACAE-344BC9C62965}" srcId="{BA44BFF6-8EB1-4C31-9DE8-E837A80B7C8E}" destId="{CAB79DC1-F88D-4C86-B032-D92627701B40}" srcOrd="3" destOrd="0" parTransId="{739C95FC-090B-42B4-83FA-BF3831A17AE2}" sibTransId="{47505161-893B-42B1-BDA2-AEECEFA51D23}"/>
    <dgm:cxn modelId="{0C62C4EC-636B-428B-9F57-0321E709A53A}" srcId="{BA44BFF6-8EB1-4C31-9DE8-E837A80B7C8E}" destId="{6E88ADCB-66A2-42A5-8EB4-078AFB3D3C51}" srcOrd="0" destOrd="0" parTransId="{67639EA7-BF69-492E-BFB4-FBE53AB68189}" sibTransId="{F6E0A276-B270-4589-A0E8-439BEA74A46D}"/>
    <dgm:cxn modelId="{93252364-480C-4F21-9E1E-B50231E61480}" type="presParOf" srcId="{BEF7C368-4D91-401D-8F2F-94C15CFCB1A4}" destId="{E3044826-951F-4479-8BC3-E7416137DCEB}" srcOrd="0" destOrd="0" presId="urn:microsoft.com/office/officeart/2008/layout/LinedList"/>
    <dgm:cxn modelId="{6EF0184C-875F-4125-9D90-C806664B57B3}" type="presParOf" srcId="{BEF7C368-4D91-401D-8F2F-94C15CFCB1A4}" destId="{3F4AC2E9-9DCA-4BCD-B15E-19A9062638EF}" srcOrd="1" destOrd="0" presId="urn:microsoft.com/office/officeart/2008/layout/LinedList"/>
    <dgm:cxn modelId="{26EEA953-1A1A-4D52-AAEA-CDED90203724}" type="presParOf" srcId="{3F4AC2E9-9DCA-4BCD-B15E-19A9062638EF}" destId="{0A509D58-78E4-479E-8EEF-F80D4FAA6249}" srcOrd="0" destOrd="0" presId="urn:microsoft.com/office/officeart/2008/layout/LinedList"/>
    <dgm:cxn modelId="{044E6157-7BA8-4FCC-8959-A78CC475909C}" type="presParOf" srcId="{3F4AC2E9-9DCA-4BCD-B15E-19A9062638EF}" destId="{63E06759-BAA2-4350-96C0-8F4064329CB9}" srcOrd="1" destOrd="0" presId="urn:microsoft.com/office/officeart/2008/layout/LinedList"/>
    <dgm:cxn modelId="{C23B6B92-5A11-4D2B-8039-AB500650DF55}" type="presParOf" srcId="{BEF7C368-4D91-401D-8F2F-94C15CFCB1A4}" destId="{6361A4A6-732C-46F3-8148-013D4B1C062B}" srcOrd="2" destOrd="0" presId="urn:microsoft.com/office/officeart/2008/layout/LinedList"/>
    <dgm:cxn modelId="{5F3515F1-7ED0-4F1A-96DF-8AA003A774CA}" type="presParOf" srcId="{BEF7C368-4D91-401D-8F2F-94C15CFCB1A4}" destId="{687AF4D4-0862-468D-AB2B-72D322F4FADD}" srcOrd="3" destOrd="0" presId="urn:microsoft.com/office/officeart/2008/layout/LinedList"/>
    <dgm:cxn modelId="{DB3441F1-B546-4BE1-8E1E-3ED9C9405505}" type="presParOf" srcId="{687AF4D4-0862-468D-AB2B-72D322F4FADD}" destId="{74B07503-76E1-4272-B827-3C1C8BDB728E}" srcOrd="0" destOrd="0" presId="urn:microsoft.com/office/officeart/2008/layout/LinedList"/>
    <dgm:cxn modelId="{164D07A0-89C0-4D3C-A2BB-5831DB3BF798}" type="presParOf" srcId="{687AF4D4-0862-468D-AB2B-72D322F4FADD}" destId="{93966E96-0CA7-4447-9399-741395B7A508}" srcOrd="1" destOrd="0" presId="urn:microsoft.com/office/officeart/2008/layout/LinedList"/>
    <dgm:cxn modelId="{F1EDE88D-11E8-40C7-AC08-6B89C5DC3E6A}" type="presParOf" srcId="{BEF7C368-4D91-401D-8F2F-94C15CFCB1A4}" destId="{D864B8A9-2568-48F5-BC21-FBF06675B987}" srcOrd="4" destOrd="0" presId="urn:microsoft.com/office/officeart/2008/layout/LinedList"/>
    <dgm:cxn modelId="{7EDCCE27-52D5-4AAA-936C-DDC9E9A0865D}" type="presParOf" srcId="{BEF7C368-4D91-401D-8F2F-94C15CFCB1A4}" destId="{83D56719-D60C-4F68-A63D-3336CA1184D2}" srcOrd="5" destOrd="0" presId="urn:microsoft.com/office/officeart/2008/layout/LinedList"/>
    <dgm:cxn modelId="{92C69C55-E5BC-4557-B926-1AAC9A1CB177}" type="presParOf" srcId="{83D56719-D60C-4F68-A63D-3336CA1184D2}" destId="{B00AF293-87AB-44E2-9473-39895198EBAD}" srcOrd="0" destOrd="0" presId="urn:microsoft.com/office/officeart/2008/layout/LinedList"/>
    <dgm:cxn modelId="{49E09BF4-3FC7-4213-BE75-056AF7403175}" type="presParOf" srcId="{83D56719-D60C-4F68-A63D-3336CA1184D2}" destId="{14AFDF59-CDD1-427A-8174-BD60FB162233}" srcOrd="1" destOrd="0" presId="urn:microsoft.com/office/officeart/2008/layout/LinedList"/>
    <dgm:cxn modelId="{E0E0934C-6403-4E94-8563-14FF1AC49862}" type="presParOf" srcId="{BEF7C368-4D91-401D-8F2F-94C15CFCB1A4}" destId="{01CBB2A3-8544-4E8B-9276-57B6B4FC60BC}" srcOrd="6" destOrd="0" presId="urn:microsoft.com/office/officeart/2008/layout/LinedList"/>
    <dgm:cxn modelId="{FFEF712B-A50A-44BA-8B3C-C66677A92167}" type="presParOf" srcId="{BEF7C368-4D91-401D-8F2F-94C15CFCB1A4}" destId="{4BF8BE48-68C8-4883-AD28-4902B4BD2EAC}" srcOrd="7" destOrd="0" presId="urn:microsoft.com/office/officeart/2008/layout/LinedList"/>
    <dgm:cxn modelId="{8ACFD03F-B27F-4491-9F4B-59794DE8F1F4}" type="presParOf" srcId="{4BF8BE48-68C8-4883-AD28-4902B4BD2EAC}" destId="{ABB8299D-0AEC-4511-A107-CBD409CDC509}" srcOrd="0" destOrd="0" presId="urn:microsoft.com/office/officeart/2008/layout/LinedList"/>
    <dgm:cxn modelId="{C5E0EBB0-4FA4-45B5-9403-9B9C85931266}" type="presParOf" srcId="{4BF8BE48-68C8-4883-AD28-4902B4BD2EAC}" destId="{312D12A7-5B6C-4DC1-A74D-EC3337E88A4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B74D93-A988-4A92-A56A-906789B03645}">
      <dsp:nvSpPr>
        <dsp:cNvPr id="0" name=""/>
        <dsp:cNvSpPr/>
      </dsp:nvSpPr>
      <dsp:spPr>
        <a:xfrm>
          <a:off x="282221" y="368029"/>
          <a:ext cx="1371985" cy="137198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7C73C5-EE08-4859-9315-AE6C08954A4F}">
      <dsp:nvSpPr>
        <dsp:cNvPr id="0" name=""/>
        <dsp:cNvSpPr/>
      </dsp:nvSpPr>
      <dsp:spPr>
        <a:xfrm>
          <a:off x="570337" y="656145"/>
          <a:ext cx="795751" cy="79575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B1FE8A-903B-4DA4-8EBA-2220BD0846BE}">
      <dsp:nvSpPr>
        <dsp:cNvPr id="0" name=""/>
        <dsp:cNvSpPr/>
      </dsp:nvSpPr>
      <dsp:spPr>
        <a:xfrm>
          <a:off x="1948202" y="368029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b="1" kern="1200" dirty="0"/>
            <a:t>Les traumatismes pelviens sont associés à un risque hémorragique majeur et à une morbi-mortalité élevée</a:t>
          </a:r>
          <a:endParaRPr lang="en-US" sz="1700" b="1" kern="1200" dirty="0"/>
        </a:p>
      </dsp:txBody>
      <dsp:txXfrm>
        <a:off x="1948202" y="368029"/>
        <a:ext cx="3233964" cy="1371985"/>
      </dsp:txXfrm>
    </dsp:sp>
    <dsp:sp modelId="{6B1F369E-9B17-4C2D-B035-8202008C294A}">
      <dsp:nvSpPr>
        <dsp:cNvPr id="0" name=""/>
        <dsp:cNvSpPr/>
      </dsp:nvSpPr>
      <dsp:spPr>
        <a:xfrm>
          <a:off x="5745661" y="368029"/>
          <a:ext cx="1371985" cy="137198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352D8A-F4CE-4B8A-AB13-6A3BFC5E6667}">
      <dsp:nvSpPr>
        <dsp:cNvPr id="0" name=""/>
        <dsp:cNvSpPr/>
      </dsp:nvSpPr>
      <dsp:spPr>
        <a:xfrm>
          <a:off x="6033778" y="656145"/>
          <a:ext cx="795751" cy="79575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C7D4C3-318C-4436-8ADA-69D4F74C1F1E}">
      <dsp:nvSpPr>
        <dsp:cNvPr id="0" name=""/>
        <dsp:cNvSpPr/>
      </dsp:nvSpPr>
      <dsp:spPr>
        <a:xfrm>
          <a:off x="7411643" y="368029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b="1" kern="1200" dirty="0"/>
            <a:t>Les ceintures pelviennes sont recommandées en pré hospitalier pour assurer une stabilisation mécanique précoce. Leur efficacité biomécanique est établie.</a:t>
          </a:r>
          <a:endParaRPr lang="en-US" sz="1700" b="1" kern="1200" dirty="0"/>
        </a:p>
      </dsp:txBody>
      <dsp:txXfrm>
        <a:off x="7411643" y="368029"/>
        <a:ext cx="3233964" cy="1371985"/>
      </dsp:txXfrm>
    </dsp:sp>
    <dsp:sp modelId="{EC8A9A5A-31DF-4159-ADFD-36F5E9A865C6}">
      <dsp:nvSpPr>
        <dsp:cNvPr id="0" name=""/>
        <dsp:cNvSpPr/>
      </dsp:nvSpPr>
      <dsp:spPr>
        <a:xfrm>
          <a:off x="282221" y="2452790"/>
          <a:ext cx="1371985" cy="137198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FF0039-CAAD-4C2E-8E68-2D803EFC5A51}">
      <dsp:nvSpPr>
        <dsp:cNvPr id="0" name=""/>
        <dsp:cNvSpPr/>
      </dsp:nvSpPr>
      <dsp:spPr>
        <a:xfrm>
          <a:off x="570337" y="2740907"/>
          <a:ext cx="795751" cy="79575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EFAF68-19C9-4747-B804-B08F042B4803}">
      <dsp:nvSpPr>
        <dsp:cNvPr id="0" name=""/>
        <dsp:cNvSpPr/>
      </dsp:nvSpPr>
      <dsp:spPr>
        <a:xfrm>
          <a:off x="1948202" y="2452790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b="1" kern="1200" dirty="0"/>
            <a:t>En pratique clinique, le recours à leur utilisation et leur qualité de pose restent variables</a:t>
          </a:r>
          <a:endParaRPr lang="en-US" sz="1700" b="1" kern="1200" dirty="0"/>
        </a:p>
      </dsp:txBody>
      <dsp:txXfrm>
        <a:off x="1948202" y="2452790"/>
        <a:ext cx="3233964" cy="1371985"/>
      </dsp:txXfrm>
    </dsp:sp>
    <dsp:sp modelId="{F201A141-4F3A-4C96-BDB8-5C2A2C8CBC94}">
      <dsp:nvSpPr>
        <dsp:cNvPr id="0" name=""/>
        <dsp:cNvSpPr/>
      </dsp:nvSpPr>
      <dsp:spPr>
        <a:xfrm>
          <a:off x="5745661" y="2452790"/>
          <a:ext cx="1371985" cy="137198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308B12-84E5-42D9-8322-516DE8824628}">
      <dsp:nvSpPr>
        <dsp:cNvPr id="0" name=""/>
        <dsp:cNvSpPr/>
      </dsp:nvSpPr>
      <dsp:spPr>
        <a:xfrm>
          <a:off x="6033778" y="2740907"/>
          <a:ext cx="795751" cy="79575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9AE4F5-173C-4B37-AC91-87A45C85BAF2}">
      <dsp:nvSpPr>
        <dsp:cNvPr id="0" name=""/>
        <dsp:cNvSpPr/>
      </dsp:nvSpPr>
      <dsp:spPr>
        <a:xfrm>
          <a:off x="7411643" y="2452790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b="1" kern="1200" dirty="0"/>
            <a:t>L’impact de leur qualité de pose sur la réduction du saignement actif artériel reste mal établi.</a:t>
          </a:r>
          <a:endParaRPr lang="en-US" sz="1700" b="1" kern="1200" dirty="0"/>
        </a:p>
      </dsp:txBody>
      <dsp:txXfrm>
        <a:off x="7411643" y="2452790"/>
        <a:ext cx="3233964" cy="13719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715798-48CA-4A1C-9ECB-1F3093437492}">
      <dsp:nvSpPr>
        <dsp:cNvPr id="0" name=""/>
        <dsp:cNvSpPr/>
      </dsp:nvSpPr>
      <dsp:spPr>
        <a:xfrm>
          <a:off x="2176344" y="136852"/>
          <a:ext cx="1509048" cy="141191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A547B2-FF6D-4E9C-86C2-FCA2F2FEA36C}">
      <dsp:nvSpPr>
        <dsp:cNvPr id="0" name=""/>
        <dsp:cNvSpPr/>
      </dsp:nvSpPr>
      <dsp:spPr>
        <a:xfrm>
          <a:off x="775085" y="1717290"/>
          <a:ext cx="4311566" cy="1287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b="1" kern="1200" dirty="0"/>
            <a:t>OBJECTIF PRINCIPAL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2000" b="1" kern="1200" dirty="0"/>
            <a:t>Evaluer la conformité des pratiques de pose des ceintures pelviennes aux recommandations SFAR–SFMU de 2017.</a:t>
          </a:r>
          <a:endParaRPr lang="en-US" sz="2000" kern="1200" dirty="0"/>
        </a:p>
      </dsp:txBody>
      <dsp:txXfrm>
        <a:off x="775085" y="1717290"/>
        <a:ext cx="4311566" cy="1287110"/>
      </dsp:txXfrm>
    </dsp:sp>
    <dsp:sp modelId="{3B3961B5-C661-4FA1-8A4E-A421D58C9FDD}">
      <dsp:nvSpPr>
        <dsp:cNvPr id="0" name=""/>
        <dsp:cNvSpPr/>
      </dsp:nvSpPr>
      <dsp:spPr>
        <a:xfrm>
          <a:off x="775085" y="3082782"/>
          <a:ext cx="4311566" cy="973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581E4C-551F-454F-ADE8-BFB725602BCF}">
      <dsp:nvSpPr>
        <dsp:cNvPr id="0" name=""/>
        <dsp:cNvSpPr/>
      </dsp:nvSpPr>
      <dsp:spPr>
        <a:xfrm>
          <a:off x="7242435" y="136852"/>
          <a:ext cx="1509048" cy="141191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602664-29E5-4AF7-B373-0DC6E6C9025D}">
      <dsp:nvSpPr>
        <dsp:cNvPr id="0" name=""/>
        <dsp:cNvSpPr/>
      </dsp:nvSpPr>
      <dsp:spPr>
        <a:xfrm>
          <a:off x="5841176" y="1682796"/>
          <a:ext cx="4311566" cy="1287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b="1" kern="1200" dirty="0"/>
            <a:t>OBJECTIFS SECONDAIRES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en-US" sz="2000" kern="1200" dirty="0"/>
        </a:p>
      </dsp:txBody>
      <dsp:txXfrm>
        <a:off x="5841176" y="1682796"/>
        <a:ext cx="4311566" cy="1287110"/>
      </dsp:txXfrm>
    </dsp:sp>
    <dsp:sp modelId="{9B216DA8-9ADC-47F7-8318-ED3081CAB63F}">
      <dsp:nvSpPr>
        <dsp:cNvPr id="0" name=""/>
        <dsp:cNvSpPr/>
      </dsp:nvSpPr>
      <dsp:spPr>
        <a:xfrm>
          <a:off x="5749555" y="2013045"/>
          <a:ext cx="4311566" cy="973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Identifier les facteurs anatomiques et cliniques associés à une mauvaise position de la ceinture pelvienne.</a:t>
          </a:r>
          <a:endParaRPr lang="en-US" sz="1600" b="1" kern="1200" dirty="0"/>
        </a:p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Étudier l’impact de la qualité de pose des ceintures sur la réduction du saignement artériel actif.</a:t>
          </a:r>
          <a:endParaRPr lang="en-US" sz="1600" b="1" kern="1200" dirty="0"/>
        </a:p>
      </dsp:txBody>
      <dsp:txXfrm>
        <a:off x="5749555" y="2013045"/>
        <a:ext cx="4311566" cy="9731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75B6D0-F207-4B28-9FD6-694BFB0292B9}">
      <dsp:nvSpPr>
        <dsp:cNvPr id="0" name=""/>
        <dsp:cNvSpPr/>
      </dsp:nvSpPr>
      <dsp:spPr>
        <a:xfrm>
          <a:off x="6563" y="865420"/>
          <a:ext cx="2051635" cy="246196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656" tIns="0" rIns="202656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/>
            <a:t>Design: Etude rétrospective monocentrique (2017–2023)</a:t>
          </a:r>
          <a:endParaRPr lang="en-US" sz="2000" b="1" kern="1200" dirty="0"/>
        </a:p>
      </dsp:txBody>
      <dsp:txXfrm>
        <a:off x="6563" y="1850206"/>
        <a:ext cx="2051635" cy="1477177"/>
      </dsp:txXfrm>
    </dsp:sp>
    <dsp:sp modelId="{E4D21E64-E454-4EC3-922E-80D45D98C575}">
      <dsp:nvSpPr>
        <dsp:cNvPr id="0" name=""/>
        <dsp:cNvSpPr/>
      </dsp:nvSpPr>
      <dsp:spPr>
        <a:xfrm>
          <a:off x="6563" y="865420"/>
          <a:ext cx="2051635" cy="98478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656" tIns="165100" rIns="202656" bIns="16510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01</a:t>
          </a:r>
        </a:p>
      </dsp:txBody>
      <dsp:txXfrm>
        <a:off x="6563" y="865420"/>
        <a:ext cx="2051635" cy="984785"/>
      </dsp:txXfrm>
    </dsp:sp>
    <dsp:sp modelId="{2FB05B36-7167-4A55-A73C-B1B5216D27CA}">
      <dsp:nvSpPr>
        <dsp:cNvPr id="0" name=""/>
        <dsp:cNvSpPr/>
      </dsp:nvSpPr>
      <dsp:spPr>
        <a:xfrm>
          <a:off x="2222329" y="865420"/>
          <a:ext cx="2051635" cy="2461963"/>
        </a:xfrm>
        <a:prstGeom prst="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656" tIns="0" rIns="202656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Lieu: Trauma Center de niveau 1 du CHU de Clermont-Ferrand</a:t>
          </a:r>
          <a:endParaRPr lang="en-US" sz="1600" b="1" kern="1200" dirty="0"/>
        </a:p>
      </dsp:txBody>
      <dsp:txXfrm>
        <a:off x="2222329" y="1850206"/>
        <a:ext cx="2051635" cy="1477177"/>
      </dsp:txXfrm>
    </dsp:sp>
    <dsp:sp modelId="{02D7FA47-CDB5-496E-B9D1-2F11CC7F8FB6}">
      <dsp:nvSpPr>
        <dsp:cNvPr id="0" name=""/>
        <dsp:cNvSpPr/>
      </dsp:nvSpPr>
      <dsp:spPr>
        <a:xfrm>
          <a:off x="2222329" y="865420"/>
          <a:ext cx="2051635" cy="98478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656" tIns="165100" rIns="202656" bIns="16510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02</a:t>
          </a:r>
        </a:p>
      </dsp:txBody>
      <dsp:txXfrm>
        <a:off x="2222329" y="865420"/>
        <a:ext cx="2051635" cy="984785"/>
      </dsp:txXfrm>
    </dsp:sp>
    <dsp:sp modelId="{6ED3233E-2533-498A-A77D-6B8CE105CA87}">
      <dsp:nvSpPr>
        <dsp:cNvPr id="0" name=""/>
        <dsp:cNvSpPr/>
      </dsp:nvSpPr>
      <dsp:spPr>
        <a:xfrm>
          <a:off x="4426135" y="873176"/>
          <a:ext cx="2051635" cy="2461963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656" tIns="0" rIns="202656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Population</a:t>
          </a:r>
          <a:r>
            <a:rPr lang="fr-FR" sz="1200" b="1" kern="1200" dirty="0"/>
            <a:t>: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b="1" kern="1200" dirty="0"/>
            <a:t>Les patients ayant une indication de pose de ceinture pelvienne/chez qui une ceinture a été posée/présentant une fracture de l’anneau pelvien</a:t>
          </a:r>
          <a:endParaRPr lang="en-US" sz="1200" b="1" kern="1200" dirty="0"/>
        </a:p>
      </dsp:txBody>
      <dsp:txXfrm>
        <a:off x="4426135" y="1857961"/>
        <a:ext cx="2051635" cy="1477177"/>
      </dsp:txXfrm>
    </dsp:sp>
    <dsp:sp modelId="{AD65B48A-C828-466D-85D8-65409DC50100}">
      <dsp:nvSpPr>
        <dsp:cNvPr id="0" name=""/>
        <dsp:cNvSpPr/>
      </dsp:nvSpPr>
      <dsp:spPr>
        <a:xfrm>
          <a:off x="4438096" y="865420"/>
          <a:ext cx="2051635" cy="98478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656" tIns="165100" rIns="202656" bIns="16510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03</a:t>
          </a:r>
          <a:endParaRPr lang="en-US" sz="4600" kern="1200" dirty="0"/>
        </a:p>
      </dsp:txBody>
      <dsp:txXfrm>
        <a:off x="4438096" y="865420"/>
        <a:ext cx="2051635" cy="984785"/>
      </dsp:txXfrm>
    </dsp:sp>
    <dsp:sp modelId="{FC730835-0D6E-498D-8349-5A37CDB13996}">
      <dsp:nvSpPr>
        <dsp:cNvPr id="0" name=""/>
        <dsp:cNvSpPr/>
      </dsp:nvSpPr>
      <dsp:spPr>
        <a:xfrm>
          <a:off x="6673107" y="873176"/>
          <a:ext cx="2051635" cy="2461963"/>
        </a:xfrm>
        <a:prstGeom prst="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656" tIns="0" rIns="202656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Analyse: respect des indications, hauteur et serrage, saignement actif artériel</a:t>
          </a:r>
          <a:endParaRPr lang="en-US" sz="1600" b="1" kern="1200" dirty="0"/>
        </a:p>
      </dsp:txBody>
      <dsp:txXfrm>
        <a:off x="6673107" y="1857961"/>
        <a:ext cx="2051635" cy="1477177"/>
      </dsp:txXfrm>
    </dsp:sp>
    <dsp:sp modelId="{171B2AB9-2A75-4CD8-9A67-DFAE1C01B834}">
      <dsp:nvSpPr>
        <dsp:cNvPr id="0" name=""/>
        <dsp:cNvSpPr/>
      </dsp:nvSpPr>
      <dsp:spPr>
        <a:xfrm>
          <a:off x="6653863" y="865420"/>
          <a:ext cx="2051635" cy="98478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656" tIns="165100" rIns="202656" bIns="16510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04</a:t>
          </a:r>
          <a:endParaRPr lang="en-US" sz="4600" kern="1200" dirty="0"/>
        </a:p>
      </dsp:txBody>
      <dsp:txXfrm>
        <a:off x="6653863" y="865420"/>
        <a:ext cx="2051635" cy="984785"/>
      </dsp:txXfrm>
    </dsp:sp>
    <dsp:sp modelId="{60A8B5C1-5C1F-428D-A16E-BD3C6726343A}">
      <dsp:nvSpPr>
        <dsp:cNvPr id="0" name=""/>
        <dsp:cNvSpPr/>
      </dsp:nvSpPr>
      <dsp:spPr>
        <a:xfrm>
          <a:off x="8869630" y="865420"/>
          <a:ext cx="2051635" cy="2461963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656" tIns="0" rIns="202656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/>
            <a:t>Lecture: double aveugle sénior/interne</a:t>
          </a:r>
          <a:endParaRPr lang="en-US" sz="2000" b="1" kern="1200" dirty="0"/>
        </a:p>
      </dsp:txBody>
      <dsp:txXfrm>
        <a:off x="8869630" y="1850206"/>
        <a:ext cx="2051635" cy="1477177"/>
      </dsp:txXfrm>
    </dsp:sp>
    <dsp:sp modelId="{CA9B585F-02A9-418F-ACB7-83D4A4E4EA65}">
      <dsp:nvSpPr>
        <dsp:cNvPr id="0" name=""/>
        <dsp:cNvSpPr/>
      </dsp:nvSpPr>
      <dsp:spPr>
        <a:xfrm>
          <a:off x="8869630" y="865420"/>
          <a:ext cx="2051635" cy="98478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2656" tIns="165100" rIns="202656" bIns="16510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05</a:t>
          </a:r>
          <a:endParaRPr lang="en-US" sz="4600" kern="1200" dirty="0"/>
        </a:p>
      </dsp:txBody>
      <dsp:txXfrm>
        <a:off x="8869630" y="865420"/>
        <a:ext cx="2051635" cy="9847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CB5427-30AE-4DFD-A3E6-EDB4723FDCED}">
      <dsp:nvSpPr>
        <dsp:cNvPr id="0" name=""/>
        <dsp:cNvSpPr/>
      </dsp:nvSpPr>
      <dsp:spPr>
        <a:xfrm>
          <a:off x="2968203" y="511688"/>
          <a:ext cx="39586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5868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55475" y="555276"/>
        <a:ext cx="21323" cy="4264"/>
      </dsp:txXfrm>
    </dsp:sp>
    <dsp:sp modelId="{EA6BAFE0-BC59-4AF5-A219-107EE51812BC}">
      <dsp:nvSpPr>
        <dsp:cNvPr id="0" name=""/>
        <dsp:cNvSpPr/>
      </dsp:nvSpPr>
      <dsp:spPr>
        <a:xfrm>
          <a:off x="1115793" y="1146"/>
          <a:ext cx="1854209" cy="111252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858" tIns="95371" rIns="90858" bIns="953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b="1" kern="1200" dirty="0"/>
            <a:t>2577 patients admis au déchocage</a:t>
          </a:r>
          <a:endParaRPr lang="en-US" sz="1300" kern="1200" dirty="0"/>
        </a:p>
      </dsp:txBody>
      <dsp:txXfrm>
        <a:off x="1115793" y="1146"/>
        <a:ext cx="1854209" cy="1112525"/>
      </dsp:txXfrm>
    </dsp:sp>
    <dsp:sp modelId="{B3404894-5CBE-4348-9C3A-869D161950D8}">
      <dsp:nvSpPr>
        <dsp:cNvPr id="0" name=""/>
        <dsp:cNvSpPr/>
      </dsp:nvSpPr>
      <dsp:spPr>
        <a:xfrm>
          <a:off x="5248880" y="511688"/>
          <a:ext cx="39586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5868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436152" y="555276"/>
        <a:ext cx="21323" cy="4264"/>
      </dsp:txXfrm>
    </dsp:sp>
    <dsp:sp modelId="{366BBFBF-8126-4AAB-A9E2-6CA5D012542A}">
      <dsp:nvSpPr>
        <dsp:cNvPr id="0" name=""/>
        <dsp:cNvSpPr/>
      </dsp:nvSpPr>
      <dsp:spPr>
        <a:xfrm>
          <a:off x="3396471" y="1146"/>
          <a:ext cx="1854209" cy="111252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858" tIns="95371" rIns="90858" bIns="953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b="1" kern="1200" dirty="0"/>
            <a:t>1016 patients avec indication de ceinture </a:t>
          </a:r>
          <a:endParaRPr lang="en-US" sz="1300" kern="1200" dirty="0"/>
        </a:p>
      </dsp:txBody>
      <dsp:txXfrm>
        <a:off x="3396471" y="1146"/>
        <a:ext cx="1854209" cy="1112525"/>
      </dsp:txXfrm>
    </dsp:sp>
    <dsp:sp modelId="{17507F94-7817-478E-B307-D1912C6AFFBD}">
      <dsp:nvSpPr>
        <dsp:cNvPr id="0" name=""/>
        <dsp:cNvSpPr/>
      </dsp:nvSpPr>
      <dsp:spPr>
        <a:xfrm>
          <a:off x="7529557" y="511688"/>
          <a:ext cx="39586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5868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716830" y="555276"/>
        <a:ext cx="21323" cy="4264"/>
      </dsp:txXfrm>
    </dsp:sp>
    <dsp:sp modelId="{FA45C59B-6DFD-4C69-9207-32BE07838E90}">
      <dsp:nvSpPr>
        <dsp:cNvPr id="0" name=""/>
        <dsp:cNvSpPr/>
      </dsp:nvSpPr>
      <dsp:spPr>
        <a:xfrm>
          <a:off x="5677148" y="1146"/>
          <a:ext cx="1854209" cy="111252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858" tIns="95371" rIns="90858" bIns="953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b="1" kern="1200" dirty="0"/>
            <a:t>Ceinture posée dans 31% des cas</a:t>
          </a:r>
          <a:endParaRPr lang="en-US" sz="1300" kern="1200" dirty="0"/>
        </a:p>
      </dsp:txBody>
      <dsp:txXfrm>
        <a:off x="5677148" y="1146"/>
        <a:ext cx="1854209" cy="1112525"/>
      </dsp:txXfrm>
    </dsp:sp>
    <dsp:sp modelId="{158C966F-808D-4A86-97DD-E072FA2BCBCF}">
      <dsp:nvSpPr>
        <dsp:cNvPr id="0" name=""/>
        <dsp:cNvSpPr/>
      </dsp:nvSpPr>
      <dsp:spPr>
        <a:xfrm>
          <a:off x="2042898" y="1111871"/>
          <a:ext cx="6842032" cy="395868"/>
        </a:xfrm>
        <a:custGeom>
          <a:avLst/>
          <a:gdLst/>
          <a:ahLst/>
          <a:cxnLst/>
          <a:rect l="0" t="0" r="0" b="0"/>
          <a:pathLst>
            <a:path>
              <a:moveTo>
                <a:pt x="6842032" y="0"/>
              </a:moveTo>
              <a:lnTo>
                <a:pt x="6842032" y="215034"/>
              </a:lnTo>
              <a:lnTo>
                <a:pt x="0" y="215034"/>
              </a:lnTo>
              <a:lnTo>
                <a:pt x="0" y="395868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92531" y="1307673"/>
        <a:ext cx="342765" cy="4264"/>
      </dsp:txXfrm>
    </dsp:sp>
    <dsp:sp modelId="{0EA55C38-0766-4D8F-8B66-3D2F84FA48B7}">
      <dsp:nvSpPr>
        <dsp:cNvPr id="0" name=""/>
        <dsp:cNvSpPr/>
      </dsp:nvSpPr>
      <dsp:spPr>
        <a:xfrm>
          <a:off x="7957825" y="1146"/>
          <a:ext cx="1854209" cy="111252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858" tIns="95371" rIns="90858" bIns="953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b="1" kern="1200" dirty="0"/>
            <a:t>&gt;50% à la bonne hauteur</a:t>
          </a:r>
          <a:endParaRPr lang="en-US" sz="1300" kern="1200" dirty="0"/>
        </a:p>
      </dsp:txBody>
      <dsp:txXfrm>
        <a:off x="7957825" y="1146"/>
        <a:ext cx="1854209" cy="1112525"/>
      </dsp:txXfrm>
    </dsp:sp>
    <dsp:sp modelId="{2E0C16A6-DB16-4AE3-97CB-73729C8B8C62}">
      <dsp:nvSpPr>
        <dsp:cNvPr id="0" name=""/>
        <dsp:cNvSpPr/>
      </dsp:nvSpPr>
      <dsp:spPr>
        <a:xfrm>
          <a:off x="2968203" y="2050682"/>
          <a:ext cx="39586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5868" y="4572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55475" y="2094270"/>
        <a:ext cx="21323" cy="4264"/>
      </dsp:txXfrm>
    </dsp:sp>
    <dsp:sp modelId="{6B0F0FA0-1810-4E44-BE01-1529846EE253}">
      <dsp:nvSpPr>
        <dsp:cNvPr id="0" name=""/>
        <dsp:cNvSpPr/>
      </dsp:nvSpPr>
      <dsp:spPr>
        <a:xfrm>
          <a:off x="1115793" y="1540139"/>
          <a:ext cx="1854209" cy="111252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858" tIns="95371" rIns="90858" bIns="953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b="1" kern="1200" dirty="0"/>
            <a:t>32% à la bonne hauteur ET au bon serrage</a:t>
          </a:r>
          <a:endParaRPr lang="en-US" sz="1300" kern="1200" dirty="0"/>
        </a:p>
      </dsp:txBody>
      <dsp:txXfrm>
        <a:off x="1115793" y="1540139"/>
        <a:ext cx="1854209" cy="1112525"/>
      </dsp:txXfrm>
    </dsp:sp>
    <dsp:sp modelId="{DDF97458-D4D7-43B2-BC22-55E293E5BEE3}">
      <dsp:nvSpPr>
        <dsp:cNvPr id="0" name=""/>
        <dsp:cNvSpPr/>
      </dsp:nvSpPr>
      <dsp:spPr>
        <a:xfrm>
          <a:off x="5248880" y="2050682"/>
          <a:ext cx="39586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5868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436152" y="2094270"/>
        <a:ext cx="21323" cy="4264"/>
      </dsp:txXfrm>
    </dsp:sp>
    <dsp:sp modelId="{0CA36B1A-3CAB-4074-A1B0-C25BD99CA19F}">
      <dsp:nvSpPr>
        <dsp:cNvPr id="0" name=""/>
        <dsp:cNvSpPr/>
      </dsp:nvSpPr>
      <dsp:spPr>
        <a:xfrm>
          <a:off x="3396471" y="1540139"/>
          <a:ext cx="1854209" cy="111252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858" tIns="95371" rIns="90858" bIns="953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b="1" kern="1200" dirty="0"/>
            <a:t>↑ utilisation dans les TILE C</a:t>
          </a:r>
          <a:endParaRPr lang="en-US" sz="1300" kern="1200" dirty="0"/>
        </a:p>
      </dsp:txBody>
      <dsp:txXfrm>
        <a:off x="3396471" y="1540139"/>
        <a:ext cx="1854209" cy="1112525"/>
      </dsp:txXfrm>
    </dsp:sp>
    <dsp:sp modelId="{651CE39D-DC6B-4BAB-B47A-96C63C94C65F}">
      <dsp:nvSpPr>
        <dsp:cNvPr id="0" name=""/>
        <dsp:cNvSpPr/>
      </dsp:nvSpPr>
      <dsp:spPr>
        <a:xfrm>
          <a:off x="7529557" y="2050682"/>
          <a:ext cx="39586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5868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716830" y="2094270"/>
        <a:ext cx="21323" cy="4264"/>
      </dsp:txXfrm>
    </dsp:sp>
    <dsp:sp modelId="{F4C16BE3-769C-4720-B183-73188D2EEC7A}">
      <dsp:nvSpPr>
        <dsp:cNvPr id="0" name=""/>
        <dsp:cNvSpPr/>
      </dsp:nvSpPr>
      <dsp:spPr>
        <a:xfrm>
          <a:off x="5677148" y="1540139"/>
          <a:ext cx="1854209" cy="111252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858" tIns="95371" rIns="90858" bIns="953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Excellente reproductibilité</a:t>
          </a:r>
        </a:p>
      </dsp:txBody>
      <dsp:txXfrm>
        <a:off x="5677148" y="1540139"/>
        <a:ext cx="1854209" cy="1112525"/>
      </dsp:txXfrm>
    </dsp:sp>
    <dsp:sp modelId="{D8EB2D66-57A7-44D2-B728-9E29F15473F5}">
      <dsp:nvSpPr>
        <dsp:cNvPr id="0" name=""/>
        <dsp:cNvSpPr/>
      </dsp:nvSpPr>
      <dsp:spPr>
        <a:xfrm>
          <a:off x="2042898" y="2650865"/>
          <a:ext cx="6842032" cy="395868"/>
        </a:xfrm>
        <a:custGeom>
          <a:avLst/>
          <a:gdLst/>
          <a:ahLst/>
          <a:cxnLst/>
          <a:rect l="0" t="0" r="0" b="0"/>
          <a:pathLst>
            <a:path>
              <a:moveTo>
                <a:pt x="6842032" y="0"/>
              </a:moveTo>
              <a:lnTo>
                <a:pt x="6842032" y="215034"/>
              </a:lnTo>
              <a:lnTo>
                <a:pt x="0" y="215034"/>
              </a:lnTo>
              <a:lnTo>
                <a:pt x="0" y="395868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92531" y="2846667"/>
        <a:ext cx="342765" cy="4264"/>
      </dsp:txXfrm>
    </dsp:sp>
    <dsp:sp modelId="{85596EAD-1033-428E-A0D2-7CD409025EFF}">
      <dsp:nvSpPr>
        <dsp:cNvPr id="0" name=""/>
        <dsp:cNvSpPr/>
      </dsp:nvSpPr>
      <dsp:spPr>
        <a:xfrm>
          <a:off x="7957825" y="1540139"/>
          <a:ext cx="1854209" cy="111252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858" tIns="95371" rIns="90858" bIns="953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b="1" kern="1200" dirty="0"/>
            <a:t>↑ épaisseur tissu sous cutané = serrage insuffisant</a:t>
          </a:r>
          <a:endParaRPr lang="en-US" sz="1300" kern="1200" dirty="0"/>
        </a:p>
      </dsp:txBody>
      <dsp:txXfrm>
        <a:off x="7957825" y="1540139"/>
        <a:ext cx="1854209" cy="1112525"/>
      </dsp:txXfrm>
    </dsp:sp>
    <dsp:sp modelId="{F9488282-F366-4B70-A344-87343E69D0EC}">
      <dsp:nvSpPr>
        <dsp:cNvPr id="0" name=""/>
        <dsp:cNvSpPr/>
      </dsp:nvSpPr>
      <dsp:spPr>
        <a:xfrm>
          <a:off x="2968203" y="3589676"/>
          <a:ext cx="39586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5868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55475" y="3633263"/>
        <a:ext cx="21323" cy="4264"/>
      </dsp:txXfrm>
    </dsp:sp>
    <dsp:sp modelId="{532D72F7-E587-4394-ACEF-BEA2AA188725}">
      <dsp:nvSpPr>
        <dsp:cNvPr id="0" name=""/>
        <dsp:cNvSpPr/>
      </dsp:nvSpPr>
      <dsp:spPr>
        <a:xfrm>
          <a:off x="1115793" y="3079133"/>
          <a:ext cx="1854209" cy="111252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858" tIns="95371" rIns="90858" bIns="953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Scanner: pas </a:t>
          </a:r>
          <a:r>
            <a:rPr lang="en-US" sz="1300" b="1" kern="1200" dirty="0" err="1"/>
            <a:t>d’impact</a:t>
          </a:r>
          <a:r>
            <a:rPr lang="en-US" sz="1300" b="1" kern="1200" dirty="0"/>
            <a:t> de la qualité de pose sur la reduction du saignement actif artériel</a:t>
          </a:r>
        </a:p>
      </dsp:txBody>
      <dsp:txXfrm>
        <a:off x="1115793" y="3079133"/>
        <a:ext cx="1854209" cy="1112525"/>
      </dsp:txXfrm>
    </dsp:sp>
    <dsp:sp modelId="{9AD9D1D1-11E4-4E99-B4E0-39E2AE386186}">
      <dsp:nvSpPr>
        <dsp:cNvPr id="0" name=""/>
        <dsp:cNvSpPr/>
      </dsp:nvSpPr>
      <dsp:spPr>
        <a:xfrm>
          <a:off x="3396471" y="3079133"/>
          <a:ext cx="1854209" cy="111252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858" tIns="95371" rIns="90858" bIns="95371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b="1" kern="1200" dirty="0"/>
            <a:t>Angiographie: présence de ceinture = potentiel effet protecteur</a:t>
          </a:r>
        </a:p>
      </dsp:txBody>
      <dsp:txXfrm>
        <a:off x="3396471" y="3079133"/>
        <a:ext cx="1854209" cy="111252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044826-951F-4479-8BC3-E7416137DCEB}">
      <dsp:nvSpPr>
        <dsp:cNvPr id="0" name=""/>
        <dsp:cNvSpPr/>
      </dsp:nvSpPr>
      <dsp:spPr>
        <a:xfrm>
          <a:off x="0" y="0"/>
          <a:ext cx="1092782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509D58-78E4-479E-8EEF-F80D4FAA6249}">
      <dsp:nvSpPr>
        <dsp:cNvPr id="0" name=""/>
        <dsp:cNvSpPr/>
      </dsp:nvSpPr>
      <dsp:spPr>
        <a:xfrm>
          <a:off x="0" y="0"/>
          <a:ext cx="10927829" cy="10482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/>
            <a:t>Les ceintures pelviennes </a:t>
          </a:r>
          <a:r>
            <a:rPr lang="en-US" sz="2700" b="1" kern="1200" dirty="0" err="1"/>
            <a:t>sont</a:t>
          </a:r>
          <a:r>
            <a:rPr lang="en-US" sz="2700" b="1" kern="1200" dirty="0"/>
            <a:t> peu utilisées et </a:t>
          </a:r>
          <a:r>
            <a:rPr lang="en-US" sz="2700" b="1" kern="1200" dirty="0" err="1"/>
            <a:t>souvent</a:t>
          </a:r>
          <a:r>
            <a:rPr lang="en-US" sz="2700" b="1" kern="1200" dirty="0"/>
            <a:t> mal </a:t>
          </a:r>
          <a:r>
            <a:rPr lang="en-US" sz="2700" b="1" kern="1200" dirty="0" err="1"/>
            <a:t>posées</a:t>
          </a:r>
          <a:endParaRPr lang="en-US" sz="2700" kern="1200" dirty="0"/>
        </a:p>
      </dsp:txBody>
      <dsp:txXfrm>
        <a:off x="0" y="0"/>
        <a:ext cx="10927829" cy="1048201"/>
      </dsp:txXfrm>
    </dsp:sp>
    <dsp:sp modelId="{6361A4A6-732C-46F3-8148-013D4B1C062B}">
      <dsp:nvSpPr>
        <dsp:cNvPr id="0" name=""/>
        <dsp:cNvSpPr/>
      </dsp:nvSpPr>
      <dsp:spPr>
        <a:xfrm>
          <a:off x="0" y="1048201"/>
          <a:ext cx="10927829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B07503-76E1-4272-B827-3C1C8BDB728E}">
      <dsp:nvSpPr>
        <dsp:cNvPr id="0" name=""/>
        <dsp:cNvSpPr/>
      </dsp:nvSpPr>
      <dsp:spPr>
        <a:xfrm>
          <a:off x="0" y="1048201"/>
          <a:ext cx="10927829" cy="10482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/>
            <a:t>Pas </a:t>
          </a:r>
          <a:r>
            <a:rPr lang="en-US" sz="2700" b="1" kern="1200" dirty="0" err="1"/>
            <a:t>d’effet</a:t>
          </a:r>
          <a:r>
            <a:rPr lang="en-US" sz="2700" b="1" kern="1200" dirty="0"/>
            <a:t> global de </a:t>
          </a:r>
          <a:r>
            <a:rPr lang="en-US" sz="2700" b="1" kern="1200" dirty="0" err="1"/>
            <a:t>leur</a:t>
          </a:r>
          <a:r>
            <a:rPr lang="en-US" sz="2700" b="1" kern="1200" dirty="0"/>
            <a:t> qualité de pose sur la </a:t>
          </a:r>
          <a:r>
            <a:rPr lang="en-US" sz="2700" b="1" kern="1200" dirty="0" err="1"/>
            <a:t>réduction</a:t>
          </a:r>
          <a:r>
            <a:rPr lang="en-US" sz="2700" b="1" kern="1200" dirty="0"/>
            <a:t> du saignement actif artériel</a:t>
          </a:r>
        </a:p>
      </dsp:txBody>
      <dsp:txXfrm>
        <a:off x="0" y="1048201"/>
        <a:ext cx="10927829" cy="1048201"/>
      </dsp:txXfrm>
    </dsp:sp>
    <dsp:sp modelId="{D864B8A9-2568-48F5-BC21-FBF06675B987}">
      <dsp:nvSpPr>
        <dsp:cNvPr id="0" name=""/>
        <dsp:cNvSpPr/>
      </dsp:nvSpPr>
      <dsp:spPr>
        <a:xfrm>
          <a:off x="0" y="2096402"/>
          <a:ext cx="1092782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0AF293-87AB-44E2-9473-39895198EBAD}">
      <dsp:nvSpPr>
        <dsp:cNvPr id="0" name=""/>
        <dsp:cNvSpPr/>
      </dsp:nvSpPr>
      <dsp:spPr>
        <a:xfrm>
          <a:off x="0" y="2096402"/>
          <a:ext cx="10927829" cy="10482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/>
            <a:t>Formation et standardisation des pratiques: leviers majeurs</a:t>
          </a:r>
          <a:endParaRPr lang="en-US" sz="2700" kern="1200" dirty="0"/>
        </a:p>
      </dsp:txBody>
      <dsp:txXfrm>
        <a:off x="0" y="2096402"/>
        <a:ext cx="10927829" cy="1048201"/>
      </dsp:txXfrm>
    </dsp:sp>
    <dsp:sp modelId="{01CBB2A3-8544-4E8B-9276-57B6B4FC60BC}">
      <dsp:nvSpPr>
        <dsp:cNvPr id="0" name=""/>
        <dsp:cNvSpPr/>
      </dsp:nvSpPr>
      <dsp:spPr>
        <a:xfrm>
          <a:off x="0" y="3144603"/>
          <a:ext cx="1092782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B8299D-0AEC-4511-A107-CBD409CDC509}">
      <dsp:nvSpPr>
        <dsp:cNvPr id="0" name=""/>
        <dsp:cNvSpPr/>
      </dsp:nvSpPr>
      <dsp:spPr>
        <a:xfrm>
          <a:off x="0" y="3144603"/>
          <a:ext cx="10927829" cy="10482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 err="1"/>
            <a:t>Nécessité</a:t>
          </a:r>
          <a:r>
            <a:rPr lang="en-US" sz="2700" b="1" kern="1200" dirty="0"/>
            <a:t> </a:t>
          </a:r>
          <a:r>
            <a:rPr lang="en-US" sz="2700" b="1" kern="1200" dirty="0" err="1"/>
            <a:t>d’études</a:t>
          </a:r>
          <a:r>
            <a:rPr lang="en-US" sz="2700" b="1" kern="1200"/>
            <a:t> prospectives </a:t>
          </a:r>
          <a:r>
            <a:rPr lang="en-US" sz="2700" b="1" kern="1200" dirty="0" err="1"/>
            <a:t>multicentriques</a:t>
          </a:r>
          <a:endParaRPr lang="en-US" sz="2700" kern="1200" dirty="0"/>
        </a:p>
      </dsp:txBody>
      <dsp:txXfrm>
        <a:off x="0" y="3144603"/>
        <a:ext cx="10927829" cy="10482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19A03B-542E-4ACC-845D-A629C55BA6AC}" type="datetimeFigureOut">
              <a:rPr lang="fr-FR" smtClean="0"/>
              <a:pPr/>
              <a:t>16/02/2026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527348-4E0F-4721-8953-3298878BBF5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0943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29272-24A8-46D0-9C3C-81ED4F191A8A}" type="datetime1">
              <a:rPr lang="fr-FR" smtClean="0"/>
              <a:pPr/>
              <a:t>16/02/2026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G. LIENEMANN - 2020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A5CC-71B7-4474-AE7C-1CB6DF482BF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0512356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66650-88CD-406B-A78F-88528A3564B9}" type="datetime1">
              <a:rPr lang="fr-FR" smtClean="0"/>
              <a:pPr/>
              <a:t>16/02/2026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G. LIENEMANN - 2020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A5CC-71B7-4474-AE7C-1CB6DF482BF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641300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66650-88CD-406B-A78F-88528A3564B9}" type="datetime1">
              <a:rPr lang="fr-FR" smtClean="0"/>
              <a:pPr/>
              <a:t>16/02/2026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G. LIENEMANN - 2020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A5CC-71B7-4474-AE7C-1CB6DF482BF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237439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66650-88CD-406B-A78F-88528A3564B9}" type="datetime1">
              <a:rPr lang="fr-FR" smtClean="0"/>
              <a:pPr/>
              <a:t>16/02/2026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G. LIENEMANN - 2020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A5CC-71B7-4474-AE7C-1CB6DF482BF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948727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66650-88CD-406B-A78F-88528A3564B9}" type="datetime1">
              <a:rPr lang="fr-FR" smtClean="0"/>
              <a:pPr/>
              <a:t>16/02/2026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G. LIENEMANN - 2020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A5CC-71B7-4474-AE7C-1CB6DF482BF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997957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66650-88CD-406B-A78F-88528A3564B9}" type="datetime1">
              <a:rPr lang="fr-FR" smtClean="0"/>
              <a:pPr/>
              <a:t>16/02/2026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G. LIENEMANN - 2020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A5CC-71B7-4474-AE7C-1CB6DF482BF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246686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66650-88CD-406B-A78F-88528A3564B9}" type="datetime1">
              <a:rPr lang="fr-FR" smtClean="0"/>
              <a:pPr/>
              <a:t>16/02/2026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G. LIENEMANN - 2020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A5CC-71B7-4474-AE7C-1CB6DF482BF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408959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66650-88CD-406B-A78F-88528A3564B9}" type="datetime1">
              <a:rPr lang="fr-FR" smtClean="0"/>
              <a:pPr/>
              <a:t>16/02/2026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G. LIENEMANN - 2020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A5CC-71B7-4474-AE7C-1CB6DF482BF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800911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66650-88CD-406B-A78F-88528A3564B9}" type="datetime1">
              <a:rPr lang="fr-FR" smtClean="0"/>
              <a:pPr/>
              <a:t>16/02/2026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G. LIENEMANN - 2020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A5CC-71B7-4474-AE7C-1CB6DF482BF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534639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66650-88CD-406B-A78F-88528A3564B9}" type="datetime1">
              <a:rPr lang="fr-FR" smtClean="0"/>
              <a:pPr/>
              <a:t>16/02/2026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G. LIENEMANN - 2020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A5CC-71B7-4474-AE7C-1CB6DF482BF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526576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66650-88CD-406B-A78F-88528A3564B9}" type="datetime1">
              <a:rPr lang="fr-FR" smtClean="0"/>
              <a:pPr/>
              <a:t>16/02/2026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G. LIENEMANN - 2020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AA5CC-71B7-4474-AE7C-1CB6DF482BF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626633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66650-88CD-406B-A78F-88528A3564B9}" type="datetime1">
              <a:rPr lang="fr-FR" smtClean="0"/>
              <a:pPr/>
              <a:t>16/02/2026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G. LIENEMANN - 2020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AA5CC-71B7-4474-AE7C-1CB6DF482BF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369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fade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9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9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9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6" name="Espace réservé du contenu 2">
            <a:extLst>
              <a:ext uri="{FF2B5EF4-FFF2-40B4-BE49-F238E27FC236}">
                <a16:creationId xmlns:a16="http://schemas.microsoft.com/office/drawing/2014/main" id="{3B8235BC-8C4F-AFA9-87A1-DBEF659EE3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1415145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A0E0297A-C1F7-6D90-B50C-C4C7001A9937}"/>
              </a:ext>
            </a:extLst>
          </p:cNvPr>
          <p:cNvSpPr txBox="1"/>
          <p:nvPr/>
        </p:nvSpPr>
        <p:spPr>
          <a:xfrm>
            <a:off x="515787" y="-58409"/>
            <a:ext cx="10802069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50" normalizeH="0" baseline="0" noProof="0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Etude PELVUSE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solidFill>
                    <a:srgbClr val="44546A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Utilisation pré hospitalière de la ceinture pelvienne chez les traumatisés du bassin: évaluation rétrospective des pratiques en Auvergne</a:t>
            </a:r>
          </a:p>
        </p:txBody>
      </p:sp>
      <p:pic>
        <p:nvPicPr>
          <p:cNvPr id="9" name="Image 8" descr="Une image contenant texte, logo, conception, Graphique&#10;&#10;Le contenu généré par l’IA peut être incorrect.">
            <a:extLst>
              <a:ext uri="{FF2B5EF4-FFF2-40B4-BE49-F238E27FC236}">
                <a16:creationId xmlns:a16="http://schemas.microsoft.com/office/drawing/2014/main" id="{8BF26A50-7C7A-E1CF-9C47-707A500BF0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31" t="9126" r="26349" b="42570"/>
          <a:stretch>
            <a:fillRect/>
          </a:stretch>
        </p:blipFill>
        <p:spPr>
          <a:xfrm>
            <a:off x="10919779" y="5611693"/>
            <a:ext cx="1259980" cy="122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117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D02D62D-1C9C-1E2D-C335-149C96D90AD6}"/>
              </a:ext>
            </a:extLst>
          </p:cNvPr>
          <p:cNvSpPr txBox="1"/>
          <p:nvPr/>
        </p:nvSpPr>
        <p:spPr>
          <a:xfrm>
            <a:off x="1172223" y="698226"/>
            <a:ext cx="10044023" cy="8777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OBJECTIFS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Espace réservé du contenu 2">
            <a:extLst>
              <a:ext uri="{FF2B5EF4-FFF2-40B4-BE49-F238E27FC236}">
                <a16:creationId xmlns:a16="http://schemas.microsoft.com/office/drawing/2014/main" id="{709D230B-2A95-EE2D-20AD-34F03987AD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7297443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Image 1" descr="Une image contenant texte, logo, conception, Graphique&#10;&#10;Le contenu généré par l’IA peut être incorrect.">
            <a:extLst>
              <a:ext uri="{FF2B5EF4-FFF2-40B4-BE49-F238E27FC236}">
                <a16:creationId xmlns:a16="http://schemas.microsoft.com/office/drawing/2014/main" id="{8BFB3211-FC4B-DE84-DD76-FE75A60BAB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31" t="9126" r="26349" b="42570"/>
          <a:stretch>
            <a:fillRect/>
          </a:stretch>
        </p:blipFill>
        <p:spPr>
          <a:xfrm>
            <a:off x="10919779" y="5611693"/>
            <a:ext cx="1259980" cy="122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593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3361680-9D02-8F76-04AC-FA467EB2A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988" y="682234"/>
            <a:ext cx="10044023" cy="877729"/>
          </a:xfrm>
        </p:spPr>
        <p:txBody>
          <a:bodyPr anchor="ctr">
            <a:noAutofit/>
          </a:bodyPr>
          <a:lstStyle/>
          <a:p>
            <a:pPr algn="ctr"/>
            <a:r>
              <a:rPr lang="fr-FR" sz="4000" b="1" dirty="0">
                <a:solidFill>
                  <a:srgbClr val="FFFFFF"/>
                </a:solidFill>
              </a:rPr>
              <a:t>METHODE</a:t>
            </a:r>
            <a:br>
              <a:rPr lang="fr-FR" sz="4000" b="1" dirty="0">
                <a:solidFill>
                  <a:srgbClr val="FFFFFF"/>
                </a:solidFill>
              </a:rPr>
            </a:br>
            <a:endParaRPr lang="fr-FR" sz="4000" dirty="0">
              <a:solidFill>
                <a:srgbClr val="FFFFFF"/>
              </a:solidFill>
            </a:endParaRP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4772DA5D-B5F5-435B-778D-57F0B83F0E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1585087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 2" descr="Une image contenant texte, logo, conception, Graphique&#10;&#10;Le contenu généré par l’IA peut être incorrect.">
            <a:extLst>
              <a:ext uri="{FF2B5EF4-FFF2-40B4-BE49-F238E27FC236}">
                <a16:creationId xmlns:a16="http://schemas.microsoft.com/office/drawing/2014/main" id="{F86C98EA-4C2B-29FE-05B5-AD5F2ED9F7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31" t="9126" r="26349" b="42570"/>
          <a:stretch>
            <a:fillRect/>
          </a:stretch>
        </p:blipFill>
        <p:spPr>
          <a:xfrm>
            <a:off x="10919779" y="5611693"/>
            <a:ext cx="1259980" cy="122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658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A1B38FF-0549-8473-475D-3B430FAB0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fr-FR" sz="4000" b="1">
                <a:solidFill>
                  <a:srgbClr val="FFFFFF"/>
                </a:solidFill>
              </a:rPr>
              <a:t>RESULTATS</a:t>
            </a:r>
          </a:p>
        </p:txBody>
      </p:sp>
      <p:pic>
        <p:nvPicPr>
          <p:cNvPr id="3" name="Image 2" descr="Une image contenant texte, logo, conception, Graphique&#10;&#10;Le contenu généré par l’IA peut être incorrect.">
            <a:extLst>
              <a:ext uri="{FF2B5EF4-FFF2-40B4-BE49-F238E27FC236}">
                <a16:creationId xmlns:a16="http://schemas.microsoft.com/office/drawing/2014/main" id="{C030F958-10BE-CC3E-4972-F68B029D2F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31" t="9126" r="26349" b="42570"/>
          <a:stretch>
            <a:fillRect/>
          </a:stretch>
        </p:blipFill>
        <p:spPr>
          <a:xfrm>
            <a:off x="10919779" y="5611693"/>
            <a:ext cx="1259980" cy="1229824"/>
          </a:xfrm>
          <a:prstGeom prst="rect">
            <a:avLst/>
          </a:prstGeom>
        </p:spPr>
      </p:pic>
      <p:graphicFrame>
        <p:nvGraphicFramePr>
          <p:cNvPr id="40" name="Rectangle 1">
            <a:extLst>
              <a:ext uri="{FF2B5EF4-FFF2-40B4-BE49-F238E27FC236}">
                <a16:creationId xmlns:a16="http://schemas.microsoft.com/office/drawing/2014/main" id="{B307508A-12BF-EBE4-5E8E-484029D6D2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9742928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15680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3DB2F0F-914C-526B-4BEF-322F62926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988" y="552616"/>
            <a:ext cx="10044023" cy="877729"/>
          </a:xfrm>
        </p:spPr>
        <p:txBody>
          <a:bodyPr anchor="ctr">
            <a:noAutofit/>
          </a:bodyPr>
          <a:lstStyle/>
          <a:p>
            <a:pPr algn="ctr"/>
            <a:r>
              <a:rPr lang="en-US" sz="4000" b="1">
                <a:solidFill>
                  <a:srgbClr val="FFFFFF"/>
                </a:solidFill>
              </a:rPr>
              <a:t>TAKE HOME MESSAGES</a:t>
            </a:r>
            <a:br>
              <a:rPr lang="en-US" sz="4000" b="1">
                <a:solidFill>
                  <a:srgbClr val="FFFFFF"/>
                </a:solidFill>
              </a:rPr>
            </a:br>
            <a:endParaRPr lang="fr-FR" sz="4000" dirty="0">
              <a:solidFill>
                <a:srgbClr val="FFFFFF"/>
              </a:solidFill>
            </a:endParaRPr>
          </a:p>
        </p:txBody>
      </p:sp>
      <p:graphicFrame>
        <p:nvGraphicFramePr>
          <p:cNvPr id="20" name="Espace réservé du contenu 2">
            <a:extLst>
              <a:ext uri="{FF2B5EF4-FFF2-40B4-BE49-F238E27FC236}">
                <a16:creationId xmlns:a16="http://schemas.microsoft.com/office/drawing/2014/main" id="{623BC5AC-0DCC-9BA4-36E8-C52A2F761C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3543068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 2" descr="Une image contenant texte, logo, conception, Graphique&#10;&#10;Le contenu généré par l’IA peut être incorrect.">
            <a:extLst>
              <a:ext uri="{FF2B5EF4-FFF2-40B4-BE49-F238E27FC236}">
                <a16:creationId xmlns:a16="http://schemas.microsoft.com/office/drawing/2014/main" id="{354FA0D9-0FD2-2767-B50D-601EFAD4A5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31" t="9126" r="26349" b="42570"/>
          <a:stretch>
            <a:fillRect/>
          </a:stretch>
        </p:blipFill>
        <p:spPr>
          <a:xfrm>
            <a:off x="10919779" y="5611693"/>
            <a:ext cx="1259980" cy="122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393387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</TotalTime>
  <Words>337</Words>
  <Application>Microsoft Office PowerPoint</Application>
  <PresentationFormat>Grand écran</PresentationFormat>
  <Paragraphs>40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1_Thème Office</vt:lpstr>
      <vt:lpstr>Présentation PowerPoint</vt:lpstr>
      <vt:lpstr>Présentation PowerPoint</vt:lpstr>
      <vt:lpstr>METHODE </vt:lpstr>
      <vt:lpstr>RESULTATS</vt:lpstr>
      <vt:lpstr>TAKE HOME MESSAGES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Pierre-Henry JULIEN</dc:creator>
  <cp:lastModifiedBy>Pierre-Henry JULIEN</cp:lastModifiedBy>
  <cp:revision>16</cp:revision>
  <dcterms:created xsi:type="dcterms:W3CDTF">2025-12-13T15:27:58Z</dcterms:created>
  <dcterms:modified xsi:type="dcterms:W3CDTF">2026-02-16T18:36:56Z</dcterms:modified>
</cp:coreProperties>
</file>